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>
        <p:scale>
          <a:sx n="100" d="100"/>
          <a:sy n="100" d="100"/>
        </p:scale>
        <p:origin x="1291" y="10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5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4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7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0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3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21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59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47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4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2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B493-639C-49C8-A20C-6C83504A2395}" type="datetimeFigureOut">
              <a:rPr lang="en-US" smtClean="0"/>
              <a:t>8/24/2017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47DCB-6CE2-48C7-980F-135C2419A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1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683" t="15960" r="28477" b="26599"/>
          <a:stretch/>
        </p:blipFill>
        <p:spPr>
          <a:xfrm>
            <a:off x="502652" y="674980"/>
            <a:ext cx="6454274" cy="596578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4479" y="145885"/>
            <a:ext cx="5715334" cy="309854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AUGUST 2017 i2MAP Test Tank Calibration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59813" y="379038"/>
            <a:ext cx="2753894" cy="853681"/>
          </a:xfrm>
        </p:spPr>
        <p:txBody>
          <a:bodyPr>
            <a:normAutofit fontScale="85000" lnSpcReduction="20000"/>
          </a:bodyPr>
          <a:lstStyle/>
          <a:p>
            <a:r>
              <a:rPr lang="en-US" sz="1800" dirty="0" smtClean="0"/>
              <a:t>FOCAL LENGTH: 13mm</a:t>
            </a:r>
          </a:p>
          <a:p>
            <a:r>
              <a:rPr lang="en-US" sz="1800" dirty="0" smtClean="0"/>
              <a:t>FOCUS DISTANCE: 0.9m</a:t>
            </a:r>
          </a:p>
          <a:p>
            <a:r>
              <a:rPr lang="en-US" sz="1800" dirty="0" smtClean="0"/>
              <a:t>VIEW ANGLE 79 DEGREES</a:t>
            </a:r>
            <a:endParaRPr lang="en-US" sz="1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105400" y="1790459"/>
            <a:ext cx="3954780" cy="5946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1 – 2 METER DISTANCE VOLUME = 5.285 CUBIC METERS</a:t>
            </a:r>
          </a:p>
          <a:p>
            <a:pPr marL="0" indent="0">
              <a:buNone/>
            </a:pPr>
            <a:r>
              <a:rPr lang="en-US" sz="1800" dirty="0" smtClean="0"/>
              <a:t>0 - 1 METER DISTANCE VOLUME = 0.919 CUBIC METERS</a:t>
            </a:r>
            <a:endParaRPr lang="en-US" sz="18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360420" y="1927860"/>
            <a:ext cx="1661160" cy="93726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002146" y="2225040"/>
            <a:ext cx="2023244" cy="21336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634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38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AUGUST 2017 i2MAP Test Tank Calibration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i2MAP Test Tank Calibration</dc:title>
  <dc:creator>Mark Chaffey</dc:creator>
  <cp:lastModifiedBy>Mark Chaffey</cp:lastModifiedBy>
  <cp:revision>5</cp:revision>
  <cp:lastPrinted>2017-08-24T19:49:26Z</cp:lastPrinted>
  <dcterms:created xsi:type="dcterms:W3CDTF">2017-08-24T19:23:24Z</dcterms:created>
  <dcterms:modified xsi:type="dcterms:W3CDTF">2017-08-24T19:50:44Z</dcterms:modified>
</cp:coreProperties>
</file>