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5.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6.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7.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8.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9.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10.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11.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12.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3.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4.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15.xml" ContentType="application/vnd.openxmlformats-officedocument.theme+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745" r:id="rId2"/>
    <p:sldMasterId id="2147483726" r:id="rId3"/>
    <p:sldMasterId id="2147483707" r:id="rId4"/>
    <p:sldMasterId id="2147483688" r:id="rId5"/>
    <p:sldMasterId id="2147483792" r:id="rId6"/>
    <p:sldMasterId id="2147483803" r:id="rId7"/>
    <p:sldMasterId id="2147483814" r:id="rId8"/>
    <p:sldMasterId id="2147483826" r:id="rId9"/>
    <p:sldMasterId id="2147483838" r:id="rId10"/>
    <p:sldMasterId id="2147483851" r:id="rId11"/>
    <p:sldMasterId id="2147483892" r:id="rId12"/>
    <p:sldMasterId id="2147483904" r:id="rId13"/>
    <p:sldMasterId id="2147483947" r:id="rId14"/>
    <p:sldMasterId id="2147483958" r:id="rId15"/>
    <p:sldMasterId id="2147483966" r:id="rId16"/>
  </p:sldMasterIdLst>
  <p:notesMasterIdLst>
    <p:notesMasterId r:id="rId52"/>
  </p:notesMasterIdLst>
  <p:handoutMasterIdLst>
    <p:handoutMasterId r:id="rId53"/>
  </p:handoutMasterIdLst>
  <p:sldIdLst>
    <p:sldId id="634" r:id="rId17"/>
    <p:sldId id="643" r:id="rId18"/>
    <p:sldId id="653" r:id="rId19"/>
    <p:sldId id="728" r:id="rId20"/>
    <p:sldId id="730" r:id="rId21"/>
    <p:sldId id="687" r:id="rId22"/>
    <p:sldId id="732" r:id="rId23"/>
    <p:sldId id="688" r:id="rId24"/>
    <p:sldId id="723" r:id="rId25"/>
    <p:sldId id="684" r:id="rId26"/>
    <p:sldId id="700" r:id="rId27"/>
    <p:sldId id="705" r:id="rId28"/>
    <p:sldId id="703" r:id="rId29"/>
    <p:sldId id="689" r:id="rId30"/>
    <p:sldId id="701" r:id="rId31"/>
    <p:sldId id="733" r:id="rId32"/>
    <p:sldId id="709" r:id="rId33"/>
    <p:sldId id="707" r:id="rId34"/>
    <p:sldId id="708" r:id="rId35"/>
    <p:sldId id="711" r:id="rId36"/>
    <p:sldId id="710" r:id="rId37"/>
    <p:sldId id="690" r:id="rId38"/>
    <p:sldId id="736" r:id="rId39"/>
    <p:sldId id="735" r:id="rId40"/>
    <p:sldId id="691" r:id="rId41"/>
    <p:sldId id="712" r:id="rId42"/>
    <p:sldId id="713" r:id="rId43"/>
    <p:sldId id="714" r:id="rId44"/>
    <p:sldId id="715" r:id="rId45"/>
    <p:sldId id="716" r:id="rId46"/>
    <p:sldId id="718" r:id="rId47"/>
    <p:sldId id="719" r:id="rId48"/>
    <p:sldId id="720" r:id="rId49"/>
    <p:sldId id="717" r:id="rId50"/>
    <p:sldId id="725" r:id="rId51"/>
  </p:sldIdLst>
  <p:sldSz cx="12204700" cy="6859588"/>
  <p:notesSz cx="6794500" cy="9931400"/>
  <p:defaultTextStyle>
    <a:defPPr>
      <a:defRPr lang="ja-JP"/>
    </a:defPPr>
    <a:lvl1pPr marL="0" algn="l" defTabSz="1087669" rtl="0" eaLnBrk="1" latinLnBrk="0" hangingPunct="1">
      <a:defRPr kumimoji="1" sz="2100" kern="1200">
        <a:solidFill>
          <a:schemeClr val="tx1"/>
        </a:solidFill>
        <a:latin typeface="+mn-lt"/>
        <a:ea typeface="+mn-ea"/>
        <a:cs typeface="+mn-cs"/>
      </a:defRPr>
    </a:lvl1pPr>
    <a:lvl2pPr marL="543833" algn="l" defTabSz="1087669" rtl="0" eaLnBrk="1" latinLnBrk="0" hangingPunct="1">
      <a:defRPr kumimoji="1" sz="2100" kern="1200">
        <a:solidFill>
          <a:schemeClr val="tx1"/>
        </a:solidFill>
        <a:latin typeface="+mn-lt"/>
        <a:ea typeface="+mn-ea"/>
        <a:cs typeface="+mn-cs"/>
      </a:defRPr>
    </a:lvl2pPr>
    <a:lvl3pPr marL="1087669" algn="l" defTabSz="1087669" rtl="0" eaLnBrk="1" latinLnBrk="0" hangingPunct="1">
      <a:defRPr kumimoji="1" sz="2100" kern="1200">
        <a:solidFill>
          <a:schemeClr val="tx1"/>
        </a:solidFill>
        <a:latin typeface="+mn-lt"/>
        <a:ea typeface="+mn-ea"/>
        <a:cs typeface="+mn-cs"/>
      </a:defRPr>
    </a:lvl3pPr>
    <a:lvl4pPr marL="1631499" algn="l" defTabSz="1087669" rtl="0" eaLnBrk="1" latinLnBrk="0" hangingPunct="1">
      <a:defRPr kumimoji="1" sz="2100" kern="1200">
        <a:solidFill>
          <a:schemeClr val="tx1"/>
        </a:solidFill>
        <a:latin typeface="+mn-lt"/>
        <a:ea typeface="+mn-ea"/>
        <a:cs typeface="+mn-cs"/>
      </a:defRPr>
    </a:lvl4pPr>
    <a:lvl5pPr marL="2175339" algn="l" defTabSz="1087669" rtl="0" eaLnBrk="1" latinLnBrk="0" hangingPunct="1">
      <a:defRPr kumimoji="1" sz="2100" kern="1200">
        <a:solidFill>
          <a:schemeClr val="tx1"/>
        </a:solidFill>
        <a:latin typeface="+mn-lt"/>
        <a:ea typeface="+mn-ea"/>
        <a:cs typeface="+mn-cs"/>
      </a:defRPr>
    </a:lvl5pPr>
    <a:lvl6pPr marL="2719175" algn="l" defTabSz="1087669" rtl="0" eaLnBrk="1" latinLnBrk="0" hangingPunct="1">
      <a:defRPr kumimoji="1" sz="2100" kern="1200">
        <a:solidFill>
          <a:schemeClr val="tx1"/>
        </a:solidFill>
        <a:latin typeface="+mn-lt"/>
        <a:ea typeface="+mn-ea"/>
        <a:cs typeface="+mn-cs"/>
      </a:defRPr>
    </a:lvl6pPr>
    <a:lvl7pPr marL="3263005" algn="l" defTabSz="1087669" rtl="0" eaLnBrk="1" latinLnBrk="0" hangingPunct="1">
      <a:defRPr kumimoji="1" sz="2100" kern="1200">
        <a:solidFill>
          <a:schemeClr val="tx1"/>
        </a:solidFill>
        <a:latin typeface="+mn-lt"/>
        <a:ea typeface="+mn-ea"/>
        <a:cs typeface="+mn-cs"/>
      </a:defRPr>
    </a:lvl7pPr>
    <a:lvl8pPr marL="3806845" algn="l" defTabSz="1087669" rtl="0" eaLnBrk="1" latinLnBrk="0" hangingPunct="1">
      <a:defRPr kumimoji="1" sz="2100" kern="1200">
        <a:solidFill>
          <a:schemeClr val="tx1"/>
        </a:solidFill>
        <a:latin typeface="+mn-lt"/>
        <a:ea typeface="+mn-ea"/>
        <a:cs typeface="+mn-cs"/>
      </a:defRPr>
    </a:lvl8pPr>
    <a:lvl9pPr marL="4350677" algn="l" defTabSz="1087669" rtl="0" eaLnBrk="1" latinLnBrk="0" hangingPunct="1">
      <a:defRPr kumimoji="1" sz="21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airi Kato" initials="D.K"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0033CC"/>
    <a:srgbClr val="FFFFFF"/>
    <a:srgbClr val="1952A6"/>
    <a:srgbClr val="FFFF00"/>
    <a:srgbClr val="CCFFFF"/>
    <a:srgbClr val="C8DBF7"/>
    <a:srgbClr val="000000"/>
    <a:srgbClr val="FF9933"/>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74" autoAdjust="0"/>
    <p:restoredTop sz="90698" autoAdjust="0"/>
  </p:normalViewPr>
  <p:slideViewPr>
    <p:cSldViewPr snapToGrid="0">
      <p:cViewPr>
        <p:scale>
          <a:sx n="80" d="100"/>
          <a:sy n="80" d="100"/>
        </p:scale>
        <p:origin x="-786" y="-72"/>
      </p:cViewPr>
      <p:guideLst>
        <p:guide orient="horz" pos="4065"/>
        <p:guide orient="horz" pos="227"/>
        <p:guide orient="horz" pos="3929"/>
        <p:guide orient="horz" pos="663"/>
        <p:guide orient="horz" pos="2161"/>
        <p:guide pos="3844"/>
        <p:guide pos="262"/>
        <p:guide pos="442"/>
        <p:guide pos="7234"/>
        <p:guide pos="7416"/>
      </p:guideLst>
    </p:cSldViewPr>
  </p:slideViewPr>
  <p:outlineViewPr>
    <p:cViewPr>
      <p:scale>
        <a:sx n="33" d="100"/>
        <a:sy n="33" d="100"/>
      </p:scale>
      <p:origin x="0" y="3918"/>
    </p:cViewPr>
  </p:outlineViewPr>
  <p:notesTextViewPr>
    <p:cViewPr>
      <p:scale>
        <a:sx n="1" d="1"/>
        <a:sy n="1" d="1"/>
      </p:scale>
      <p:origin x="0" y="0"/>
    </p:cViewPr>
  </p:notesTextViewPr>
  <p:sorterViewPr>
    <p:cViewPr>
      <p:scale>
        <a:sx n="75" d="100"/>
        <a:sy n="75" d="100"/>
      </p:scale>
      <p:origin x="0" y="0"/>
    </p:cViewPr>
  </p:sorterViewPr>
  <p:notesViewPr>
    <p:cSldViewPr snapToGrid="0" showGuides="1">
      <p:cViewPr varScale="1">
        <p:scale>
          <a:sx n="49" d="100"/>
          <a:sy n="49" d="100"/>
        </p:scale>
        <p:origin x="-2922" y="-102"/>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2.xml"/><Relationship Id="rId26" Type="http://schemas.openxmlformats.org/officeDocument/2006/relationships/slide" Target="slides/slide10.xml"/><Relationship Id="rId39" Type="http://schemas.openxmlformats.org/officeDocument/2006/relationships/slide" Target="slides/slide23.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slide" Target="slides/slide31.xml"/><Relationship Id="rId50" Type="http://schemas.openxmlformats.org/officeDocument/2006/relationships/slide" Target="slides/slide34.xml"/><Relationship Id="rId55"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4.xml"/><Relationship Id="rId29" Type="http://schemas.openxmlformats.org/officeDocument/2006/relationships/slide" Target="slides/slide13.xml"/><Relationship Id="rId41" Type="http://schemas.openxmlformats.org/officeDocument/2006/relationships/slide" Target="slides/slide25.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slide" Target="slides/slide29.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3.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slide" Target="slides/slide32.xml"/><Relationship Id="rId56"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5.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48645" y="0"/>
            <a:ext cx="2944283" cy="496570"/>
          </a:xfrm>
          <a:prstGeom prst="rect">
            <a:avLst/>
          </a:prstGeom>
        </p:spPr>
        <p:txBody>
          <a:bodyPr vert="horz" lIns="91440" tIns="45720" rIns="91440" bIns="45720" rtlCol="0"/>
          <a:lstStyle>
            <a:lvl1pPr algn="r">
              <a:defRPr sz="1200"/>
            </a:lvl1pPr>
          </a:lstStyle>
          <a:p>
            <a:fld id="{15664389-FDA7-DD41-A374-B1DA747FDC5A}" type="datetimeFigureOut">
              <a:rPr kumimoji="1" lang="ja-JP" altLang="en-US" smtClean="0"/>
              <a:t>2014/4/28</a:t>
            </a:fld>
            <a:endParaRPr kumimoji="1" lang="ja-JP" altLang="en-US"/>
          </a:p>
        </p:txBody>
      </p:sp>
      <p:sp>
        <p:nvSpPr>
          <p:cNvPr id="4" name="フッター プレースホルダー 3"/>
          <p:cNvSpPr>
            <a:spLocks noGrp="1"/>
          </p:cNvSpPr>
          <p:nvPr>
            <p:ph type="ftr" sz="quarter" idx="2"/>
          </p:nvPr>
        </p:nvSpPr>
        <p:spPr>
          <a:xfrm>
            <a:off x="0" y="9433106"/>
            <a:ext cx="2944283" cy="49657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48645" y="9433106"/>
            <a:ext cx="2944283" cy="496570"/>
          </a:xfrm>
          <a:prstGeom prst="rect">
            <a:avLst/>
          </a:prstGeom>
        </p:spPr>
        <p:txBody>
          <a:bodyPr vert="horz" lIns="91440" tIns="45720" rIns="91440" bIns="45720" rtlCol="0" anchor="b"/>
          <a:lstStyle>
            <a:lvl1pPr algn="r">
              <a:defRPr sz="1200"/>
            </a:lvl1pPr>
          </a:lstStyle>
          <a:p>
            <a:fld id="{F703614E-5182-F847-8C8B-1C22E58109F6}" type="slidenum">
              <a:rPr kumimoji="1" lang="ja-JP" altLang="en-US" smtClean="0"/>
              <a:t>‹#›</a:t>
            </a:fld>
            <a:endParaRPr kumimoji="1" lang="ja-JP" altLang="en-US"/>
          </a:p>
        </p:txBody>
      </p:sp>
    </p:spTree>
    <p:extLst>
      <p:ext uri="{BB962C8B-B14F-4D97-AF65-F5344CB8AC3E}">
        <p14:creationId xmlns:p14="http://schemas.microsoft.com/office/powerpoint/2010/main" val="153404374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742ED1A7-AB37-4B52-BC42-F90D4DEB2F36}" type="datetimeFigureOut">
              <a:rPr kumimoji="1" lang="ja-JP" altLang="en-US" smtClean="0"/>
              <a:t>2014/4/28</a:t>
            </a:fld>
            <a:endParaRPr kumimoji="1" lang="ja-JP" altLang="en-US"/>
          </a:p>
        </p:txBody>
      </p:sp>
      <p:sp>
        <p:nvSpPr>
          <p:cNvPr id="4" name="スライド イメージ プレースホルダー 3"/>
          <p:cNvSpPr>
            <a:spLocks noGrp="1" noRot="1" noChangeAspect="1"/>
          </p:cNvSpPr>
          <p:nvPr>
            <p:ph type="sldImg" idx="2"/>
          </p:nvPr>
        </p:nvSpPr>
        <p:spPr>
          <a:xfrm>
            <a:off x="84138" y="744538"/>
            <a:ext cx="6626225" cy="37242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DF26B5EF-E6B2-4482-B3E1-BC282756F211}" type="slidenum">
              <a:rPr kumimoji="1" lang="ja-JP" altLang="en-US" smtClean="0"/>
              <a:t>‹#›</a:t>
            </a:fld>
            <a:endParaRPr kumimoji="1" lang="ja-JP" altLang="en-US"/>
          </a:p>
        </p:txBody>
      </p:sp>
    </p:spTree>
    <p:extLst>
      <p:ext uri="{BB962C8B-B14F-4D97-AF65-F5344CB8AC3E}">
        <p14:creationId xmlns:p14="http://schemas.microsoft.com/office/powerpoint/2010/main" val="2270841168"/>
      </p:ext>
    </p:extLst>
  </p:cSld>
  <p:clrMap bg1="lt1" tx1="dk1" bg2="lt2" tx2="dk2" accent1="accent1" accent2="accent2" accent3="accent3" accent4="accent4" accent5="accent5" accent6="accent6" hlink="hlink" folHlink="folHlink"/>
  <p:hf hdr="0" ftr="0" dt="0"/>
  <p:notesStyle>
    <a:lvl1pPr marL="0" algn="l" defTabSz="913009" rtl="0" eaLnBrk="1" latinLnBrk="0" hangingPunct="1">
      <a:defRPr kumimoji="1" sz="1200" kern="1200">
        <a:solidFill>
          <a:schemeClr val="tx1"/>
        </a:solidFill>
        <a:latin typeface="+mn-lt"/>
        <a:ea typeface="+mn-ea"/>
        <a:cs typeface="+mn-cs"/>
      </a:defRPr>
    </a:lvl1pPr>
    <a:lvl2pPr marL="456503" algn="l" defTabSz="913009" rtl="0" eaLnBrk="1" latinLnBrk="0" hangingPunct="1">
      <a:defRPr kumimoji="1" sz="1200" kern="1200">
        <a:solidFill>
          <a:schemeClr val="tx1"/>
        </a:solidFill>
        <a:latin typeface="+mn-lt"/>
        <a:ea typeface="+mn-ea"/>
        <a:cs typeface="+mn-cs"/>
      </a:defRPr>
    </a:lvl2pPr>
    <a:lvl3pPr marL="913009" algn="l" defTabSz="913009" rtl="0" eaLnBrk="1" latinLnBrk="0" hangingPunct="1">
      <a:defRPr kumimoji="1" sz="1200" kern="1200">
        <a:solidFill>
          <a:schemeClr val="tx1"/>
        </a:solidFill>
        <a:latin typeface="+mn-lt"/>
        <a:ea typeface="+mn-ea"/>
        <a:cs typeface="+mn-cs"/>
      </a:defRPr>
    </a:lvl3pPr>
    <a:lvl4pPr marL="1369511" algn="l" defTabSz="913009" rtl="0" eaLnBrk="1" latinLnBrk="0" hangingPunct="1">
      <a:defRPr kumimoji="1" sz="1200" kern="1200">
        <a:solidFill>
          <a:schemeClr val="tx1"/>
        </a:solidFill>
        <a:latin typeface="+mn-lt"/>
        <a:ea typeface="+mn-ea"/>
        <a:cs typeface="+mn-cs"/>
      </a:defRPr>
    </a:lvl4pPr>
    <a:lvl5pPr marL="1826018" algn="l" defTabSz="913009" rtl="0" eaLnBrk="1" latinLnBrk="0" hangingPunct="1">
      <a:defRPr kumimoji="1" sz="1200" kern="1200">
        <a:solidFill>
          <a:schemeClr val="tx1"/>
        </a:solidFill>
        <a:latin typeface="+mn-lt"/>
        <a:ea typeface="+mn-ea"/>
        <a:cs typeface="+mn-cs"/>
      </a:defRPr>
    </a:lvl5pPr>
    <a:lvl6pPr marL="2282527" algn="l" defTabSz="913009" rtl="0" eaLnBrk="1" latinLnBrk="0" hangingPunct="1">
      <a:defRPr kumimoji="1" sz="1200" kern="1200">
        <a:solidFill>
          <a:schemeClr val="tx1"/>
        </a:solidFill>
        <a:latin typeface="+mn-lt"/>
        <a:ea typeface="+mn-ea"/>
        <a:cs typeface="+mn-cs"/>
      </a:defRPr>
    </a:lvl6pPr>
    <a:lvl7pPr marL="2739026" algn="l" defTabSz="913009" rtl="0" eaLnBrk="1" latinLnBrk="0" hangingPunct="1">
      <a:defRPr kumimoji="1" sz="1200" kern="1200">
        <a:solidFill>
          <a:schemeClr val="tx1"/>
        </a:solidFill>
        <a:latin typeface="+mn-lt"/>
        <a:ea typeface="+mn-ea"/>
        <a:cs typeface="+mn-cs"/>
      </a:defRPr>
    </a:lvl7pPr>
    <a:lvl8pPr marL="3195538" algn="l" defTabSz="913009" rtl="0" eaLnBrk="1" latinLnBrk="0" hangingPunct="1">
      <a:defRPr kumimoji="1" sz="1200" kern="1200">
        <a:solidFill>
          <a:schemeClr val="tx1"/>
        </a:solidFill>
        <a:latin typeface="+mn-lt"/>
        <a:ea typeface="+mn-ea"/>
        <a:cs typeface="+mn-cs"/>
      </a:defRPr>
    </a:lvl8pPr>
    <a:lvl9pPr marL="3652039" algn="l" defTabSz="913009"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4138" y="744538"/>
            <a:ext cx="6626225" cy="3724275"/>
          </a:xfrm>
        </p:spPr>
      </p:sp>
      <p:sp>
        <p:nvSpPr>
          <p:cNvPr id="3" name="ノート プレースホルダー 2"/>
          <p:cNvSpPr>
            <a:spLocks noGrp="1"/>
          </p:cNvSpPr>
          <p:nvPr>
            <p:ph type="body" idx="1"/>
          </p:nvPr>
        </p:nvSpPr>
        <p:spPr/>
        <p:txBody>
          <a:bodyPr/>
          <a:lstStyle/>
          <a:p>
            <a:r>
              <a:rPr kumimoji="1" lang="ja-JP" altLang="en-US" dirty="0" smtClean="0"/>
              <a:t>コンテンツ制作のフォーマットも決まった。解像度だけでなく、高ビットレート化と広色域化を活かす制作手法が今後の課題。</a:t>
            </a:r>
          </a:p>
          <a:p>
            <a:endParaRPr kumimoji="1" lang="ja-JP" altLang="en-US" dirty="0" smtClean="0"/>
          </a:p>
          <a:p>
            <a:r>
              <a:rPr kumimoji="1" lang="en-US" altLang="ja-JP" dirty="0" smtClean="0"/>
              <a:t>As for our industry, Standardizations are key to penetrate 4K format.</a:t>
            </a:r>
          </a:p>
          <a:p>
            <a:endParaRPr kumimoji="1" lang="en-US" altLang="ja-JP" dirty="0" smtClean="0"/>
          </a:p>
          <a:p>
            <a:r>
              <a:rPr kumimoji="1" lang="ja-JP" altLang="en-US" dirty="0" smtClean="0"/>
              <a:t>６Ｇ　ＰＨＹで初めて　</a:t>
            </a:r>
            <a:r>
              <a:rPr kumimoji="1" lang="en-US" altLang="ja-JP" dirty="0" smtClean="0"/>
              <a:t>2160</a:t>
            </a:r>
            <a:r>
              <a:rPr kumimoji="1" lang="ja-JP" altLang="en-US" dirty="0" smtClean="0"/>
              <a:t>Ｐ　</a:t>
            </a:r>
            <a:r>
              <a:rPr kumimoji="1" lang="en-US" altLang="ja-JP" dirty="0" smtClean="0"/>
              <a:t>50/60</a:t>
            </a:r>
            <a:r>
              <a:rPr kumimoji="1" lang="ja-JP" altLang="en-US" dirty="0" smtClean="0"/>
              <a:t>Ｐ　</a:t>
            </a:r>
            <a:r>
              <a:rPr kumimoji="1" lang="en-US" altLang="ja-JP" dirty="0" smtClean="0"/>
              <a:t>444</a:t>
            </a:r>
            <a:r>
              <a:rPr kumimoji="1" lang="ja-JP" altLang="en-US" dirty="0" err="1" smtClean="0"/>
              <a:t>、</a:t>
            </a:r>
            <a:r>
              <a:rPr kumimoji="1" lang="ja-JP" altLang="en-US" dirty="0" smtClean="0"/>
              <a:t>　Ｄｅｅｐ　Ｃｏｌｏｒに対応できる</a:t>
            </a:r>
          </a:p>
          <a:p>
            <a:r>
              <a:rPr kumimoji="1" lang="ja-JP" altLang="en-US" dirty="0" smtClean="0"/>
              <a:t> </a:t>
            </a:r>
            <a:r>
              <a:rPr kumimoji="1" lang="en-US" altLang="ja-JP" dirty="0" smtClean="0"/>
              <a:t>65</a:t>
            </a:r>
            <a:r>
              <a:rPr kumimoji="1" lang="ja-JP" altLang="en-US" dirty="0" smtClean="0"/>
              <a:t>型の</a:t>
            </a:r>
            <a:r>
              <a:rPr kumimoji="1" lang="en-US" altLang="ja-JP" dirty="0" smtClean="0"/>
              <a:t>4K</a:t>
            </a:r>
            <a:r>
              <a:rPr kumimoji="1" lang="ja-JP" altLang="en-US" dirty="0" smtClean="0"/>
              <a:t>液晶テレビ“</a:t>
            </a:r>
            <a:r>
              <a:rPr kumimoji="1" lang="en-US" altLang="ja-JP" dirty="0" smtClean="0"/>
              <a:t>WT600</a:t>
            </a:r>
            <a:r>
              <a:rPr kumimoji="1" lang="ja-JP" altLang="en-US" dirty="0" smtClean="0"/>
              <a:t>シリーズ”「</a:t>
            </a:r>
            <a:r>
              <a:rPr kumimoji="1" lang="en-US" altLang="ja-JP" dirty="0" smtClean="0"/>
              <a:t>TX-L65WT600</a:t>
            </a:r>
            <a:r>
              <a:rPr kumimoji="1" lang="ja-JP" altLang="en-US" dirty="0" smtClean="0"/>
              <a:t>」が発表された。欧州では</a:t>
            </a:r>
            <a:r>
              <a:rPr kumimoji="1" lang="en-US" altLang="ja-JP" dirty="0" smtClean="0"/>
              <a:t>9</a:t>
            </a:r>
            <a:r>
              <a:rPr kumimoji="1" lang="ja-JP" altLang="en-US" dirty="0" smtClean="0"/>
              <a:t>月末～</a:t>
            </a:r>
            <a:r>
              <a:rPr kumimoji="1" lang="en-US" altLang="ja-JP" dirty="0" smtClean="0"/>
              <a:t>10</a:t>
            </a:r>
            <a:r>
              <a:rPr kumimoji="1" lang="ja-JP" altLang="en-US" dirty="0" smtClean="0"/>
              <a:t>月初旬の発売を予定。同時期に日本市場への投入も予定する。価格は</a:t>
            </a:r>
            <a:r>
              <a:rPr kumimoji="1" lang="en-US" altLang="ja-JP" dirty="0" smtClean="0"/>
              <a:t>6,000</a:t>
            </a:r>
            <a:r>
              <a:rPr kumimoji="1" lang="ja-JP" altLang="en-US" dirty="0" smtClean="0"/>
              <a:t>ドル程度になるとのこと。</a:t>
            </a:r>
            <a:br>
              <a:rPr kumimoji="1" lang="ja-JP" altLang="en-US" dirty="0" smtClean="0"/>
            </a:br>
            <a:r>
              <a:rPr kumimoji="1" lang="en-US" altLang="ja-JP" dirty="0" smtClean="0"/>
              <a:t>TX-L65WT600</a:t>
            </a:r>
          </a:p>
          <a:p>
            <a:r>
              <a:rPr kumimoji="1" lang="en-US" altLang="ja-JP" dirty="0" smtClean="0"/>
              <a:t>4K 50p/60p</a:t>
            </a:r>
            <a:r>
              <a:rPr kumimoji="1" lang="ja-JP" altLang="en-US" dirty="0" smtClean="0"/>
              <a:t>信号入力に対応。</a:t>
            </a:r>
            <a:r>
              <a:rPr kumimoji="1" lang="en-US" altLang="ja-JP" dirty="0" err="1" smtClean="0"/>
              <a:t>Dispay</a:t>
            </a:r>
            <a:r>
              <a:rPr kumimoji="1" lang="en-US" altLang="ja-JP" dirty="0" smtClean="0"/>
              <a:t> Port 1.2a</a:t>
            </a:r>
            <a:r>
              <a:rPr kumimoji="1" lang="ja-JP" altLang="en-US" dirty="0" smtClean="0"/>
              <a:t>を備えるほか、新規格・</a:t>
            </a:r>
            <a:r>
              <a:rPr kumimoji="1" lang="en-US" altLang="ja-JP" dirty="0" smtClean="0"/>
              <a:t>HDMI 2.0</a:t>
            </a:r>
            <a:r>
              <a:rPr kumimoji="1" lang="ja-JP" altLang="en-US" dirty="0" smtClean="0"/>
              <a:t>対応端子を搭載し、色信号を圧縮しない</a:t>
            </a:r>
            <a:r>
              <a:rPr kumimoji="1" lang="en-US" altLang="ja-JP" dirty="0" smtClean="0"/>
              <a:t>4</a:t>
            </a:r>
            <a:r>
              <a:rPr kumimoji="1" lang="ja-JP" altLang="en-US" dirty="0" smtClean="0"/>
              <a:t>：</a:t>
            </a:r>
            <a:r>
              <a:rPr kumimoji="1" lang="en-US" altLang="ja-JP" dirty="0" smtClean="0"/>
              <a:t>4</a:t>
            </a:r>
            <a:r>
              <a:rPr kumimoji="1" lang="ja-JP" altLang="en-US" dirty="0" smtClean="0"/>
              <a:t>：</a:t>
            </a:r>
            <a:r>
              <a:rPr kumimoji="1" lang="en-US" altLang="ja-JP" dirty="0" smtClean="0"/>
              <a:t>4</a:t>
            </a:r>
            <a:r>
              <a:rPr kumimoji="1" lang="ja-JP" altLang="en-US" dirty="0" smtClean="0"/>
              <a:t>入力にも対応している。</a:t>
            </a:r>
          </a:p>
          <a:p>
            <a:endParaRPr kumimoji="1" lang="ja-JP" altLang="en-US" dirty="0" smtClean="0"/>
          </a:p>
          <a:p>
            <a:r>
              <a:rPr kumimoji="1" lang="ja-JP" altLang="en-US" dirty="0" smtClean="0"/>
              <a:t>・</a:t>
            </a:r>
            <a:r>
              <a:rPr kumimoji="1" lang="en-US" altLang="ja-JP" dirty="0" smtClean="0"/>
              <a:t>2014</a:t>
            </a:r>
            <a:r>
              <a:rPr kumimoji="1" lang="ja-JP" altLang="en-US" dirty="0" smtClean="0"/>
              <a:t>年の</a:t>
            </a:r>
            <a:r>
              <a:rPr kumimoji="1" lang="en-US" altLang="ja-JP" dirty="0" smtClean="0"/>
              <a:t>TV</a:t>
            </a:r>
            <a:r>
              <a:rPr kumimoji="1" lang="ja-JP" altLang="en-US" dirty="0" smtClean="0"/>
              <a:t>は、</a:t>
            </a:r>
            <a:r>
              <a:rPr kumimoji="1" lang="en-US" altLang="ja-JP" dirty="0" smtClean="0"/>
              <a:t>420 8bit 60P</a:t>
            </a:r>
            <a:r>
              <a:rPr kumimoji="1" lang="ja-JP" altLang="en-US" dirty="0" smtClean="0"/>
              <a:t>の</a:t>
            </a:r>
            <a:r>
              <a:rPr kumimoji="1" lang="en-US" altLang="ja-JP" dirty="0" smtClean="0"/>
              <a:t>HDMI2.0</a:t>
            </a:r>
            <a:r>
              <a:rPr kumimoji="1" lang="ja-JP" altLang="en-US" dirty="0" smtClean="0"/>
              <a:t>しかサポートしていません。　</a:t>
            </a:r>
            <a:r>
              <a:rPr kumimoji="1" lang="en-US" altLang="ja-JP" dirty="0" smtClean="0"/>
              <a:t>2013</a:t>
            </a:r>
            <a:r>
              <a:rPr kumimoji="1" lang="ja-JP" altLang="en-US" dirty="0" smtClean="0"/>
              <a:t>年モデルと同じです。</a:t>
            </a:r>
          </a:p>
          <a:p>
            <a:r>
              <a:rPr kumimoji="1" lang="ja-JP" altLang="en-US" dirty="0" smtClean="0"/>
              <a:t>ですので、今年の</a:t>
            </a:r>
            <a:r>
              <a:rPr kumimoji="1" lang="en-US" altLang="ja-JP" dirty="0" smtClean="0"/>
              <a:t>TV</a:t>
            </a:r>
            <a:r>
              <a:rPr kumimoji="1" lang="ja-JP" altLang="en-US" dirty="0" smtClean="0"/>
              <a:t>を使った場合は、</a:t>
            </a:r>
            <a:r>
              <a:rPr kumimoji="1" lang="en-US" altLang="ja-JP" dirty="0" smtClean="0"/>
              <a:t>422 10bit 60P</a:t>
            </a:r>
            <a:r>
              <a:rPr kumimoji="1" lang="ja-JP" altLang="en-US" dirty="0" smtClean="0"/>
              <a:t>を</a:t>
            </a:r>
            <a:r>
              <a:rPr kumimoji="1" lang="en-US" altLang="ja-JP" dirty="0" smtClean="0"/>
              <a:t>HDMI</a:t>
            </a:r>
            <a:r>
              <a:rPr kumimoji="1" lang="ja-JP" altLang="en-US" dirty="0" smtClean="0"/>
              <a:t>経由で受け取ることは残念ながら出来ません。</a:t>
            </a:r>
          </a:p>
          <a:p>
            <a:r>
              <a:rPr kumimoji="1" lang="ja-JP" altLang="en-US" dirty="0" smtClean="0"/>
              <a:t>  </a:t>
            </a:r>
          </a:p>
          <a:p>
            <a:r>
              <a:rPr kumimoji="1" lang="ja-JP" altLang="en-US" dirty="0" smtClean="0"/>
              <a:t>現時点で、量産チップとして出荷されているのは、</a:t>
            </a:r>
            <a:r>
              <a:rPr kumimoji="1" lang="en-US" altLang="ja-JP" dirty="0" err="1" smtClean="0"/>
              <a:t>Pana</a:t>
            </a:r>
            <a:r>
              <a:rPr kumimoji="1" lang="ja-JP" altLang="en-US" dirty="0" smtClean="0"/>
              <a:t>のチップだけという</a:t>
            </a:r>
          </a:p>
          <a:p>
            <a:r>
              <a:rPr kumimoji="1" lang="ja-JP" altLang="en-US" dirty="0" smtClean="0"/>
              <a:t>ことです。</a:t>
            </a:r>
            <a:r>
              <a:rPr kumimoji="1" lang="en-US" altLang="ja-JP" dirty="0" smtClean="0"/>
              <a:t>Silicon Image</a:t>
            </a:r>
            <a:r>
              <a:rPr kumimoji="1" lang="ja-JP" altLang="en-US" dirty="0" smtClean="0"/>
              <a:t>のチップは</a:t>
            </a:r>
            <a:r>
              <a:rPr kumimoji="1" lang="en-US" altLang="ja-JP" dirty="0" smtClean="0"/>
              <a:t>10</a:t>
            </a:r>
            <a:r>
              <a:rPr kumimoji="1" lang="ja-JP" altLang="en-US" dirty="0" smtClean="0"/>
              <a:t>月ごろ量産という情報があります。</a:t>
            </a:r>
          </a:p>
          <a:p>
            <a:r>
              <a:rPr kumimoji="1" lang="en-US" altLang="ja-JP" dirty="0" err="1" smtClean="0"/>
              <a:t>Pana</a:t>
            </a:r>
            <a:r>
              <a:rPr kumimoji="1" lang="ja-JP" altLang="en-US" dirty="0" smtClean="0"/>
              <a:t>のチップも、互換性維持には苦労しているようで、使いこなしにはそれなりに頑張らないといけないのではないかと思います。現時点だと</a:t>
            </a:r>
          </a:p>
          <a:p>
            <a:r>
              <a:rPr kumimoji="1" lang="ja-JP" altLang="en-US" dirty="0" smtClean="0"/>
              <a:t>互換性確保の相手は何？という問題もあります。</a:t>
            </a:r>
          </a:p>
          <a:p>
            <a:r>
              <a:rPr kumimoji="1" lang="ja-JP" altLang="en-US" dirty="0" smtClean="0"/>
              <a:t> </a:t>
            </a:r>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DF26B5EF-E6B2-4482-B3E1-BC282756F211}" type="slidenum">
              <a:rPr kumimoji="1" lang="ja-JP" altLang="en-US" smtClean="0"/>
              <a:t>2</a:t>
            </a:fld>
            <a:endParaRPr kumimoji="1" lang="ja-JP" altLang="en-US"/>
          </a:p>
        </p:txBody>
      </p:sp>
    </p:spTree>
    <p:extLst>
      <p:ext uri="{BB962C8B-B14F-4D97-AF65-F5344CB8AC3E}">
        <p14:creationId xmlns:p14="http://schemas.microsoft.com/office/powerpoint/2010/main" val="38487345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84138" y="744538"/>
            <a:ext cx="6626225" cy="3724275"/>
          </a:xfrm>
          <a:ln/>
        </p:spPr>
      </p:sp>
      <p:sp>
        <p:nvSpPr>
          <p:cNvPr id="276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smtClean="0">
              <a:ea typeface="ＭＳ Ｐ明朝" pitchFamily="18"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4138" y="744538"/>
            <a:ext cx="6626225" cy="3724275"/>
          </a:xfrm>
        </p:spPr>
      </p:sp>
      <p:sp>
        <p:nvSpPr>
          <p:cNvPr id="3" name="ノート プレースホルダー 2"/>
          <p:cNvSpPr>
            <a:spLocks noGrp="1"/>
          </p:cNvSpPr>
          <p:nvPr>
            <p:ph type="body" idx="1"/>
          </p:nvPr>
        </p:nvSpPr>
        <p:spPr/>
        <p:txBody>
          <a:bodyPr/>
          <a:lstStyle/>
          <a:p>
            <a:r>
              <a:rPr kumimoji="1" lang="ja-JP" altLang="en-US" dirty="0" smtClean="0"/>
              <a:t>コンテンツ制作のフォーマットも決まった。解像度だけでなく、高ビットレート化と広色域化を活かす制作手法が今後の課題。</a:t>
            </a:r>
          </a:p>
          <a:p>
            <a:endParaRPr kumimoji="1" lang="ja-JP" altLang="en-US" dirty="0" smtClean="0"/>
          </a:p>
          <a:p>
            <a:r>
              <a:rPr kumimoji="1" lang="en-US" altLang="ja-JP" dirty="0" smtClean="0"/>
              <a:t>As for our industry, Standardizations are key to penetrate 4K format.</a:t>
            </a:r>
          </a:p>
          <a:p>
            <a:endParaRPr kumimoji="1" lang="en-US" altLang="ja-JP" dirty="0" smtClean="0"/>
          </a:p>
          <a:p>
            <a:r>
              <a:rPr kumimoji="1" lang="ja-JP" altLang="en-US" dirty="0" smtClean="0"/>
              <a:t>６Ｇ　ＰＨＹで初めて　</a:t>
            </a:r>
            <a:r>
              <a:rPr kumimoji="1" lang="en-US" altLang="ja-JP" dirty="0" smtClean="0"/>
              <a:t>2160</a:t>
            </a:r>
            <a:r>
              <a:rPr kumimoji="1" lang="ja-JP" altLang="en-US" dirty="0" smtClean="0"/>
              <a:t>Ｐ　</a:t>
            </a:r>
            <a:r>
              <a:rPr kumimoji="1" lang="en-US" altLang="ja-JP" dirty="0" smtClean="0"/>
              <a:t>50/60</a:t>
            </a:r>
            <a:r>
              <a:rPr kumimoji="1" lang="ja-JP" altLang="en-US" dirty="0" smtClean="0"/>
              <a:t>Ｐ　</a:t>
            </a:r>
            <a:r>
              <a:rPr kumimoji="1" lang="en-US" altLang="ja-JP" dirty="0" smtClean="0"/>
              <a:t>444</a:t>
            </a:r>
            <a:r>
              <a:rPr kumimoji="1" lang="ja-JP" altLang="en-US" dirty="0" err="1" smtClean="0"/>
              <a:t>、</a:t>
            </a:r>
            <a:r>
              <a:rPr kumimoji="1" lang="ja-JP" altLang="en-US" dirty="0" smtClean="0"/>
              <a:t>　Ｄｅｅｐ　Ｃｏｌｏｒに対応できる</a:t>
            </a:r>
          </a:p>
          <a:p>
            <a:r>
              <a:rPr kumimoji="1" lang="ja-JP" altLang="en-US" dirty="0" smtClean="0"/>
              <a:t> </a:t>
            </a:r>
            <a:r>
              <a:rPr kumimoji="1" lang="en-US" altLang="ja-JP" dirty="0" smtClean="0"/>
              <a:t>65</a:t>
            </a:r>
            <a:r>
              <a:rPr kumimoji="1" lang="ja-JP" altLang="en-US" dirty="0" smtClean="0"/>
              <a:t>型の</a:t>
            </a:r>
            <a:r>
              <a:rPr kumimoji="1" lang="en-US" altLang="ja-JP" dirty="0" smtClean="0"/>
              <a:t>4K</a:t>
            </a:r>
            <a:r>
              <a:rPr kumimoji="1" lang="ja-JP" altLang="en-US" dirty="0" smtClean="0"/>
              <a:t>液晶テレビ“</a:t>
            </a:r>
            <a:r>
              <a:rPr kumimoji="1" lang="en-US" altLang="ja-JP" dirty="0" smtClean="0"/>
              <a:t>WT600</a:t>
            </a:r>
            <a:r>
              <a:rPr kumimoji="1" lang="ja-JP" altLang="en-US" dirty="0" smtClean="0"/>
              <a:t>シリーズ”「</a:t>
            </a:r>
            <a:r>
              <a:rPr kumimoji="1" lang="en-US" altLang="ja-JP" dirty="0" smtClean="0"/>
              <a:t>TX-L65WT600</a:t>
            </a:r>
            <a:r>
              <a:rPr kumimoji="1" lang="ja-JP" altLang="en-US" dirty="0" smtClean="0"/>
              <a:t>」が発表された。欧州では</a:t>
            </a:r>
            <a:r>
              <a:rPr kumimoji="1" lang="en-US" altLang="ja-JP" dirty="0" smtClean="0"/>
              <a:t>9</a:t>
            </a:r>
            <a:r>
              <a:rPr kumimoji="1" lang="ja-JP" altLang="en-US" dirty="0" smtClean="0"/>
              <a:t>月末～</a:t>
            </a:r>
            <a:r>
              <a:rPr kumimoji="1" lang="en-US" altLang="ja-JP" dirty="0" smtClean="0"/>
              <a:t>10</a:t>
            </a:r>
            <a:r>
              <a:rPr kumimoji="1" lang="ja-JP" altLang="en-US" dirty="0" smtClean="0"/>
              <a:t>月初旬の発売を予定。同時期に日本市場への投入も予定する。価格は</a:t>
            </a:r>
            <a:r>
              <a:rPr kumimoji="1" lang="en-US" altLang="ja-JP" dirty="0" smtClean="0"/>
              <a:t>6,000</a:t>
            </a:r>
            <a:r>
              <a:rPr kumimoji="1" lang="ja-JP" altLang="en-US" dirty="0" smtClean="0"/>
              <a:t>ドル程度になるとのこと。</a:t>
            </a:r>
            <a:br>
              <a:rPr kumimoji="1" lang="ja-JP" altLang="en-US" dirty="0" smtClean="0"/>
            </a:br>
            <a:r>
              <a:rPr kumimoji="1" lang="en-US" altLang="ja-JP" dirty="0" smtClean="0"/>
              <a:t>TX-L65WT600</a:t>
            </a:r>
          </a:p>
          <a:p>
            <a:r>
              <a:rPr kumimoji="1" lang="en-US" altLang="ja-JP" dirty="0" smtClean="0"/>
              <a:t>4K 50p/60p</a:t>
            </a:r>
            <a:r>
              <a:rPr kumimoji="1" lang="ja-JP" altLang="en-US" dirty="0" smtClean="0"/>
              <a:t>信号入力に対応。</a:t>
            </a:r>
            <a:r>
              <a:rPr kumimoji="1" lang="en-US" altLang="ja-JP" dirty="0" err="1" smtClean="0"/>
              <a:t>Dispay</a:t>
            </a:r>
            <a:r>
              <a:rPr kumimoji="1" lang="en-US" altLang="ja-JP" dirty="0" smtClean="0"/>
              <a:t> Port 1.2a</a:t>
            </a:r>
            <a:r>
              <a:rPr kumimoji="1" lang="ja-JP" altLang="en-US" dirty="0" smtClean="0"/>
              <a:t>を備えるほか、新規格・</a:t>
            </a:r>
            <a:r>
              <a:rPr kumimoji="1" lang="en-US" altLang="ja-JP" dirty="0" smtClean="0"/>
              <a:t>HDMI 2.0</a:t>
            </a:r>
            <a:r>
              <a:rPr kumimoji="1" lang="ja-JP" altLang="en-US" dirty="0" smtClean="0"/>
              <a:t>対応端子を搭載し、色信号を圧縮しない</a:t>
            </a:r>
            <a:r>
              <a:rPr kumimoji="1" lang="en-US" altLang="ja-JP" dirty="0" smtClean="0"/>
              <a:t>4</a:t>
            </a:r>
            <a:r>
              <a:rPr kumimoji="1" lang="ja-JP" altLang="en-US" dirty="0" smtClean="0"/>
              <a:t>：</a:t>
            </a:r>
            <a:r>
              <a:rPr kumimoji="1" lang="en-US" altLang="ja-JP" dirty="0" smtClean="0"/>
              <a:t>4</a:t>
            </a:r>
            <a:r>
              <a:rPr kumimoji="1" lang="ja-JP" altLang="en-US" dirty="0" smtClean="0"/>
              <a:t>：</a:t>
            </a:r>
            <a:r>
              <a:rPr kumimoji="1" lang="en-US" altLang="ja-JP" dirty="0" smtClean="0"/>
              <a:t>4</a:t>
            </a:r>
            <a:r>
              <a:rPr kumimoji="1" lang="ja-JP" altLang="en-US" dirty="0" smtClean="0"/>
              <a:t>入力にも対応している。</a:t>
            </a:r>
          </a:p>
          <a:p>
            <a:endParaRPr kumimoji="1" lang="ja-JP" altLang="en-US" dirty="0" smtClean="0"/>
          </a:p>
          <a:p>
            <a:r>
              <a:rPr kumimoji="1" lang="ja-JP" altLang="en-US" dirty="0" smtClean="0"/>
              <a:t>・</a:t>
            </a:r>
            <a:r>
              <a:rPr kumimoji="1" lang="en-US" altLang="ja-JP" dirty="0" smtClean="0"/>
              <a:t>2014</a:t>
            </a:r>
            <a:r>
              <a:rPr kumimoji="1" lang="ja-JP" altLang="en-US" dirty="0" smtClean="0"/>
              <a:t>年の</a:t>
            </a:r>
            <a:r>
              <a:rPr kumimoji="1" lang="en-US" altLang="ja-JP" dirty="0" smtClean="0"/>
              <a:t>TV</a:t>
            </a:r>
            <a:r>
              <a:rPr kumimoji="1" lang="ja-JP" altLang="en-US" dirty="0" smtClean="0"/>
              <a:t>は、</a:t>
            </a:r>
            <a:r>
              <a:rPr kumimoji="1" lang="en-US" altLang="ja-JP" dirty="0" smtClean="0"/>
              <a:t>420 8bit 60P</a:t>
            </a:r>
            <a:r>
              <a:rPr kumimoji="1" lang="ja-JP" altLang="en-US" dirty="0" smtClean="0"/>
              <a:t>の</a:t>
            </a:r>
            <a:r>
              <a:rPr kumimoji="1" lang="en-US" altLang="ja-JP" dirty="0" smtClean="0"/>
              <a:t>HDMI2.0</a:t>
            </a:r>
            <a:r>
              <a:rPr kumimoji="1" lang="ja-JP" altLang="en-US" dirty="0" smtClean="0"/>
              <a:t>しかサポートしていません。　</a:t>
            </a:r>
            <a:r>
              <a:rPr kumimoji="1" lang="en-US" altLang="ja-JP" dirty="0" smtClean="0"/>
              <a:t>2013</a:t>
            </a:r>
            <a:r>
              <a:rPr kumimoji="1" lang="ja-JP" altLang="en-US" dirty="0" smtClean="0"/>
              <a:t>年モデルと同じです。</a:t>
            </a:r>
          </a:p>
          <a:p>
            <a:r>
              <a:rPr kumimoji="1" lang="ja-JP" altLang="en-US" dirty="0" smtClean="0"/>
              <a:t>ですので、今年の</a:t>
            </a:r>
            <a:r>
              <a:rPr kumimoji="1" lang="en-US" altLang="ja-JP" dirty="0" smtClean="0"/>
              <a:t>TV</a:t>
            </a:r>
            <a:r>
              <a:rPr kumimoji="1" lang="ja-JP" altLang="en-US" dirty="0" smtClean="0"/>
              <a:t>を使った場合は、</a:t>
            </a:r>
            <a:r>
              <a:rPr kumimoji="1" lang="en-US" altLang="ja-JP" dirty="0" smtClean="0"/>
              <a:t>422 10bit 60P</a:t>
            </a:r>
            <a:r>
              <a:rPr kumimoji="1" lang="ja-JP" altLang="en-US" dirty="0" smtClean="0"/>
              <a:t>を</a:t>
            </a:r>
            <a:r>
              <a:rPr kumimoji="1" lang="en-US" altLang="ja-JP" dirty="0" smtClean="0"/>
              <a:t>HDMI</a:t>
            </a:r>
            <a:r>
              <a:rPr kumimoji="1" lang="ja-JP" altLang="en-US" dirty="0" smtClean="0"/>
              <a:t>経由で受け取ることは残念ながら出来ません。</a:t>
            </a:r>
          </a:p>
          <a:p>
            <a:r>
              <a:rPr kumimoji="1" lang="ja-JP" altLang="en-US" dirty="0" smtClean="0"/>
              <a:t>  </a:t>
            </a:r>
          </a:p>
          <a:p>
            <a:r>
              <a:rPr kumimoji="1" lang="ja-JP" altLang="en-US" dirty="0" smtClean="0"/>
              <a:t>現時点で、量産チップとして出荷されているのは、</a:t>
            </a:r>
            <a:r>
              <a:rPr kumimoji="1" lang="en-US" altLang="ja-JP" dirty="0" err="1" smtClean="0"/>
              <a:t>Pana</a:t>
            </a:r>
            <a:r>
              <a:rPr kumimoji="1" lang="ja-JP" altLang="en-US" dirty="0" smtClean="0"/>
              <a:t>のチップだけという</a:t>
            </a:r>
          </a:p>
          <a:p>
            <a:r>
              <a:rPr kumimoji="1" lang="ja-JP" altLang="en-US" dirty="0" smtClean="0"/>
              <a:t>ことです。</a:t>
            </a:r>
            <a:r>
              <a:rPr kumimoji="1" lang="en-US" altLang="ja-JP" dirty="0" smtClean="0"/>
              <a:t>Silicon Image</a:t>
            </a:r>
            <a:r>
              <a:rPr kumimoji="1" lang="ja-JP" altLang="en-US" dirty="0" smtClean="0"/>
              <a:t>のチップは</a:t>
            </a:r>
            <a:r>
              <a:rPr kumimoji="1" lang="en-US" altLang="ja-JP" dirty="0" smtClean="0"/>
              <a:t>10</a:t>
            </a:r>
            <a:r>
              <a:rPr kumimoji="1" lang="ja-JP" altLang="en-US" dirty="0" smtClean="0"/>
              <a:t>月ごろ量産という情報があります。</a:t>
            </a:r>
          </a:p>
          <a:p>
            <a:r>
              <a:rPr kumimoji="1" lang="en-US" altLang="ja-JP" dirty="0" err="1" smtClean="0"/>
              <a:t>Pana</a:t>
            </a:r>
            <a:r>
              <a:rPr kumimoji="1" lang="ja-JP" altLang="en-US" dirty="0" smtClean="0"/>
              <a:t>のチップも、互換性維持には苦労しているようで、使いこなしにはそれなりに頑張らないといけないのではないかと思います。現時点だと</a:t>
            </a:r>
          </a:p>
          <a:p>
            <a:r>
              <a:rPr kumimoji="1" lang="ja-JP" altLang="en-US" dirty="0" smtClean="0"/>
              <a:t>互換性確保の相手は何？という問題もあります。</a:t>
            </a:r>
          </a:p>
          <a:p>
            <a:r>
              <a:rPr kumimoji="1" lang="ja-JP" altLang="en-US" dirty="0" smtClean="0"/>
              <a:t> </a:t>
            </a:r>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DF26B5EF-E6B2-4482-B3E1-BC282756F211}" type="slidenum">
              <a:rPr kumimoji="1" lang="ja-JP" altLang="en-US" smtClean="0"/>
              <a:t>6</a:t>
            </a:fld>
            <a:endParaRPr kumimoji="1" lang="ja-JP" altLang="en-US"/>
          </a:p>
        </p:txBody>
      </p:sp>
    </p:spTree>
    <p:extLst>
      <p:ext uri="{BB962C8B-B14F-4D97-AF65-F5344CB8AC3E}">
        <p14:creationId xmlns:p14="http://schemas.microsoft.com/office/powerpoint/2010/main" val="3848734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4138" y="744538"/>
            <a:ext cx="6626225" cy="3724275"/>
          </a:xfrm>
        </p:spPr>
      </p:sp>
      <p:sp>
        <p:nvSpPr>
          <p:cNvPr id="3" name="ノート プレースホルダー 2"/>
          <p:cNvSpPr>
            <a:spLocks noGrp="1"/>
          </p:cNvSpPr>
          <p:nvPr>
            <p:ph type="body" idx="1"/>
          </p:nvPr>
        </p:nvSpPr>
        <p:spPr/>
        <p:txBody>
          <a:bodyPr/>
          <a:lstStyle/>
          <a:p>
            <a:r>
              <a:rPr kumimoji="1" lang="ja-JP" altLang="en-US" dirty="0" smtClean="0"/>
              <a:t>コンテンツ制作のフォーマットも決まった。解像度だけでなく、高ビットレート化と広色域化を活かす制作手法が今後の課題。</a:t>
            </a:r>
          </a:p>
          <a:p>
            <a:endParaRPr kumimoji="1" lang="ja-JP" altLang="en-US" dirty="0" smtClean="0"/>
          </a:p>
          <a:p>
            <a:r>
              <a:rPr kumimoji="1" lang="en-US" altLang="ja-JP" dirty="0" smtClean="0"/>
              <a:t>As for our industry, Standardizations are key to penetrate 4K format.</a:t>
            </a:r>
          </a:p>
          <a:p>
            <a:endParaRPr kumimoji="1" lang="en-US" altLang="ja-JP" dirty="0" smtClean="0"/>
          </a:p>
          <a:p>
            <a:r>
              <a:rPr kumimoji="1" lang="ja-JP" altLang="en-US" dirty="0" smtClean="0"/>
              <a:t>６Ｇ　ＰＨＹで初めて　</a:t>
            </a:r>
            <a:r>
              <a:rPr kumimoji="1" lang="en-US" altLang="ja-JP" dirty="0" smtClean="0"/>
              <a:t>2160</a:t>
            </a:r>
            <a:r>
              <a:rPr kumimoji="1" lang="ja-JP" altLang="en-US" dirty="0" smtClean="0"/>
              <a:t>Ｐ　</a:t>
            </a:r>
            <a:r>
              <a:rPr kumimoji="1" lang="en-US" altLang="ja-JP" dirty="0" smtClean="0"/>
              <a:t>50/60</a:t>
            </a:r>
            <a:r>
              <a:rPr kumimoji="1" lang="ja-JP" altLang="en-US" dirty="0" smtClean="0"/>
              <a:t>Ｐ　</a:t>
            </a:r>
            <a:r>
              <a:rPr kumimoji="1" lang="en-US" altLang="ja-JP" dirty="0" smtClean="0"/>
              <a:t>444</a:t>
            </a:r>
            <a:r>
              <a:rPr kumimoji="1" lang="ja-JP" altLang="en-US" dirty="0" err="1" smtClean="0"/>
              <a:t>、</a:t>
            </a:r>
            <a:r>
              <a:rPr kumimoji="1" lang="ja-JP" altLang="en-US" dirty="0" smtClean="0"/>
              <a:t>　Ｄｅｅｐ　Ｃｏｌｏｒに対応できる</a:t>
            </a:r>
          </a:p>
          <a:p>
            <a:r>
              <a:rPr kumimoji="1" lang="ja-JP" altLang="en-US" dirty="0" smtClean="0"/>
              <a:t> </a:t>
            </a:r>
            <a:r>
              <a:rPr kumimoji="1" lang="en-US" altLang="ja-JP" dirty="0" smtClean="0"/>
              <a:t>65</a:t>
            </a:r>
            <a:r>
              <a:rPr kumimoji="1" lang="ja-JP" altLang="en-US" dirty="0" smtClean="0"/>
              <a:t>型の</a:t>
            </a:r>
            <a:r>
              <a:rPr kumimoji="1" lang="en-US" altLang="ja-JP" dirty="0" smtClean="0"/>
              <a:t>4K</a:t>
            </a:r>
            <a:r>
              <a:rPr kumimoji="1" lang="ja-JP" altLang="en-US" dirty="0" smtClean="0"/>
              <a:t>液晶テレビ“</a:t>
            </a:r>
            <a:r>
              <a:rPr kumimoji="1" lang="en-US" altLang="ja-JP" dirty="0" smtClean="0"/>
              <a:t>WT600</a:t>
            </a:r>
            <a:r>
              <a:rPr kumimoji="1" lang="ja-JP" altLang="en-US" dirty="0" smtClean="0"/>
              <a:t>シリーズ”「</a:t>
            </a:r>
            <a:r>
              <a:rPr kumimoji="1" lang="en-US" altLang="ja-JP" dirty="0" smtClean="0"/>
              <a:t>TX-L65WT600</a:t>
            </a:r>
            <a:r>
              <a:rPr kumimoji="1" lang="ja-JP" altLang="en-US" dirty="0" smtClean="0"/>
              <a:t>」が発表された。欧州では</a:t>
            </a:r>
            <a:r>
              <a:rPr kumimoji="1" lang="en-US" altLang="ja-JP" dirty="0" smtClean="0"/>
              <a:t>9</a:t>
            </a:r>
            <a:r>
              <a:rPr kumimoji="1" lang="ja-JP" altLang="en-US" dirty="0" smtClean="0"/>
              <a:t>月末～</a:t>
            </a:r>
            <a:r>
              <a:rPr kumimoji="1" lang="en-US" altLang="ja-JP" dirty="0" smtClean="0"/>
              <a:t>10</a:t>
            </a:r>
            <a:r>
              <a:rPr kumimoji="1" lang="ja-JP" altLang="en-US" dirty="0" smtClean="0"/>
              <a:t>月初旬の発売を予定。同時期に日本市場への投入も予定する。価格は</a:t>
            </a:r>
            <a:r>
              <a:rPr kumimoji="1" lang="en-US" altLang="ja-JP" dirty="0" smtClean="0"/>
              <a:t>6,000</a:t>
            </a:r>
            <a:r>
              <a:rPr kumimoji="1" lang="ja-JP" altLang="en-US" dirty="0" smtClean="0"/>
              <a:t>ドル程度になるとのこと。</a:t>
            </a:r>
            <a:br>
              <a:rPr kumimoji="1" lang="ja-JP" altLang="en-US" dirty="0" smtClean="0"/>
            </a:br>
            <a:r>
              <a:rPr kumimoji="1" lang="en-US" altLang="ja-JP" dirty="0" smtClean="0"/>
              <a:t>TX-L65WT600</a:t>
            </a:r>
          </a:p>
          <a:p>
            <a:r>
              <a:rPr kumimoji="1" lang="en-US" altLang="ja-JP" dirty="0" smtClean="0"/>
              <a:t>4K 50p/60p</a:t>
            </a:r>
            <a:r>
              <a:rPr kumimoji="1" lang="ja-JP" altLang="en-US" dirty="0" smtClean="0"/>
              <a:t>信号入力に対応。</a:t>
            </a:r>
            <a:r>
              <a:rPr kumimoji="1" lang="en-US" altLang="ja-JP" dirty="0" err="1" smtClean="0"/>
              <a:t>Dispay</a:t>
            </a:r>
            <a:r>
              <a:rPr kumimoji="1" lang="en-US" altLang="ja-JP" dirty="0" smtClean="0"/>
              <a:t> Port 1.2a</a:t>
            </a:r>
            <a:r>
              <a:rPr kumimoji="1" lang="ja-JP" altLang="en-US" dirty="0" smtClean="0"/>
              <a:t>を備えるほか、新規格・</a:t>
            </a:r>
            <a:r>
              <a:rPr kumimoji="1" lang="en-US" altLang="ja-JP" dirty="0" smtClean="0"/>
              <a:t>HDMI 2.0</a:t>
            </a:r>
            <a:r>
              <a:rPr kumimoji="1" lang="ja-JP" altLang="en-US" dirty="0" smtClean="0"/>
              <a:t>対応端子を搭載し、色信号を圧縮しない</a:t>
            </a:r>
            <a:r>
              <a:rPr kumimoji="1" lang="en-US" altLang="ja-JP" dirty="0" smtClean="0"/>
              <a:t>4</a:t>
            </a:r>
            <a:r>
              <a:rPr kumimoji="1" lang="ja-JP" altLang="en-US" dirty="0" smtClean="0"/>
              <a:t>：</a:t>
            </a:r>
            <a:r>
              <a:rPr kumimoji="1" lang="en-US" altLang="ja-JP" dirty="0" smtClean="0"/>
              <a:t>4</a:t>
            </a:r>
            <a:r>
              <a:rPr kumimoji="1" lang="ja-JP" altLang="en-US" dirty="0" smtClean="0"/>
              <a:t>：</a:t>
            </a:r>
            <a:r>
              <a:rPr kumimoji="1" lang="en-US" altLang="ja-JP" dirty="0" smtClean="0"/>
              <a:t>4</a:t>
            </a:r>
            <a:r>
              <a:rPr kumimoji="1" lang="ja-JP" altLang="en-US" dirty="0" smtClean="0"/>
              <a:t>入力にも対応している。</a:t>
            </a:r>
          </a:p>
          <a:p>
            <a:endParaRPr kumimoji="1" lang="ja-JP" altLang="en-US" dirty="0" smtClean="0"/>
          </a:p>
          <a:p>
            <a:r>
              <a:rPr kumimoji="1" lang="ja-JP" altLang="en-US" dirty="0" smtClean="0"/>
              <a:t>・</a:t>
            </a:r>
            <a:r>
              <a:rPr kumimoji="1" lang="en-US" altLang="ja-JP" dirty="0" smtClean="0"/>
              <a:t>2014</a:t>
            </a:r>
            <a:r>
              <a:rPr kumimoji="1" lang="ja-JP" altLang="en-US" dirty="0" smtClean="0"/>
              <a:t>年の</a:t>
            </a:r>
            <a:r>
              <a:rPr kumimoji="1" lang="en-US" altLang="ja-JP" dirty="0" smtClean="0"/>
              <a:t>TV</a:t>
            </a:r>
            <a:r>
              <a:rPr kumimoji="1" lang="ja-JP" altLang="en-US" dirty="0" smtClean="0"/>
              <a:t>は、</a:t>
            </a:r>
            <a:r>
              <a:rPr kumimoji="1" lang="en-US" altLang="ja-JP" dirty="0" smtClean="0"/>
              <a:t>420 8bit 60P</a:t>
            </a:r>
            <a:r>
              <a:rPr kumimoji="1" lang="ja-JP" altLang="en-US" dirty="0" smtClean="0"/>
              <a:t>の</a:t>
            </a:r>
            <a:r>
              <a:rPr kumimoji="1" lang="en-US" altLang="ja-JP" dirty="0" smtClean="0"/>
              <a:t>HDMI2.0</a:t>
            </a:r>
            <a:r>
              <a:rPr kumimoji="1" lang="ja-JP" altLang="en-US" dirty="0" smtClean="0"/>
              <a:t>しかサポートしていません。　</a:t>
            </a:r>
            <a:r>
              <a:rPr kumimoji="1" lang="en-US" altLang="ja-JP" dirty="0" smtClean="0"/>
              <a:t>2013</a:t>
            </a:r>
            <a:r>
              <a:rPr kumimoji="1" lang="ja-JP" altLang="en-US" dirty="0" smtClean="0"/>
              <a:t>年モデルと同じです。</a:t>
            </a:r>
          </a:p>
          <a:p>
            <a:r>
              <a:rPr kumimoji="1" lang="ja-JP" altLang="en-US" dirty="0" smtClean="0"/>
              <a:t>ですので、今年の</a:t>
            </a:r>
            <a:r>
              <a:rPr kumimoji="1" lang="en-US" altLang="ja-JP" dirty="0" smtClean="0"/>
              <a:t>TV</a:t>
            </a:r>
            <a:r>
              <a:rPr kumimoji="1" lang="ja-JP" altLang="en-US" dirty="0" smtClean="0"/>
              <a:t>を使った場合は、</a:t>
            </a:r>
            <a:r>
              <a:rPr kumimoji="1" lang="en-US" altLang="ja-JP" dirty="0" smtClean="0"/>
              <a:t>422 10bit 60P</a:t>
            </a:r>
            <a:r>
              <a:rPr kumimoji="1" lang="ja-JP" altLang="en-US" dirty="0" smtClean="0"/>
              <a:t>を</a:t>
            </a:r>
            <a:r>
              <a:rPr kumimoji="1" lang="en-US" altLang="ja-JP" dirty="0" smtClean="0"/>
              <a:t>HDMI</a:t>
            </a:r>
            <a:r>
              <a:rPr kumimoji="1" lang="ja-JP" altLang="en-US" dirty="0" smtClean="0"/>
              <a:t>経由で受け取ることは残念ながら出来ません。</a:t>
            </a:r>
          </a:p>
          <a:p>
            <a:r>
              <a:rPr kumimoji="1" lang="ja-JP" altLang="en-US" dirty="0" smtClean="0"/>
              <a:t>  </a:t>
            </a:r>
          </a:p>
          <a:p>
            <a:r>
              <a:rPr kumimoji="1" lang="ja-JP" altLang="en-US" dirty="0" smtClean="0"/>
              <a:t>現時点で、量産チップとして出荷されているのは、</a:t>
            </a:r>
            <a:r>
              <a:rPr kumimoji="1" lang="en-US" altLang="ja-JP" dirty="0" err="1" smtClean="0"/>
              <a:t>Pana</a:t>
            </a:r>
            <a:r>
              <a:rPr kumimoji="1" lang="ja-JP" altLang="en-US" dirty="0" smtClean="0"/>
              <a:t>のチップだけという</a:t>
            </a:r>
          </a:p>
          <a:p>
            <a:r>
              <a:rPr kumimoji="1" lang="ja-JP" altLang="en-US" dirty="0" smtClean="0"/>
              <a:t>ことです。</a:t>
            </a:r>
            <a:r>
              <a:rPr kumimoji="1" lang="en-US" altLang="ja-JP" dirty="0" smtClean="0"/>
              <a:t>Silicon Image</a:t>
            </a:r>
            <a:r>
              <a:rPr kumimoji="1" lang="ja-JP" altLang="en-US" dirty="0" smtClean="0"/>
              <a:t>のチップは</a:t>
            </a:r>
            <a:r>
              <a:rPr kumimoji="1" lang="en-US" altLang="ja-JP" dirty="0" smtClean="0"/>
              <a:t>10</a:t>
            </a:r>
            <a:r>
              <a:rPr kumimoji="1" lang="ja-JP" altLang="en-US" dirty="0" smtClean="0"/>
              <a:t>月ごろ量産という情報があります。</a:t>
            </a:r>
          </a:p>
          <a:p>
            <a:r>
              <a:rPr kumimoji="1" lang="en-US" altLang="ja-JP" dirty="0" err="1" smtClean="0"/>
              <a:t>Pana</a:t>
            </a:r>
            <a:r>
              <a:rPr kumimoji="1" lang="ja-JP" altLang="en-US" dirty="0" smtClean="0"/>
              <a:t>のチップも、互換性維持には苦労しているようで、使いこなしにはそれなりに頑張らないといけないのではないかと思います。現時点だと</a:t>
            </a:r>
          </a:p>
          <a:p>
            <a:r>
              <a:rPr kumimoji="1" lang="ja-JP" altLang="en-US" dirty="0" smtClean="0"/>
              <a:t>互換性確保の相手は何？という問題もあります。</a:t>
            </a:r>
          </a:p>
          <a:p>
            <a:r>
              <a:rPr kumimoji="1" lang="ja-JP" altLang="en-US" dirty="0" smtClean="0"/>
              <a:t> </a:t>
            </a:r>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DF26B5EF-E6B2-4482-B3E1-BC282756F211}" type="slidenum">
              <a:rPr kumimoji="1" lang="ja-JP" altLang="en-US" smtClean="0"/>
              <a:t>8</a:t>
            </a:fld>
            <a:endParaRPr kumimoji="1" lang="ja-JP" altLang="en-US"/>
          </a:p>
        </p:txBody>
      </p:sp>
    </p:spTree>
    <p:extLst>
      <p:ext uri="{BB962C8B-B14F-4D97-AF65-F5344CB8AC3E}">
        <p14:creationId xmlns:p14="http://schemas.microsoft.com/office/powerpoint/2010/main" val="3848734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4138" y="744538"/>
            <a:ext cx="6626225" cy="3724275"/>
          </a:xfrm>
        </p:spPr>
      </p:sp>
      <p:sp>
        <p:nvSpPr>
          <p:cNvPr id="3" name="ノート プレースホルダー 2"/>
          <p:cNvSpPr>
            <a:spLocks noGrp="1"/>
          </p:cNvSpPr>
          <p:nvPr>
            <p:ph type="body" idx="1"/>
          </p:nvPr>
        </p:nvSpPr>
        <p:spPr/>
        <p:txBody>
          <a:bodyPr/>
          <a:lstStyle/>
          <a:p>
            <a:r>
              <a:rPr kumimoji="1" lang="ja-JP" altLang="en-US" dirty="0" smtClean="0"/>
              <a:t>コンテンツ制作のフォーマットも決まった。解像度だけでなく、高ビットレート化と広色域化を活かす制作手法が今後の課題。</a:t>
            </a:r>
          </a:p>
          <a:p>
            <a:endParaRPr kumimoji="1" lang="ja-JP" altLang="en-US" dirty="0" smtClean="0"/>
          </a:p>
          <a:p>
            <a:r>
              <a:rPr kumimoji="1" lang="en-US" altLang="ja-JP" dirty="0" smtClean="0"/>
              <a:t>As for our industry, Standardizations are key to penetrate 4K format.</a:t>
            </a:r>
          </a:p>
          <a:p>
            <a:endParaRPr kumimoji="1" lang="en-US" altLang="ja-JP" dirty="0" smtClean="0"/>
          </a:p>
          <a:p>
            <a:r>
              <a:rPr kumimoji="1" lang="ja-JP" altLang="en-US" dirty="0" smtClean="0"/>
              <a:t>６Ｇ　ＰＨＹで初めて　</a:t>
            </a:r>
            <a:r>
              <a:rPr kumimoji="1" lang="en-US" altLang="ja-JP" dirty="0" smtClean="0"/>
              <a:t>2160</a:t>
            </a:r>
            <a:r>
              <a:rPr kumimoji="1" lang="ja-JP" altLang="en-US" dirty="0" smtClean="0"/>
              <a:t>Ｐ　</a:t>
            </a:r>
            <a:r>
              <a:rPr kumimoji="1" lang="en-US" altLang="ja-JP" dirty="0" smtClean="0"/>
              <a:t>50/60</a:t>
            </a:r>
            <a:r>
              <a:rPr kumimoji="1" lang="ja-JP" altLang="en-US" dirty="0" smtClean="0"/>
              <a:t>Ｐ　</a:t>
            </a:r>
            <a:r>
              <a:rPr kumimoji="1" lang="en-US" altLang="ja-JP" dirty="0" smtClean="0"/>
              <a:t>444</a:t>
            </a:r>
            <a:r>
              <a:rPr kumimoji="1" lang="ja-JP" altLang="en-US" dirty="0" err="1" smtClean="0"/>
              <a:t>、</a:t>
            </a:r>
            <a:r>
              <a:rPr kumimoji="1" lang="ja-JP" altLang="en-US" dirty="0" smtClean="0"/>
              <a:t>　Ｄｅｅｐ　Ｃｏｌｏｒに対応できる</a:t>
            </a:r>
          </a:p>
          <a:p>
            <a:r>
              <a:rPr kumimoji="1" lang="ja-JP" altLang="en-US" dirty="0" smtClean="0"/>
              <a:t> </a:t>
            </a:r>
            <a:r>
              <a:rPr kumimoji="1" lang="en-US" altLang="ja-JP" dirty="0" smtClean="0"/>
              <a:t>65</a:t>
            </a:r>
            <a:r>
              <a:rPr kumimoji="1" lang="ja-JP" altLang="en-US" dirty="0" smtClean="0"/>
              <a:t>型の</a:t>
            </a:r>
            <a:r>
              <a:rPr kumimoji="1" lang="en-US" altLang="ja-JP" dirty="0" smtClean="0"/>
              <a:t>4K</a:t>
            </a:r>
            <a:r>
              <a:rPr kumimoji="1" lang="ja-JP" altLang="en-US" dirty="0" smtClean="0"/>
              <a:t>液晶テレビ“</a:t>
            </a:r>
            <a:r>
              <a:rPr kumimoji="1" lang="en-US" altLang="ja-JP" dirty="0" smtClean="0"/>
              <a:t>WT600</a:t>
            </a:r>
            <a:r>
              <a:rPr kumimoji="1" lang="ja-JP" altLang="en-US" dirty="0" smtClean="0"/>
              <a:t>シリーズ”「</a:t>
            </a:r>
            <a:r>
              <a:rPr kumimoji="1" lang="en-US" altLang="ja-JP" dirty="0" smtClean="0"/>
              <a:t>TX-L65WT600</a:t>
            </a:r>
            <a:r>
              <a:rPr kumimoji="1" lang="ja-JP" altLang="en-US" dirty="0" smtClean="0"/>
              <a:t>」が発表された。欧州では</a:t>
            </a:r>
            <a:r>
              <a:rPr kumimoji="1" lang="en-US" altLang="ja-JP" dirty="0" smtClean="0"/>
              <a:t>9</a:t>
            </a:r>
            <a:r>
              <a:rPr kumimoji="1" lang="ja-JP" altLang="en-US" dirty="0" smtClean="0"/>
              <a:t>月末～</a:t>
            </a:r>
            <a:r>
              <a:rPr kumimoji="1" lang="en-US" altLang="ja-JP" dirty="0" smtClean="0"/>
              <a:t>10</a:t>
            </a:r>
            <a:r>
              <a:rPr kumimoji="1" lang="ja-JP" altLang="en-US" dirty="0" smtClean="0"/>
              <a:t>月初旬の発売を予定。同時期に日本市場への投入も予定する。価格は</a:t>
            </a:r>
            <a:r>
              <a:rPr kumimoji="1" lang="en-US" altLang="ja-JP" dirty="0" smtClean="0"/>
              <a:t>6,000</a:t>
            </a:r>
            <a:r>
              <a:rPr kumimoji="1" lang="ja-JP" altLang="en-US" dirty="0" smtClean="0"/>
              <a:t>ドル程度になるとのこと。</a:t>
            </a:r>
            <a:br>
              <a:rPr kumimoji="1" lang="ja-JP" altLang="en-US" dirty="0" smtClean="0"/>
            </a:br>
            <a:r>
              <a:rPr kumimoji="1" lang="en-US" altLang="ja-JP" dirty="0" smtClean="0"/>
              <a:t>TX-L65WT600</a:t>
            </a:r>
          </a:p>
          <a:p>
            <a:r>
              <a:rPr kumimoji="1" lang="en-US" altLang="ja-JP" dirty="0" smtClean="0"/>
              <a:t>4K 50p/60p</a:t>
            </a:r>
            <a:r>
              <a:rPr kumimoji="1" lang="ja-JP" altLang="en-US" dirty="0" smtClean="0"/>
              <a:t>信号入力に対応。</a:t>
            </a:r>
            <a:r>
              <a:rPr kumimoji="1" lang="en-US" altLang="ja-JP" dirty="0" err="1" smtClean="0"/>
              <a:t>Dispay</a:t>
            </a:r>
            <a:r>
              <a:rPr kumimoji="1" lang="en-US" altLang="ja-JP" dirty="0" smtClean="0"/>
              <a:t> Port 1.2a</a:t>
            </a:r>
            <a:r>
              <a:rPr kumimoji="1" lang="ja-JP" altLang="en-US" dirty="0" smtClean="0"/>
              <a:t>を備えるほか、新規格・</a:t>
            </a:r>
            <a:r>
              <a:rPr kumimoji="1" lang="en-US" altLang="ja-JP" dirty="0" smtClean="0"/>
              <a:t>HDMI 2.0</a:t>
            </a:r>
            <a:r>
              <a:rPr kumimoji="1" lang="ja-JP" altLang="en-US" dirty="0" smtClean="0"/>
              <a:t>対応端子を搭載し、色信号を圧縮しない</a:t>
            </a:r>
            <a:r>
              <a:rPr kumimoji="1" lang="en-US" altLang="ja-JP" dirty="0" smtClean="0"/>
              <a:t>4</a:t>
            </a:r>
            <a:r>
              <a:rPr kumimoji="1" lang="ja-JP" altLang="en-US" dirty="0" smtClean="0"/>
              <a:t>：</a:t>
            </a:r>
            <a:r>
              <a:rPr kumimoji="1" lang="en-US" altLang="ja-JP" dirty="0" smtClean="0"/>
              <a:t>4</a:t>
            </a:r>
            <a:r>
              <a:rPr kumimoji="1" lang="ja-JP" altLang="en-US" dirty="0" smtClean="0"/>
              <a:t>：</a:t>
            </a:r>
            <a:r>
              <a:rPr kumimoji="1" lang="en-US" altLang="ja-JP" dirty="0" smtClean="0"/>
              <a:t>4</a:t>
            </a:r>
            <a:r>
              <a:rPr kumimoji="1" lang="ja-JP" altLang="en-US" dirty="0" smtClean="0"/>
              <a:t>入力にも対応している。</a:t>
            </a:r>
          </a:p>
          <a:p>
            <a:endParaRPr kumimoji="1" lang="ja-JP" altLang="en-US" dirty="0" smtClean="0"/>
          </a:p>
          <a:p>
            <a:r>
              <a:rPr kumimoji="1" lang="ja-JP" altLang="en-US" dirty="0" smtClean="0"/>
              <a:t>・</a:t>
            </a:r>
            <a:r>
              <a:rPr kumimoji="1" lang="en-US" altLang="ja-JP" dirty="0" smtClean="0"/>
              <a:t>2014</a:t>
            </a:r>
            <a:r>
              <a:rPr kumimoji="1" lang="ja-JP" altLang="en-US" dirty="0" smtClean="0"/>
              <a:t>年の</a:t>
            </a:r>
            <a:r>
              <a:rPr kumimoji="1" lang="en-US" altLang="ja-JP" dirty="0" smtClean="0"/>
              <a:t>TV</a:t>
            </a:r>
            <a:r>
              <a:rPr kumimoji="1" lang="ja-JP" altLang="en-US" dirty="0" smtClean="0"/>
              <a:t>は、</a:t>
            </a:r>
            <a:r>
              <a:rPr kumimoji="1" lang="en-US" altLang="ja-JP" dirty="0" smtClean="0"/>
              <a:t>420 8bit 60P</a:t>
            </a:r>
            <a:r>
              <a:rPr kumimoji="1" lang="ja-JP" altLang="en-US" dirty="0" smtClean="0"/>
              <a:t>の</a:t>
            </a:r>
            <a:r>
              <a:rPr kumimoji="1" lang="en-US" altLang="ja-JP" dirty="0" smtClean="0"/>
              <a:t>HDMI2.0</a:t>
            </a:r>
            <a:r>
              <a:rPr kumimoji="1" lang="ja-JP" altLang="en-US" dirty="0" smtClean="0"/>
              <a:t>しかサポートしていません。　</a:t>
            </a:r>
            <a:r>
              <a:rPr kumimoji="1" lang="en-US" altLang="ja-JP" dirty="0" smtClean="0"/>
              <a:t>2013</a:t>
            </a:r>
            <a:r>
              <a:rPr kumimoji="1" lang="ja-JP" altLang="en-US" dirty="0" smtClean="0"/>
              <a:t>年モデルと同じです。</a:t>
            </a:r>
          </a:p>
          <a:p>
            <a:r>
              <a:rPr kumimoji="1" lang="ja-JP" altLang="en-US" dirty="0" smtClean="0"/>
              <a:t>ですので、今年の</a:t>
            </a:r>
            <a:r>
              <a:rPr kumimoji="1" lang="en-US" altLang="ja-JP" dirty="0" smtClean="0"/>
              <a:t>TV</a:t>
            </a:r>
            <a:r>
              <a:rPr kumimoji="1" lang="ja-JP" altLang="en-US" dirty="0" smtClean="0"/>
              <a:t>を使った場合は、</a:t>
            </a:r>
            <a:r>
              <a:rPr kumimoji="1" lang="en-US" altLang="ja-JP" dirty="0" smtClean="0"/>
              <a:t>422 10bit 60P</a:t>
            </a:r>
            <a:r>
              <a:rPr kumimoji="1" lang="ja-JP" altLang="en-US" dirty="0" smtClean="0"/>
              <a:t>を</a:t>
            </a:r>
            <a:r>
              <a:rPr kumimoji="1" lang="en-US" altLang="ja-JP" dirty="0" smtClean="0"/>
              <a:t>HDMI</a:t>
            </a:r>
            <a:r>
              <a:rPr kumimoji="1" lang="ja-JP" altLang="en-US" dirty="0" smtClean="0"/>
              <a:t>経由で受け取ることは残念ながら出来ません。</a:t>
            </a:r>
          </a:p>
          <a:p>
            <a:r>
              <a:rPr kumimoji="1" lang="ja-JP" altLang="en-US" dirty="0" smtClean="0"/>
              <a:t>  </a:t>
            </a:r>
          </a:p>
          <a:p>
            <a:r>
              <a:rPr kumimoji="1" lang="ja-JP" altLang="en-US" dirty="0" smtClean="0"/>
              <a:t>現時点で、量産チップとして出荷されているのは、</a:t>
            </a:r>
            <a:r>
              <a:rPr kumimoji="1" lang="en-US" altLang="ja-JP" dirty="0" err="1" smtClean="0"/>
              <a:t>Pana</a:t>
            </a:r>
            <a:r>
              <a:rPr kumimoji="1" lang="ja-JP" altLang="en-US" dirty="0" smtClean="0"/>
              <a:t>のチップだけという</a:t>
            </a:r>
          </a:p>
          <a:p>
            <a:r>
              <a:rPr kumimoji="1" lang="ja-JP" altLang="en-US" dirty="0" smtClean="0"/>
              <a:t>ことです。</a:t>
            </a:r>
            <a:r>
              <a:rPr kumimoji="1" lang="en-US" altLang="ja-JP" dirty="0" smtClean="0"/>
              <a:t>Silicon Image</a:t>
            </a:r>
            <a:r>
              <a:rPr kumimoji="1" lang="ja-JP" altLang="en-US" dirty="0" smtClean="0"/>
              <a:t>のチップは</a:t>
            </a:r>
            <a:r>
              <a:rPr kumimoji="1" lang="en-US" altLang="ja-JP" dirty="0" smtClean="0"/>
              <a:t>10</a:t>
            </a:r>
            <a:r>
              <a:rPr kumimoji="1" lang="ja-JP" altLang="en-US" dirty="0" smtClean="0"/>
              <a:t>月ごろ量産という情報があります。</a:t>
            </a:r>
          </a:p>
          <a:p>
            <a:r>
              <a:rPr kumimoji="1" lang="en-US" altLang="ja-JP" dirty="0" err="1" smtClean="0"/>
              <a:t>Pana</a:t>
            </a:r>
            <a:r>
              <a:rPr kumimoji="1" lang="ja-JP" altLang="en-US" dirty="0" smtClean="0"/>
              <a:t>のチップも、互換性維持には苦労しているようで、使いこなしにはそれなりに頑張らないといけないのではないかと思います。現時点だと</a:t>
            </a:r>
          </a:p>
          <a:p>
            <a:r>
              <a:rPr kumimoji="1" lang="ja-JP" altLang="en-US" dirty="0" smtClean="0"/>
              <a:t>互換性確保の相手は何？という問題もあります。</a:t>
            </a:r>
          </a:p>
          <a:p>
            <a:r>
              <a:rPr kumimoji="1" lang="ja-JP" altLang="en-US" dirty="0" smtClean="0"/>
              <a:t> </a:t>
            </a:r>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DF26B5EF-E6B2-4482-B3E1-BC282756F211}" type="slidenum">
              <a:rPr kumimoji="1" lang="ja-JP" altLang="en-US" smtClean="0"/>
              <a:t>10</a:t>
            </a:fld>
            <a:endParaRPr kumimoji="1" lang="ja-JP" altLang="en-US"/>
          </a:p>
        </p:txBody>
      </p:sp>
    </p:spTree>
    <p:extLst>
      <p:ext uri="{BB962C8B-B14F-4D97-AF65-F5344CB8AC3E}">
        <p14:creationId xmlns:p14="http://schemas.microsoft.com/office/powerpoint/2010/main" val="38487345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4138" y="744538"/>
            <a:ext cx="6626225" cy="3724275"/>
          </a:xfrm>
        </p:spPr>
      </p:sp>
      <p:sp>
        <p:nvSpPr>
          <p:cNvPr id="3" name="ノート プレースホルダー 2"/>
          <p:cNvSpPr>
            <a:spLocks noGrp="1"/>
          </p:cNvSpPr>
          <p:nvPr>
            <p:ph type="body" idx="1"/>
          </p:nvPr>
        </p:nvSpPr>
        <p:spPr/>
        <p:txBody>
          <a:bodyPr/>
          <a:lstStyle/>
          <a:p>
            <a:r>
              <a:rPr kumimoji="1" lang="ja-JP" altLang="en-US" dirty="0" smtClean="0"/>
              <a:t>コンテンツ制作のフォーマットも決まった。解像度だけでなく、高ビットレート化と広色域化を活かす制作手法が今後の課題。</a:t>
            </a:r>
          </a:p>
          <a:p>
            <a:endParaRPr kumimoji="1" lang="ja-JP" altLang="en-US" dirty="0" smtClean="0"/>
          </a:p>
          <a:p>
            <a:r>
              <a:rPr kumimoji="1" lang="en-US" altLang="ja-JP" dirty="0" smtClean="0"/>
              <a:t>As for our industry, Standardizations are key to penetrate 4K format.</a:t>
            </a:r>
          </a:p>
          <a:p>
            <a:endParaRPr kumimoji="1" lang="en-US" altLang="ja-JP" dirty="0" smtClean="0"/>
          </a:p>
          <a:p>
            <a:r>
              <a:rPr kumimoji="1" lang="ja-JP" altLang="en-US" dirty="0" smtClean="0"/>
              <a:t>６Ｇ　ＰＨＹで初めて　</a:t>
            </a:r>
            <a:r>
              <a:rPr kumimoji="1" lang="en-US" altLang="ja-JP" dirty="0" smtClean="0"/>
              <a:t>2160</a:t>
            </a:r>
            <a:r>
              <a:rPr kumimoji="1" lang="ja-JP" altLang="en-US" dirty="0" smtClean="0"/>
              <a:t>Ｐ　</a:t>
            </a:r>
            <a:r>
              <a:rPr kumimoji="1" lang="en-US" altLang="ja-JP" dirty="0" smtClean="0"/>
              <a:t>50/60</a:t>
            </a:r>
            <a:r>
              <a:rPr kumimoji="1" lang="ja-JP" altLang="en-US" dirty="0" smtClean="0"/>
              <a:t>Ｐ　</a:t>
            </a:r>
            <a:r>
              <a:rPr kumimoji="1" lang="en-US" altLang="ja-JP" dirty="0" smtClean="0"/>
              <a:t>444</a:t>
            </a:r>
            <a:r>
              <a:rPr kumimoji="1" lang="ja-JP" altLang="en-US" dirty="0" err="1" smtClean="0"/>
              <a:t>、</a:t>
            </a:r>
            <a:r>
              <a:rPr kumimoji="1" lang="ja-JP" altLang="en-US" dirty="0" smtClean="0"/>
              <a:t>　Ｄｅｅｐ　Ｃｏｌｏｒに対応できる</a:t>
            </a:r>
          </a:p>
          <a:p>
            <a:r>
              <a:rPr kumimoji="1" lang="ja-JP" altLang="en-US" dirty="0" smtClean="0"/>
              <a:t> </a:t>
            </a:r>
            <a:r>
              <a:rPr kumimoji="1" lang="en-US" altLang="ja-JP" dirty="0" smtClean="0"/>
              <a:t>65</a:t>
            </a:r>
            <a:r>
              <a:rPr kumimoji="1" lang="ja-JP" altLang="en-US" dirty="0" smtClean="0"/>
              <a:t>型の</a:t>
            </a:r>
            <a:r>
              <a:rPr kumimoji="1" lang="en-US" altLang="ja-JP" dirty="0" smtClean="0"/>
              <a:t>4K</a:t>
            </a:r>
            <a:r>
              <a:rPr kumimoji="1" lang="ja-JP" altLang="en-US" dirty="0" smtClean="0"/>
              <a:t>液晶テレビ“</a:t>
            </a:r>
            <a:r>
              <a:rPr kumimoji="1" lang="en-US" altLang="ja-JP" dirty="0" smtClean="0"/>
              <a:t>WT600</a:t>
            </a:r>
            <a:r>
              <a:rPr kumimoji="1" lang="ja-JP" altLang="en-US" dirty="0" smtClean="0"/>
              <a:t>シリーズ”「</a:t>
            </a:r>
            <a:r>
              <a:rPr kumimoji="1" lang="en-US" altLang="ja-JP" dirty="0" smtClean="0"/>
              <a:t>TX-L65WT600</a:t>
            </a:r>
            <a:r>
              <a:rPr kumimoji="1" lang="ja-JP" altLang="en-US" dirty="0" smtClean="0"/>
              <a:t>」が発表された。欧州では</a:t>
            </a:r>
            <a:r>
              <a:rPr kumimoji="1" lang="en-US" altLang="ja-JP" dirty="0" smtClean="0"/>
              <a:t>9</a:t>
            </a:r>
            <a:r>
              <a:rPr kumimoji="1" lang="ja-JP" altLang="en-US" dirty="0" smtClean="0"/>
              <a:t>月末～</a:t>
            </a:r>
            <a:r>
              <a:rPr kumimoji="1" lang="en-US" altLang="ja-JP" dirty="0" smtClean="0"/>
              <a:t>10</a:t>
            </a:r>
            <a:r>
              <a:rPr kumimoji="1" lang="ja-JP" altLang="en-US" dirty="0" smtClean="0"/>
              <a:t>月初旬の発売を予定。同時期に日本市場への投入も予定する。価格は</a:t>
            </a:r>
            <a:r>
              <a:rPr kumimoji="1" lang="en-US" altLang="ja-JP" dirty="0" smtClean="0"/>
              <a:t>6,000</a:t>
            </a:r>
            <a:r>
              <a:rPr kumimoji="1" lang="ja-JP" altLang="en-US" dirty="0" smtClean="0"/>
              <a:t>ドル程度になるとのこと。</a:t>
            </a:r>
            <a:br>
              <a:rPr kumimoji="1" lang="ja-JP" altLang="en-US" dirty="0" smtClean="0"/>
            </a:br>
            <a:r>
              <a:rPr kumimoji="1" lang="en-US" altLang="ja-JP" dirty="0" smtClean="0"/>
              <a:t>TX-L65WT600</a:t>
            </a:r>
          </a:p>
          <a:p>
            <a:r>
              <a:rPr kumimoji="1" lang="en-US" altLang="ja-JP" dirty="0" smtClean="0"/>
              <a:t>4K 50p/60p</a:t>
            </a:r>
            <a:r>
              <a:rPr kumimoji="1" lang="ja-JP" altLang="en-US" dirty="0" smtClean="0"/>
              <a:t>信号入力に対応。</a:t>
            </a:r>
            <a:r>
              <a:rPr kumimoji="1" lang="en-US" altLang="ja-JP" dirty="0" err="1" smtClean="0"/>
              <a:t>Dispay</a:t>
            </a:r>
            <a:r>
              <a:rPr kumimoji="1" lang="en-US" altLang="ja-JP" dirty="0" smtClean="0"/>
              <a:t> Port 1.2a</a:t>
            </a:r>
            <a:r>
              <a:rPr kumimoji="1" lang="ja-JP" altLang="en-US" dirty="0" smtClean="0"/>
              <a:t>を備えるほか、新規格・</a:t>
            </a:r>
            <a:r>
              <a:rPr kumimoji="1" lang="en-US" altLang="ja-JP" dirty="0" smtClean="0"/>
              <a:t>HDMI 2.0</a:t>
            </a:r>
            <a:r>
              <a:rPr kumimoji="1" lang="ja-JP" altLang="en-US" dirty="0" smtClean="0"/>
              <a:t>対応端子を搭載し、色信号を圧縮しない</a:t>
            </a:r>
            <a:r>
              <a:rPr kumimoji="1" lang="en-US" altLang="ja-JP" dirty="0" smtClean="0"/>
              <a:t>4</a:t>
            </a:r>
            <a:r>
              <a:rPr kumimoji="1" lang="ja-JP" altLang="en-US" dirty="0" smtClean="0"/>
              <a:t>：</a:t>
            </a:r>
            <a:r>
              <a:rPr kumimoji="1" lang="en-US" altLang="ja-JP" dirty="0" smtClean="0"/>
              <a:t>4</a:t>
            </a:r>
            <a:r>
              <a:rPr kumimoji="1" lang="ja-JP" altLang="en-US" dirty="0" smtClean="0"/>
              <a:t>：</a:t>
            </a:r>
            <a:r>
              <a:rPr kumimoji="1" lang="en-US" altLang="ja-JP" dirty="0" smtClean="0"/>
              <a:t>4</a:t>
            </a:r>
            <a:r>
              <a:rPr kumimoji="1" lang="ja-JP" altLang="en-US" dirty="0" smtClean="0"/>
              <a:t>入力にも対応している。</a:t>
            </a:r>
          </a:p>
          <a:p>
            <a:endParaRPr kumimoji="1" lang="ja-JP" altLang="en-US" dirty="0" smtClean="0"/>
          </a:p>
          <a:p>
            <a:r>
              <a:rPr kumimoji="1" lang="ja-JP" altLang="en-US" dirty="0" smtClean="0"/>
              <a:t>・</a:t>
            </a:r>
            <a:r>
              <a:rPr kumimoji="1" lang="en-US" altLang="ja-JP" dirty="0" smtClean="0"/>
              <a:t>2014</a:t>
            </a:r>
            <a:r>
              <a:rPr kumimoji="1" lang="ja-JP" altLang="en-US" dirty="0" smtClean="0"/>
              <a:t>年の</a:t>
            </a:r>
            <a:r>
              <a:rPr kumimoji="1" lang="en-US" altLang="ja-JP" dirty="0" smtClean="0"/>
              <a:t>TV</a:t>
            </a:r>
            <a:r>
              <a:rPr kumimoji="1" lang="ja-JP" altLang="en-US" dirty="0" smtClean="0"/>
              <a:t>は、</a:t>
            </a:r>
            <a:r>
              <a:rPr kumimoji="1" lang="en-US" altLang="ja-JP" dirty="0" smtClean="0"/>
              <a:t>420 8bit 60P</a:t>
            </a:r>
            <a:r>
              <a:rPr kumimoji="1" lang="ja-JP" altLang="en-US" dirty="0" smtClean="0"/>
              <a:t>の</a:t>
            </a:r>
            <a:r>
              <a:rPr kumimoji="1" lang="en-US" altLang="ja-JP" dirty="0" smtClean="0"/>
              <a:t>HDMI2.0</a:t>
            </a:r>
            <a:r>
              <a:rPr kumimoji="1" lang="ja-JP" altLang="en-US" dirty="0" smtClean="0"/>
              <a:t>しかサポートしていません。　</a:t>
            </a:r>
            <a:r>
              <a:rPr kumimoji="1" lang="en-US" altLang="ja-JP" dirty="0" smtClean="0"/>
              <a:t>2013</a:t>
            </a:r>
            <a:r>
              <a:rPr kumimoji="1" lang="ja-JP" altLang="en-US" dirty="0" smtClean="0"/>
              <a:t>年モデルと同じです。</a:t>
            </a:r>
          </a:p>
          <a:p>
            <a:r>
              <a:rPr kumimoji="1" lang="ja-JP" altLang="en-US" dirty="0" smtClean="0"/>
              <a:t>ですので、今年の</a:t>
            </a:r>
            <a:r>
              <a:rPr kumimoji="1" lang="en-US" altLang="ja-JP" dirty="0" smtClean="0"/>
              <a:t>TV</a:t>
            </a:r>
            <a:r>
              <a:rPr kumimoji="1" lang="ja-JP" altLang="en-US" dirty="0" smtClean="0"/>
              <a:t>を使った場合は、</a:t>
            </a:r>
            <a:r>
              <a:rPr kumimoji="1" lang="en-US" altLang="ja-JP" dirty="0" smtClean="0"/>
              <a:t>422 10bit 60P</a:t>
            </a:r>
            <a:r>
              <a:rPr kumimoji="1" lang="ja-JP" altLang="en-US" dirty="0" smtClean="0"/>
              <a:t>を</a:t>
            </a:r>
            <a:r>
              <a:rPr kumimoji="1" lang="en-US" altLang="ja-JP" dirty="0" smtClean="0"/>
              <a:t>HDMI</a:t>
            </a:r>
            <a:r>
              <a:rPr kumimoji="1" lang="ja-JP" altLang="en-US" dirty="0" smtClean="0"/>
              <a:t>経由で受け取ることは残念ながら出来ません。</a:t>
            </a:r>
          </a:p>
          <a:p>
            <a:r>
              <a:rPr kumimoji="1" lang="ja-JP" altLang="en-US" dirty="0" smtClean="0"/>
              <a:t>  </a:t>
            </a:r>
          </a:p>
          <a:p>
            <a:r>
              <a:rPr kumimoji="1" lang="ja-JP" altLang="en-US" dirty="0" smtClean="0"/>
              <a:t>現時点で、量産チップとして出荷されているのは、</a:t>
            </a:r>
            <a:r>
              <a:rPr kumimoji="1" lang="en-US" altLang="ja-JP" dirty="0" err="1" smtClean="0"/>
              <a:t>Pana</a:t>
            </a:r>
            <a:r>
              <a:rPr kumimoji="1" lang="ja-JP" altLang="en-US" dirty="0" smtClean="0"/>
              <a:t>のチップだけという</a:t>
            </a:r>
          </a:p>
          <a:p>
            <a:r>
              <a:rPr kumimoji="1" lang="ja-JP" altLang="en-US" dirty="0" smtClean="0"/>
              <a:t>ことです。</a:t>
            </a:r>
            <a:r>
              <a:rPr kumimoji="1" lang="en-US" altLang="ja-JP" dirty="0" smtClean="0"/>
              <a:t>Silicon Image</a:t>
            </a:r>
            <a:r>
              <a:rPr kumimoji="1" lang="ja-JP" altLang="en-US" dirty="0" smtClean="0"/>
              <a:t>のチップは</a:t>
            </a:r>
            <a:r>
              <a:rPr kumimoji="1" lang="en-US" altLang="ja-JP" dirty="0" smtClean="0"/>
              <a:t>10</a:t>
            </a:r>
            <a:r>
              <a:rPr kumimoji="1" lang="ja-JP" altLang="en-US" dirty="0" smtClean="0"/>
              <a:t>月ごろ量産という情報があります。</a:t>
            </a:r>
          </a:p>
          <a:p>
            <a:r>
              <a:rPr kumimoji="1" lang="en-US" altLang="ja-JP" dirty="0" err="1" smtClean="0"/>
              <a:t>Pana</a:t>
            </a:r>
            <a:r>
              <a:rPr kumimoji="1" lang="ja-JP" altLang="en-US" dirty="0" smtClean="0"/>
              <a:t>のチップも、互換性維持には苦労しているようで、使いこなしにはそれなりに頑張らないといけないのではないかと思います。現時点だと</a:t>
            </a:r>
          </a:p>
          <a:p>
            <a:r>
              <a:rPr kumimoji="1" lang="ja-JP" altLang="en-US" dirty="0" smtClean="0"/>
              <a:t>互換性確保の相手は何？という問題もあります。</a:t>
            </a:r>
          </a:p>
          <a:p>
            <a:r>
              <a:rPr kumimoji="1" lang="ja-JP" altLang="en-US" dirty="0" smtClean="0"/>
              <a:t> </a:t>
            </a:r>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DF26B5EF-E6B2-4482-B3E1-BC282756F211}" type="slidenum">
              <a:rPr kumimoji="1" lang="ja-JP" altLang="en-US" smtClean="0"/>
              <a:t>11</a:t>
            </a:fld>
            <a:endParaRPr kumimoji="1" lang="ja-JP" altLang="en-US"/>
          </a:p>
        </p:txBody>
      </p:sp>
    </p:spTree>
    <p:extLst>
      <p:ext uri="{BB962C8B-B14F-4D97-AF65-F5344CB8AC3E}">
        <p14:creationId xmlns:p14="http://schemas.microsoft.com/office/powerpoint/2010/main" val="38487345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4138" y="744538"/>
            <a:ext cx="6626225" cy="3724275"/>
          </a:xfrm>
        </p:spPr>
      </p:sp>
      <p:sp>
        <p:nvSpPr>
          <p:cNvPr id="3" name="ノート プレースホルダー 2"/>
          <p:cNvSpPr>
            <a:spLocks noGrp="1"/>
          </p:cNvSpPr>
          <p:nvPr>
            <p:ph type="body" idx="1"/>
          </p:nvPr>
        </p:nvSpPr>
        <p:spPr/>
        <p:txBody>
          <a:bodyPr/>
          <a:lstStyle/>
          <a:p>
            <a:r>
              <a:rPr kumimoji="1" lang="ja-JP" altLang="en-US" dirty="0" smtClean="0"/>
              <a:t>コンテンツ制作のフォーマットも決まった。解像度だけでなく、高ビットレート化と広色域化を活かす制作手法が今後の課題。</a:t>
            </a:r>
          </a:p>
          <a:p>
            <a:endParaRPr kumimoji="1" lang="ja-JP" altLang="en-US" dirty="0" smtClean="0"/>
          </a:p>
          <a:p>
            <a:r>
              <a:rPr kumimoji="1" lang="en-US" altLang="ja-JP" dirty="0" smtClean="0"/>
              <a:t>As for our industry, Standardizations are key to penetrate 4K format.</a:t>
            </a:r>
          </a:p>
          <a:p>
            <a:endParaRPr kumimoji="1" lang="en-US" altLang="ja-JP" dirty="0" smtClean="0"/>
          </a:p>
          <a:p>
            <a:r>
              <a:rPr kumimoji="1" lang="ja-JP" altLang="en-US" dirty="0" smtClean="0"/>
              <a:t>６Ｇ　ＰＨＹで初めて　</a:t>
            </a:r>
            <a:r>
              <a:rPr kumimoji="1" lang="en-US" altLang="ja-JP" dirty="0" smtClean="0"/>
              <a:t>2160</a:t>
            </a:r>
            <a:r>
              <a:rPr kumimoji="1" lang="ja-JP" altLang="en-US" dirty="0" smtClean="0"/>
              <a:t>Ｐ　</a:t>
            </a:r>
            <a:r>
              <a:rPr kumimoji="1" lang="en-US" altLang="ja-JP" dirty="0" smtClean="0"/>
              <a:t>50/60</a:t>
            </a:r>
            <a:r>
              <a:rPr kumimoji="1" lang="ja-JP" altLang="en-US" dirty="0" smtClean="0"/>
              <a:t>Ｐ　</a:t>
            </a:r>
            <a:r>
              <a:rPr kumimoji="1" lang="en-US" altLang="ja-JP" dirty="0" smtClean="0"/>
              <a:t>444</a:t>
            </a:r>
            <a:r>
              <a:rPr kumimoji="1" lang="ja-JP" altLang="en-US" dirty="0" err="1" smtClean="0"/>
              <a:t>、</a:t>
            </a:r>
            <a:r>
              <a:rPr kumimoji="1" lang="ja-JP" altLang="en-US" dirty="0" smtClean="0"/>
              <a:t>　Ｄｅｅｐ　Ｃｏｌｏｒに対応できる</a:t>
            </a:r>
          </a:p>
          <a:p>
            <a:r>
              <a:rPr kumimoji="1" lang="ja-JP" altLang="en-US" dirty="0" smtClean="0"/>
              <a:t> </a:t>
            </a:r>
            <a:r>
              <a:rPr kumimoji="1" lang="en-US" altLang="ja-JP" dirty="0" smtClean="0"/>
              <a:t>65</a:t>
            </a:r>
            <a:r>
              <a:rPr kumimoji="1" lang="ja-JP" altLang="en-US" dirty="0" smtClean="0"/>
              <a:t>型の</a:t>
            </a:r>
            <a:r>
              <a:rPr kumimoji="1" lang="en-US" altLang="ja-JP" dirty="0" smtClean="0"/>
              <a:t>4K</a:t>
            </a:r>
            <a:r>
              <a:rPr kumimoji="1" lang="ja-JP" altLang="en-US" dirty="0" smtClean="0"/>
              <a:t>液晶テレビ“</a:t>
            </a:r>
            <a:r>
              <a:rPr kumimoji="1" lang="en-US" altLang="ja-JP" dirty="0" smtClean="0"/>
              <a:t>WT600</a:t>
            </a:r>
            <a:r>
              <a:rPr kumimoji="1" lang="ja-JP" altLang="en-US" dirty="0" smtClean="0"/>
              <a:t>シリーズ”「</a:t>
            </a:r>
            <a:r>
              <a:rPr kumimoji="1" lang="en-US" altLang="ja-JP" dirty="0" smtClean="0"/>
              <a:t>TX-L65WT600</a:t>
            </a:r>
            <a:r>
              <a:rPr kumimoji="1" lang="ja-JP" altLang="en-US" dirty="0" smtClean="0"/>
              <a:t>」が発表された。欧州では</a:t>
            </a:r>
            <a:r>
              <a:rPr kumimoji="1" lang="en-US" altLang="ja-JP" dirty="0" smtClean="0"/>
              <a:t>9</a:t>
            </a:r>
            <a:r>
              <a:rPr kumimoji="1" lang="ja-JP" altLang="en-US" dirty="0" smtClean="0"/>
              <a:t>月末～</a:t>
            </a:r>
            <a:r>
              <a:rPr kumimoji="1" lang="en-US" altLang="ja-JP" dirty="0" smtClean="0"/>
              <a:t>10</a:t>
            </a:r>
            <a:r>
              <a:rPr kumimoji="1" lang="ja-JP" altLang="en-US" dirty="0" smtClean="0"/>
              <a:t>月初旬の発売を予定。同時期に日本市場への投入も予定する。価格は</a:t>
            </a:r>
            <a:r>
              <a:rPr kumimoji="1" lang="en-US" altLang="ja-JP" dirty="0" smtClean="0"/>
              <a:t>6,000</a:t>
            </a:r>
            <a:r>
              <a:rPr kumimoji="1" lang="ja-JP" altLang="en-US" dirty="0" smtClean="0"/>
              <a:t>ドル程度になるとのこと。</a:t>
            </a:r>
            <a:br>
              <a:rPr kumimoji="1" lang="ja-JP" altLang="en-US" dirty="0" smtClean="0"/>
            </a:br>
            <a:r>
              <a:rPr kumimoji="1" lang="en-US" altLang="ja-JP" dirty="0" smtClean="0"/>
              <a:t>TX-L65WT600</a:t>
            </a:r>
          </a:p>
          <a:p>
            <a:r>
              <a:rPr kumimoji="1" lang="en-US" altLang="ja-JP" dirty="0" smtClean="0"/>
              <a:t>4K 50p/60p</a:t>
            </a:r>
            <a:r>
              <a:rPr kumimoji="1" lang="ja-JP" altLang="en-US" dirty="0" smtClean="0"/>
              <a:t>信号入力に対応。</a:t>
            </a:r>
            <a:r>
              <a:rPr kumimoji="1" lang="en-US" altLang="ja-JP" dirty="0" err="1" smtClean="0"/>
              <a:t>Dispay</a:t>
            </a:r>
            <a:r>
              <a:rPr kumimoji="1" lang="en-US" altLang="ja-JP" dirty="0" smtClean="0"/>
              <a:t> Port 1.2a</a:t>
            </a:r>
            <a:r>
              <a:rPr kumimoji="1" lang="ja-JP" altLang="en-US" dirty="0" smtClean="0"/>
              <a:t>を備えるほか、新規格・</a:t>
            </a:r>
            <a:r>
              <a:rPr kumimoji="1" lang="en-US" altLang="ja-JP" dirty="0" smtClean="0"/>
              <a:t>HDMI 2.0</a:t>
            </a:r>
            <a:r>
              <a:rPr kumimoji="1" lang="ja-JP" altLang="en-US" dirty="0" smtClean="0"/>
              <a:t>対応端子を搭載し、色信号を圧縮しない</a:t>
            </a:r>
            <a:r>
              <a:rPr kumimoji="1" lang="en-US" altLang="ja-JP" dirty="0" smtClean="0"/>
              <a:t>4</a:t>
            </a:r>
            <a:r>
              <a:rPr kumimoji="1" lang="ja-JP" altLang="en-US" dirty="0" smtClean="0"/>
              <a:t>：</a:t>
            </a:r>
            <a:r>
              <a:rPr kumimoji="1" lang="en-US" altLang="ja-JP" dirty="0" smtClean="0"/>
              <a:t>4</a:t>
            </a:r>
            <a:r>
              <a:rPr kumimoji="1" lang="ja-JP" altLang="en-US" dirty="0" smtClean="0"/>
              <a:t>：</a:t>
            </a:r>
            <a:r>
              <a:rPr kumimoji="1" lang="en-US" altLang="ja-JP" dirty="0" smtClean="0"/>
              <a:t>4</a:t>
            </a:r>
            <a:r>
              <a:rPr kumimoji="1" lang="ja-JP" altLang="en-US" dirty="0" smtClean="0"/>
              <a:t>入力にも対応している。</a:t>
            </a:r>
          </a:p>
          <a:p>
            <a:endParaRPr kumimoji="1" lang="ja-JP" altLang="en-US" dirty="0" smtClean="0"/>
          </a:p>
          <a:p>
            <a:r>
              <a:rPr kumimoji="1" lang="ja-JP" altLang="en-US" dirty="0" smtClean="0"/>
              <a:t>・</a:t>
            </a:r>
            <a:r>
              <a:rPr kumimoji="1" lang="en-US" altLang="ja-JP" dirty="0" smtClean="0"/>
              <a:t>2014</a:t>
            </a:r>
            <a:r>
              <a:rPr kumimoji="1" lang="ja-JP" altLang="en-US" dirty="0" smtClean="0"/>
              <a:t>年の</a:t>
            </a:r>
            <a:r>
              <a:rPr kumimoji="1" lang="en-US" altLang="ja-JP" dirty="0" smtClean="0"/>
              <a:t>TV</a:t>
            </a:r>
            <a:r>
              <a:rPr kumimoji="1" lang="ja-JP" altLang="en-US" dirty="0" smtClean="0"/>
              <a:t>は、</a:t>
            </a:r>
            <a:r>
              <a:rPr kumimoji="1" lang="en-US" altLang="ja-JP" dirty="0" smtClean="0"/>
              <a:t>420 8bit 60P</a:t>
            </a:r>
            <a:r>
              <a:rPr kumimoji="1" lang="ja-JP" altLang="en-US" dirty="0" smtClean="0"/>
              <a:t>の</a:t>
            </a:r>
            <a:r>
              <a:rPr kumimoji="1" lang="en-US" altLang="ja-JP" dirty="0" smtClean="0"/>
              <a:t>HDMI2.0</a:t>
            </a:r>
            <a:r>
              <a:rPr kumimoji="1" lang="ja-JP" altLang="en-US" dirty="0" smtClean="0"/>
              <a:t>しかサポートしていません。　</a:t>
            </a:r>
            <a:r>
              <a:rPr kumimoji="1" lang="en-US" altLang="ja-JP" dirty="0" smtClean="0"/>
              <a:t>2013</a:t>
            </a:r>
            <a:r>
              <a:rPr kumimoji="1" lang="ja-JP" altLang="en-US" dirty="0" smtClean="0"/>
              <a:t>年モデルと同じです。</a:t>
            </a:r>
          </a:p>
          <a:p>
            <a:r>
              <a:rPr kumimoji="1" lang="ja-JP" altLang="en-US" dirty="0" smtClean="0"/>
              <a:t>ですので、今年の</a:t>
            </a:r>
            <a:r>
              <a:rPr kumimoji="1" lang="en-US" altLang="ja-JP" dirty="0" smtClean="0"/>
              <a:t>TV</a:t>
            </a:r>
            <a:r>
              <a:rPr kumimoji="1" lang="ja-JP" altLang="en-US" dirty="0" smtClean="0"/>
              <a:t>を使った場合は、</a:t>
            </a:r>
            <a:r>
              <a:rPr kumimoji="1" lang="en-US" altLang="ja-JP" dirty="0" smtClean="0"/>
              <a:t>422 10bit 60P</a:t>
            </a:r>
            <a:r>
              <a:rPr kumimoji="1" lang="ja-JP" altLang="en-US" dirty="0" smtClean="0"/>
              <a:t>を</a:t>
            </a:r>
            <a:r>
              <a:rPr kumimoji="1" lang="en-US" altLang="ja-JP" dirty="0" smtClean="0"/>
              <a:t>HDMI</a:t>
            </a:r>
            <a:r>
              <a:rPr kumimoji="1" lang="ja-JP" altLang="en-US" dirty="0" smtClean="0"/>
              <a:t>経由で受け取ることは残念ながら出来ません。</a:t>
            </a:r>
          </a:p>
          <a:p>
            <a:r>
              <a:rPr kumimoji="1" lang="ja-JP" altLang="en-US" dirty="0" smtClean="0"/>
              <a:t>  </a:t>
            </a:r>
          </a:p>
          <a:p>
            <a:r>
              <a:rPr kumimoji="1" lang="ja-JP" altLang="en-US" dirty="0" smtClean="0"/>
              <a:t>現時点で、量産チップとして出荷されているのは、</a:t>
            </a:r>
            <a:r>
              <a:rPr kumimoji="1" lang="en-US" altLang="ja-JP" dirty="0" err="1" smtClean="0"/>
              <a:t>Pana</a:t>
            </a:r>
            <a:r>
              <a:rPr kumimoji="1" lang="ja-JP" altLang="en-US" dirty="0" smtClean="0"/>
              <a:t>のチップだけという</a:t>
            </a:r>
          </a:p>
          <a:p>
            <a:r>
              <a:rPr kumimoji="1" lang="ja-JP" altLang="en-US" dirty="0" smtClean="0"/>
              <a:t>ことです。</a:t>
            </a:r>
            <a:r>
              <a:rPr kumimoji="1" lang="en-US" altLang="ja-JP" dirty="0" smtClean="0"/>
              <a:t>Silicon Image</a:t>
            </a:r>
            <a:r>
              <a:rPr kumimoji="1" lang="ja-JP" altLang="en-US" dirty="0" smtClean="0"/>
              <a:t>のチップは</a:t>
            </a:r>
            <a:r>
              <a:rPr kumimoji="1" lang="en-US" altLang="ja-JP" dirty="0" smtClean="0"/>
              <a:t>10</a:t>
            </a:r>
            <a:r>
              <a:rPr kumimoji="1" lang="ja-JP" altLang="en-US" dirty="0" smtClean="0"/>
              <a:t>月ごろ量産という情報があります。</a:t>
            </a:r>
          </a:p>
          <a:p>
            <a:r>
              <a:rPr kumimoji="1" lang="en-US" altLang="ja-JP" dirty="0" err="1" smtClean="0"/>
              <a:t>Pana</a:t>
            </a:r>
            <a:r>
              <a:rPr kumimoji="1" lang="ja-JP" altLang="en-US" dirty="0" smtClean="0"/>
              <a:t>のチップも、互換性維持には苦労しているようで、使いこなしにはそれなりに頑張らないといけないのではないかと思います。現時点だと</a:t>
            </a:r>
          </a:p>
          <a:p>
            <a:r>
              <a:rPr kumimoji="1" lang="ja-JP" altLang="en-US" dirty="0" smtClean="0"/>
              <a:t>互換性確保の相手は何？という問題もあります。</a:t>
            </a:r>
          </a:p>
          <a:p>
            <a:r>
              <a:rPr kumimoji="1" lang="ja-JP" altLang="en-US" dirty="0" smtClean="0"/>
              <a:t> </a:t>
            </a:r>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DF26B5EF-E6B2-4482-B3E1-BC282756F211}" type="slidenum">
              <a:rPr kumimoji="1" lang="ja-JP" altLang="en-US" smtClean="0"/>
              <a:t>14</a:t>
            </a:fld>
            <a:endParaRPr kumimoji="1" lang="ja-JP" altLang="en-US"/>
          </a:p>
        </p:txBody>
      </p:sp>
    </p:spTree>
    <p:extLst>
      <p:ext uri="{BB962C8B-B14F-4D97-AF65-F5344CB8AC3E}">
        <p14:creationId xmlns:p14="http://schemas.microsoft.com/office/powerpoint/2010/main" val="3848734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4138" y="744538"/>
            <a:ext cx="6626225" cy="3724275"/>
          </a:xfrm>
        </p:spPr>
      </p:sp>
      <p:sp>
        <p:nvSpPr>
          <p:cNvPr id="3" name="ノート プレースホルダー 2"/>
          <p:cNvSpPr>
            <a:spLocks noGrp="1"/>
          </p:cNvSpPr>
          <p:nvPr>
            <p:ph type="body" idx="1"/>
          </p:nvPr>
        </p:nvSpPr>
        <p:spPr/>
        <p:txBody>
          <a:bodyPr/>
          <a:lstStyle/>
          <a:p>
            <a:r>
              <a:rPr kumimoji="1" lang="en-US" altLang="ja-JP" dirty="0" smtClean="0"/>
              <a:t>There are two ways making 8Kx2K contents,</a:t>
            </a:r>
          </a:p>
          <a:p>
            <a:r>
              <a:rPr kumimoji="1" lang="en-US" altLang="ja-JP" dirty="0" smtClean="0"/>
              <a:t>Single</a:t>
            </a:r>
            <a:r>
              <a:rPr kumimoji="1" lang="en-US" altLang="ja-JP" baseline="0" dirty="0" smtClean="0"/>
              <a:t> F65 camera 8K development and two 4K cameras stitch solution</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DF26B5EF-E6B2-4482-B3E1-BC282756F211}" type="slidenum">
              <a:rPr lang="ja-JP" altLang="en-US" smtClean="0">
                <a:solidFill>
                  <a:prstClr val="black"/>
                </a:solidFill>
              </a:rPr>
              <a:pPr/>
              <a:t>16</a:t>
            </a:fld>
            <a:endParaRPr lang="ja-JP" altLang="en-US">
              <a:solidFill>
                <a:prstClr val="black"/>
              </a:solidFill>
            </a:endParaRPr>
          </a:p>
        </p:txBody>
      </p:sp>
    </p:spTree>
    <p:extLst>
      <p:ext uri="{BB962C8B-B14F-4D97-AF65-F5344CB8AC3E}">
        <p14:creationId xmlns:p14="http://schemas.microsoft.com/office/powerpoint/2010/main" val="34261420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4138" y="744538"/>
            <a:ext cx="6626225" cy="3724275"/>
          </a:xfrm>
        </p:spPr>
      </p:sp>
      <p:sp>
        <p:nvSpPr>
          <p:cNvPr id="3" name="ノート プレースホルダー 2"/>
          <p:cNvSpPr>
            <a:spLocks noGrp="1"/>
          </p:cNvSpPr>
          <p:nvPr>
            <p:ph type="body" idx="1"/>
          </p:nvPr>
        </p:nvSpPr>
        <p:spPr/>
        <p:txBody>
          <a:bodyPr/>
          <a:lstStyle/>
          <a:p>
            <a:r>
              <a:rPr kumimoji="1" lang="ja-JP" altLang="en-US" dirty="0" smtClean="0"/>
              <a:t>コンテンツ制作のフォーマットも決まった。解像度だけでなく、高ビットレート化と広色域化を活かす制作手法が今後の課題。</a:t>
            </a:r>
          </a:p>
          <a:p>
            <a:endParaRPr kumimoji="1" lang="ja-JP" altLang="en-US" dirty="0" smtClean="0"/>
          </a:p>
          <a:p>
            <a:r>
              <a:rPr kumimoji="1" lang="en-US" altLang="ja-JP" dirty="0" smtClean="0"/>
              <a:t>As for our industry, Standardizations are key to penetrate 4K format.</a:t>
            </a:r>
          </a:p>
          <a:p>
            <a:endParaRPr kumimoji="1" lang="en-US" altLang="ja-JP" dirty="0" smtClean="0"/>
          </a:p>
          <a:p>
            <a:r>
              <a:rPr kumimoji="1" lang="ja-JP" altLang="en-US" dirty="0" smtClean="0"/>
              <a:t>６Ｇ　ＰＨＹで初めて　</a:t>
            </a:r>
            <a:r>
              <a:rPr kumimoji="1" lang="en-US" altLang="ja-JP" dirty="0" smtClean="0"/>
              <a:t>2160</a:t>
            </a:r>
            <a:r>
              <a:rPr kumimoji="1" lang="ja-JP" altLang="en-US" dirty="0" smtClean="0"/>
              <a:t>Ｐ　</a:t>
            </a:r>
            <a:r>
              <a:rPr kumimoji="1" lang="en-US" altLang="ja-JP" dirty="0" smtClean="0"/>
              <a:t>50/60</a:t>
            </a:r>
            <a:r>
              <a:rPr kumimoji="1" lang="ja-JP" altLang="en-US" dirty="0" smtClean="0"/>
              <a:t>Ｐ　</a:t>
            </a:r>
            <a:r>
              <a:rPr kumimoji="1" lang="en-US" altLang="ja-JP" dirty="0" smtClean="0"/>
              <a:t>444</a:t>
            </a:r>
            <a:r>
              <a:rPr kumimoji="1" lang="ja-JP" altLang="en-US" dirty="0" err="1" smtClean="0"/>
              <a:t>、</a:t>
            </a:r>
            <a:r>
              <a:rPr kumimoji="1" lang="ja-JP" altLang="en-US" dirty="0" smtClean="0"/>
              <a:t>　Ｄｅｅｐ　Ｃｏｌｏｒに対応できる</a:t>
            </a:r>
          </a:p>
          <a:p>
            <a:r>
              <a:rPr kumimoji="1" lang="ja-JP" altLang="en-US" dirty="0" smtClean="0"/>
              <a:t> </a:t>
            </a:r>
            <a:r>
              <a:rPr kumimoji="1" lang="en-US" altLang="ja-JP" dirty="0" smtClean="0"/>
              <a:t>65</a:t>
            </a:r>
            <a:r>
              <a:rPr kumimoji="1" lang="ja-JP" altLang="en-US" dirty="0" smtClean="0"/>
              <a:t>型の</a:t>
            </a:r>
            <a:r>
              <a:rPr kumimoji="1" lang="en-US" altLang="ja-JP" dirty="0" smtClean="0"/>
              <a:t>4K</a:t>
            </a:r>
            <a:r>
              <a:rPr kumimoji="1" lang="ja-JP" altLang="en-US" dirty="0" smtClean="0"/>
              <a:t>液晶テレビ“</a:t>
            </a:r>
            <a:r>
              <a:rPr kumimoji="1" lang="en-US" altLang="ja-JP" dirty="0" smtClean="0"/>
              <a:t>WT600</a:t>
            </a:r>
            <a:r>
              <a:rPr kumimoji="1" lang="ja-JP" altLang="en-US" dirty="0" smtClean="0"/>
              <a:t>シリーズ”「</a:t>
            </a:r>
            <a:r>
              <a:rPr kumimoji="1" lang="en-US" altLang="ja-JP" dirty="0" smtClean="0"/>
              <a:t>TX-L65WT600</a:t>
            </a:r>
            <a:r>
              <a:rPr kumimoji="1" lang="ja-JP" altLang="en-US" dirty="0" smtClean="0"/>
              <a:t>」が発表された。欧州では</a:t>
            </a:r>
            <a:r>
              <a:rPr kumimoji="1" lang="en-US" altLang="ja-JP" dirty="0" smtClean="0"/>
              <a:t>9</a:t>
            </a:r>
            <a:r>
              <a:rPr kumimoji="1" lang="ja-JP" altLang="en-US" dirty="0" smtClean="0"/>
              <a:t>月末～</a:t>
            </a:r>
            <a:r>
              <a:rPr kumimoji="1" lang="en-US" altLang="ja-JP" dirty="0" smtClean="0"/>
              <a:t>10</a:t>
            </a:r>
            <a:r>
              <a:rPr kumimoji="1" lang="ja-JP" altLang="en-US" dirty="0" smtClean="0"/>
              <a:t>月初旬の発売を予定。同時期に日本市場への投入も予定する。価格は</a:t>
            </a:r>
            <a:r>
              <a:rPr kumimoji="1" lang="en-US" altLang="ja-JP" dirty="0" smtClean="0"/>
              <a:t>6,000</a:t>
            </a:r>
            <a:r>
              <a:rPr kumimoji="1" lang="ja-JP" altLang="en-US" dirty="0" smtClean="0"/>
              <a:t>ドル程度になるとのこと。</a:t>
            </a:r>
            <a:br>
              <a:rPr kumimoji="1" lang="ja-JP" altLang="en-US" dirty="0" smtClean="0"/>
            </a:br>
            <a:r>
              <a:rPr kumimoji="1" lang="en-US" altLang="ja-JP" dirty="0" smtClean="0"/>
              <a:t>TX-L65WT600</a:t>
            </a:r>
          </a:p>
          <a:p>
            <a:r>
              <a:rPr kumimoji="1" lang="en-US" altLang="ja-JP" dirty="0" smtClean="0"/>
              <a:t>4K 50p/60p</a:t>
            </a:r>
            <a:r>
              <a:rPr kumimoji="1" lang="ja-JP" altLang="en-US" dirty="0" smtClean="0"/>
              <a:t>信号入力に対応。</a:t>
            </a:r>
            <a:r>
              <a:rPr kumimoji="1" lang="en-US" altLang="ja-JP" dirty="0" err="1" smtClean="0"/>
              <a:t>Dispay</a:t>
            </a:r>
            <a:r>
              <a:rPr kumimoji="1" lang="en-US" altLang="ja-JP" dirty="0" smtClean="0"/>
              <a:t> Port 1.2a</a:t>
            </a:r>
            <a:r>
              <a:rPr kumimoji="1" lang="ja-JP" altLang="en-US" dirty="0" smtClean="0"/>
              <a:t>を備えるほか、新規格・</a:t>
            </a:r>
            <a:r>
              <a:rPr kumimoji="1" lang="en-US" altLang="ja-JP" dirty="0" smtClean="0"/>
              <a:t>HDMI 2.0</a:t>
            </a:r>
            <a:r>
              <a:rPr kumimoji="1" lang="ja-JP" altLang="en-US" dirty="0" smtClean="0"/>
              <a:t>対応端子を搭載し、色信号を圧縮しない</a:t>
            </a:r>
            <a:r>
              <a:rPr kumimoji="1" lang="en-US" altLang="ja-JP" dirty="0" smtClean="0"/>
              <a:t>4</a:t>
            </a:r>
            <a:r>
              <a:rPr kumimoji="1" lang="ja-JP" altLang="en-US" dirty="0" smtClean="0"/>
              <a:t>：</a:t>
            </a:r>
            <a:r>
              <a:rPr kumimoji="1" lang="en-US" altLang="ja-JP" dirty="0" smtClean="0"/>
              <a:t>4</a:t>
            </a:r>
            <a:r>
              <a:rPr kumimoji="1" lang="ja-JP" altLang="en-US" dirty="0" smtClean="0"/>
              <a:t>：</a:t>
            </a:r>
            <a:r>
              <a:rPr kumimoji="1" lang="en-US" altLang="ja-JP" dirty="0" smtClean="0"/>
              <a:t>4</a:t>
            </a:r>
            <a:r>
              <a:rPr kumimoji="1" lang="ja-JP" altLang="en-US" dirty="0" smtClean="0"/>
              <a:t>入力にも対応している。</a:t>
            </a:r>
          </a:p>
          <a:p>
            <a:endParaRPr kumimoji="1" lang="ja-JP" altLang="en-US" dirty="0" smtClean="0"/>
          </a:p>
          <a:p>
            <a:r>
              <a:rPr kumimoji="1" lang="ja-JP" altLang="en-US" dirty="0" smtClean="0"/>
              <a:t>・</a:t>
            </a:r>
            <a:r>
              <a:rPr kumimoji="1" lang="en-US" altLang="ja-JP" dirty="0" smtClean="0"/>
              <a:t>2014</a:t>
            </a:r>
            <a:r>
              <a:rPr kumimoji="1" lang="ja-JP" altLang="en-US" dirty="0" smtClean="0"/>
              <a:t>年の</a:t>
            </a:r>
            <a:r>
              <a:rPr kumimoji="1" lang="en-US" altLang="ja-JP" dirty="0" smtClean="0"/>
              <a:t>TV</a:t>
            </a:r>
            <a:r>
              <a:rPr kumimoji="1" lang="ja-JP" altLang="en-US" dirty="0" smtClean="0"/>
              <a:t>は、</a:t>
            </a:r>
            <a:r>
              <a:rPr kumimoji="1" lang="en-US" altLang="ja-JP" dirty="0" smtClean="0"/>
              <a:t>420 8bit 60P</a:t>
            </a:r>
            <a:r>
              <a:rPr kumimoji="1" lang="ja-JP" altLang="en-US" dirty="0" smtClean="0"/>
              <a:t>の</a:t>
            </a:r>
            <a:r>
              <a:rPr kumimoji="1" lang="en-US" altLang="ja-JP" dirty="0" smtClean="0"/>
              <a:t>HDMI2.0</a:t>
            </a:r>
            <a:r>
              <a:rPr kumimoji="1" lang="ja-JP" altLang="en-US" dirty="0" smtClean="0"/>
              <a:t>しかサポートしていません。　</a:t>
            </a:r>
            <a:r>
              <a:rPr kumimoji="1" lang="en-US" altLang="ja-JP" dirty="0" smtClean="0"/>
              <a:t>2013</a:t>
            </a:r>
            <a:r>
              <a:rPr kumimoji="1" lang="ja-JP" altLang="en-US" dirty="0" smtClean="0"/>
              <a:t>年モデルと同じです。</a:t>
            </a:r>
          </a:p>
          <a:p>
            <a:r>
              <a:rPr kumimoji="1" lang="ja-JP" altLang="en-US" dirty="0" smtClean="0"/>
              <a:t>ですので、今年の</a:t>
            </a:r>
            <a:r>
              <a:rPr kumimoji="1" lang="en-US" altLang="ja-JP" dirty="0" smtClean="0"/>
              <a:t>TV</a:t>
            </a:r>
            <a:r>
              <a:rPr kumimoji="1" lang="ja-JP" altLang="en-US" dirty="0" smtClean="0"/>
              <a:t>を使った場合は、</a:t>
            </a:r>
            <a:r>
              <a:rPr kumimoji="1" lang="en-US" altLang="ja-JP" dirty="0" smtClean="0"/>
              <a:t>422 10bit 60P</a:t>
            </a:r>
            <a:r>
              <a:rPr kumimoji="1" lang="ja-JP" altLang="en-US" dirty="0" smtClean="0"/>
              <a:t>を</a:t>
            </a:r>
            <a:r>
              <a:rPr kumimoji="1" lang="en-US" altLang="ja-JP" dirty="0" smtClean="0"/>
              <a:t>HDMI</a:t>
            </a:r>
            <a:r>
              <a:rPr kumimoji="1" lang="ja-JP" altLang="en-US" dirty="0" smtClean="0"/>
              <a:t>経由で受け取ることは残念ながら出来ません。</a:t>
            </a:r>
          </a:p>
          <a:p>
            <a:r>
              <a:rPr kumimoji="1" lang="ja-JP" altLang="en-US" dirty="0" smtClean="0"/>
              <a:t>  </a:t>
            </a:r>
          </a:p>
          <a:p>
            <a:r>
              <a:rPr kumimoji="1" lang="ja-JP" altLang="en-US" dirty="0" smtClean="0"/>
              <a:t>現時点で、量産チップとして出荷されているのは、</a:t>
            </a:r>
            <a:r>
              <a:rPr kumimoji="1" lang="en-US" altLang="ja-JP" dirty="0" err="1" smtClean="0"/>
              <a:t>Pana</a:t>
            </a:r>
            <a:r>
              <a:rPr kumimoji="1" lang="ja-JP" altLang="en-US" dirty="0" smtClean="0"/>
              <a:t>のチップだけという</a:t>
            </a:r>
          </a:p>
          <a:p>
            <a:r>
              <a:rPr kumimoji="1" lang="ja-JP" altLang="en-US" dirty="0" smtClean="0"/>
              <a:t>ことです。</a:t>
            </a:r>
            <a:r>
              <a:rPr kumimoji="1" lang="en-US" altLang="ja-JP" dirty="0" smtClean="0"/>
              <a:t>Silicon Image</a:t>
            </a:r>
            <a:r>
              <a:rPr kumimoji="1" lang="ja-JP" altLang="en-US" dirty="0" smtClean="0"/>
              <a:t>のチップは</a:t>
            </a:r>
            <a:r>
              <a:rPr kumimoji="1" lang="en-US" altLang="ja-JP" dirty="0" smtClean="0"/>
              <a:t>10</a:t>
            </a:r>
            <a:r>
              <a:rPr kumimoji="1" lang="ja-JP" altLang="en-US" dirty="0" smtClean="0"/>
              <a:t>月ごろ量産という情報があります。</a:t>
            </a:r>
          </a:p>
          <a:p>
            <a:r>
              <a:rPr kumimoji="1" lang="en-US" altLang="ja-JP" dirty="0" err="1" smtClean="0"/>
              <a:t>Pana</a:t>
            </a:r>
            <a:r>
              <a:rPr kumimoji="1" lang="ja-JP" altLang="en-US" dirty="0" smtClean="0"/>
              <a:t>のチップも、互換性維持には苦労しているようで、使いこなしにはそれなりに頑張らないといけないのではないかと思います。現時点だと</a:t>
            </a:r>
          </a:p>
          <a:p>
            <a:r>
              <a:rPr kumimoji="1" lang="ja-JP" altLang="en-US" dirty="0" smtClean="0"/>
              <a:t>互換性確保の相手は何？という問題もあります。</a:t>
            </a:r>
          </a:p>
          <a:p>
            <a:r>
              <a:rPr kumimoji="1" lang="ja-JP" altLang="en-US" dirty="0" smtClean="0"/>
              <a:t> </a:t>
            </a:r>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DF26B5EF-E6B2-4482-B3E1-BC282756F211}" type="slidenum">
              <a:rPr kumimoji="1" lang="ja-JP" altLang="en-US" smtClean="0"/>
              <a:t>22</a:t>
            </a:fld>
            <a:endParaRPr kumimoji="1" lang="ja-JP" altLang="en-US"/>
          </a:p>
        </p:txBody>
      </p:sp>
    </p:spTree>
    <p:extLst>
      <p:ext uri="{BB962C8B-B14F-4D97-AF65-F5344CB8AC3E}">
        <p14:creationId xmlns:p14="http://schemas.microsoft.com/office/powerpoint/2010/main" val="38487345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4138" y="744538"/>
            <a:ext cx="6626225" cy="3724275"/>
          </a:xfrm>
        </p:spPr>
      </p:sp>
      <p:sp>
        <p:nvSpPr>
          <p:cNvPr id="3" name="ノート プレースホルダー 2"/>
          <p:cNvSpPr>
            <a:spLocks noGrp="1"/>
          </p:cNvSpPr>
          <p:nvPr>
            <p:ph type="body" idx="1"/>
          </p:nvPr>
        </p:nvSpPr>
        <p:spPr/>
        <p:txBody>
          <a:bodyPr/>
          <a:lstStyle/>
          <a:p>
            <a:r>
              <a:rPr kumimoji="1" lang="ja-JP" altLang="en-US" dirty="0" smtClean="0"/>
              <a:t>コンテンツ制作のフォーマットも決まった。解像度だけでなく、高ビットレート化と広色域化を活かす制作手法が今後の課題。</a:t>
            </a:r>
          </a:p>
          <a:p>
            <a:endParaRPr kumimoji="1" lang="ja-JP" altLang="en-US" dirty="0" smtClean="0"/>
          </a:p>
          <a:p>
            <a:r>
              <a:rPr kumimoji="1" lang="en-US" altLang="ja-JP" dirty="0" smtClean="0"/>
              <a:t>As for our industry, Standardizations are key to penetrate 4K format.</a:t>
            </a:r>
          </a:p>
          <a:p>
            <a:endParaRPr kumimoji="1" lang="en-US" altLang="ja-JP" dirty="0" smtClean="0"/>
          </a:p>
          <a:p>
            <a:r>
              <a:rPr kumimoji="1" lang="ja-JP" altLang="en-US" dirty="0" smtClean="0"/>
              <a:t>６Ｇ　ＰＨＹで初めて　</a:t>
            </a:r>
            <a:r>
              <a:rPr kumimoji="1" lang="en-US" altLang="ja-JP" dirty="0" smtClean="0"/>
              <a:t>2160</a:t>
            </a:r>
            <a:r>
              <a:rPr kumimoji="1" lang="ja-JP" altLang="en-US" dirty="0" smtClean="0"/>
              <a:t>Ｐ　</a:t>
            </a:r>
            <a:r>
              <a:rPr kumimoji="1" lang="en-US" altLang="ja-JP" dirty="0" smtClean="0"/>
              <a:t>50/60</a:t>
            </a:r>
            <a:r>
              <a:rPr kumimoji="1" lang="ja-JP" altLang="en-US" dirty="0" smtClean="0"/>
              <a:t>Ｐ　</a:t>
            </a:r>
            <a:r>
              <a:rPr kumimoji="1" lang="en-US" altLang="ja-JP" dirty="0" smtClean="0"/>
              <a:t>444</a:t>
            </a:r>
            <a:r>
              <a:rPr kumimoji="1" lang="ja-JP" altLang="en-US" dirty="0" err="1" smtClean="0"/>
              <a:t>、</a:t>
            </a:r>
            <a:r>
              <a:rPr kumimoji="1" lang="ja-JP" altLang="en-US" dirty="0" smtClean="0"/>
              <a:t>　Ｄｅｅｐ　Ｃｏｌｏｒに対応できる</a:t>
            </a:r>
          </a:p>
          <a:p>
            <a:r>
              <a:rPr kumimoji="1" lang="ja-JP" altLang="en-US" dirty="0" smtClean="0"/>
              <a:t> </a:t>
            </a:r>
            <a:r>
              <a:rPr kumimoji="1" lang="en-US" altLang="ja-JP" dirty="0" smtClean="0"/>
              <a:t>65</a:t>
            </a:r>
            <a:r>
              <a:rPr kumimoji="1" lang="ja-JP" altLang="en-US" dirty="0" smtClean="0"/>
              <a:t>型の</a:t>
            </a:r>
            <a:r>
              <a:rPr kumimoji="1" lang="en-US" altLang="ja-JP" dirty="0" smtClean="0"/>
              <a:t>4K</a:t>
            </a:r>
            <a:r>
              <a:rPr kumimoji="1" lang="ja-JP" altLang="en-US" dirty="0" smtClean="0"/>
              <a:t>液晶テレビ“</a:t>
            </a:r>
            <a:r>
              <a:rPr kumimoji="1" lang="en-US" altLang="ja-JP" dirty="0" smtClean="0"/>
              <a:t>WT600</a:t>
            </a:r>
            <a:r>
              <a:rPr kumimoji="1" lang="ja-JP" altLang="en-US" dirty="0" smtClean="0"/>
              <a:t>シリーズ”「</a:t>
            </a:r>
            <a:r>
              <a:rPr kumimoji="1" lang="en-US" altLang="ja-JP" dirty="0" smtClean="0"/>
              <a:t>TX-L65WT600</a:t>
            </a:r>
            <a:r>
              <a:rPr kumimoji="1" lang="ja-JP" altLang="en-US" dirty="0" smtClean="0"/>
              <a:t>」が発表された。欧州では</a:t>
            </a:r>
            <a:r>
              <a:rPr kumimoji="1" lang="en-US" altLang="ja-JP" dirty="0" smtClean="0"/>
              <a:t>9</a:t>
            </a:r>
            <a:r>
              <a:rPr kumimoji="1" lang="ja-JP" altLang="en-US" dirty="0" smtClean="0"/>
              <a:t>月末～</a:t>
            </a:r>
            <a:r>
              <a:rPr kumimoji="1" lang="en-US" altLang="ja-JP" dirty="0" smtClean="0"/>
              <a:t>10</a:t>
            </a:r>
            <a:r>
              <a:rPr kumimoji="1" lang="ja-JP" altLang="en-US" dirty="0" smtClean="0"/>
              <a:t>月初旬の発売を予定。同時期に日本市場への投入も予定する。価格は</a:t>
            </a:r>
            <a:r>
              <a:rPr kumimoji="1" lang="en-US" altLang="ja-JP" dirty="0" smtClean="0"/>
              <a:t>6,000</a:t>
            </a:r>
            <a:r>
              <a:rPr kumimoji="1" lang="ja-JP" altLang="en-US" dirty="0" smtClean="0"/>
              <a:t>ドル程度になるとのこと。</a:t>
            </a:r>
            <a:br>
              <a:rPr kumimoji="1" lang="ja-JP" altLang="en-US" dirty="0" smtClean="0"/>
            </a:br>
            <a:r>
              <a:rPr kumimoji="1" lang="en-US" altLang="ja-JP" dirty="0" smtClean="0"/>
              <a:t>TX-L65WT600</a:t>
            </a:r>
          </a:p>
          <a:p>
            <a:r>
              <a:rPr kumimoji="1" lang="en-US" altLang="ja-JP" dirty="0" smtClean="0"/>
              <a:t>4K 50p/60p</a:t>
            </a:r>
            <a:r>
              <a:rPr kumimoji="1" lang="ja-JP" altLang="en-US" dirty="0" smtClean="0"/>
              <a:t>信号入力に対応。</a:t>
            </a:r>
            <a:r>
              <a:rPr kumimoji="1" lang="en-US" altLang="ja-JP" dirty="0" err="1" smtClean="0"/>
              <a:t>Dispay</a:t>
            </a:r>
            <a:r>
              <a:rPr kumimoji="1" lang="en-US" altLang="ja-JP" dirty="0" smtClean="0"/>
              <a:t> Port 1.2a</a:t>
            </a:r>
            <a:r>
              <a:rPr kumimoji="1" lang="ja-JP" altLang="en-US" dirty="0" smtClean="0"/>
              <a:t>を備えるほか、新規格・</a:t>
            </a:r>
            <a:r>
              <a:rPr kumimoji="1" lang="en-US" altLang="ja-JP" dirty="0" smtClean="0"/>
              <a:t>HDMI 2.0</a:t>
            </a:r>
            <a:r>
              <a:rPr kumimoji="1" lang="ja-JP" altLang="en-US" dirty="0" smtClean="0"/>
              <a:t>対応端子を搭載し、色信号を圧縮しない</a:t>
            </a:r>
            <a:r>
              <a:rPr kumimoji="1" lang="en-US" altLang="ja-JP" dirty="0" smtClean="0"/>
              <a:t>4</a:t>
            </a:r>
            <a:r>
              <a:rPr kumimoji="1" lang="ja-JP" altLang="en-US" dirty="0" smtClean="0"/>
              <a:t>：</a:t>
            </a:r>
            <a:r>
              <a:rPr kumimoji="1" lang="en-US" altLang="ja-JP" dirty="0" smtClean="0"/>
              <a:t>4</a:t>
            </a:r>
            <a:r>
              <a:rPr kumimoji="1" lang="ja-JP" altLang="en-US" dirty="0" smtClean="0"/>
              <a:t>：</a:t>
            </a:r>
            <a:r>
              <a:rPr kumimoji="1" lang="en-US" altLang="ja-JP" dirty="0" smtClean="0"/>
              <a:t>4</a:t>
            </a:r>
            <a:r>
              <a:rPr kumimoji="1" lang="ja-JP" altLang="en-US" dirty="0" smtClean="0"/>
              <a:t>入力にも対応している。</a:t>
            </a:r>
          </a:p>
          <a:p>
            <a:endParaRPr kumimoji="1" lang="ja-JP" altLang="en-US" dirty="0" smtClean="0"/>
          </a:p>
          <a:p>
            <a:r>
              <a:rPr kumimoji="1" lang="ja-JP" altLang="en-US" dirty="0" smtClean="0"/>
              <a:t>・</a:t>
            </a:r>
            <a:r>
              <a:rPr kumimoji="1" lang="en-US" altLang="ja-JP" dirty="0" smtClean="0"/>
              <a:t>2014</a:t>
            </a:r>
            <a:r>
              <a:rPr kumimoji="1" lang="ja-JP" altLang="en-US" dirty="0" smtClean="0"/>
              <a:t>年の</a:t>
            </a:r>
            <a:r>
              <a:rPr kumimoji="1" lang="en-US" altLang="ja-JP" dirty="0" smtClean="0"/>
              <a:t>TV</a:t>
            </a:r>
            <a:r>
              <a:rPr kumimoji="1" lang="ja-JP" altLang="en-US" dirty="0" smtClean="0"/>
              <a:t>は、</a:t>
            </a:r>
            <a:r>
              <a:rPr kumimoji="1" lang="en-US" altLang="ja-JP" dirty="0" smtClean="0"/>
              <a:t>420 8bit 60P</a:t>
            </a:r>
            <a:r>
              <a:rPr kumimoji="1" lang="ja-JP" altLang="en-US" dirty="0" smtClean="0"/>
              <a:t>の</a:t>
            </a:r>
            <a:r>
              <a:rPr kumimoji="1" lang="en-US" altLang="ja-JP" dirty="0" smtClean="0"/>
              <a:t>HDMI2.0</a:t>
            </a:r>
            <a:r>
              <a:rPr kumimoji="1" lang="ja-JP" altLang="en-US" dirty="0" smtClean="0"/>
              <a:t>しかサポートしていません。　</a:t>
            </a:r>
            <a:r>
              <a:rPr kumimoji="1" lang="en-US" altLang="ja-JP" dirty="0" smtClean="0"/>
              <a:t>2013</a:t>
            </a:r>
            <a:r>
              <a:rPr kumimoji="1" lang="ja-JP" altLang="en-US" dirty="0" smtClean="0"/>
              <a:t>年モデルと同じです。</a:t>
            </a:r>
          </a:p>
          <a:p>
            <a:r>
              <a:rPr kumimoji="1" lang="ja-JP" altLang="en-US" dirty="0" smtClean="0"/>
              <a:t>ですので、今年の</a:t>
            </a:r>
            <a:r>
              <a:rPr kumimoji="1" lang="en-US" altLang="ja-JP" dirty="0" smtClean="0"/>
              <a:t>TV</a:t>
            </a:r>
            <a:r>
              <a:rPr kumimoji="1" lang="ja-JP" altLang="en-US" dirty="0" smtClean="0"/>
              <a:t>を使った場合は、</a:t>
            </a:r>
            <a:r>
              <a:rPr kumimoji="1" lang="en-US" altLang="ja-JP" dirty="0" smtClean="0"/>
              <a:t>422 10bit 60P</a:t>
            </a:r>
            <a:r>
              <a:rPr kumimoji="1" lang="ja-JP" altLang="en-US" dirty="0" smtClean="0"/>
              <a:t>を</a:t>
            </a:r>
            <a:r>
              <a:rPr kumimoji="1" lang="en-US" altLang="ja-JP" dirty="0" smtClean="0"/>
              <a:t>HDMI</a:t>
            </a:r>
            <a:r>
              <a:rPr kumimoji="1" lang="ja-JP" altLang="en-US" dirty="0" smtClean="0"/>
              <a:t>経由で受け取ることは残念ながら出来ません。</a:t>
            </a:r>
          </a:p>
          <a:p>
            <a:r>
              <a:rPr kumimoji="1" lang="ja-JP" altLang="en-US" dirty="0" smtClean="0"/>
              <a:t>  </a:t>
            </a:r>
          </a:p>
          <a:p>
            <a:r>
              <a:rPr kumimoji="1" lang="ja-JP" altLang="en-US" dirty="0" smtClean="0"/>
              <a:t>現時点で、量産チップとして出荷されているのは、</a:t>
            </a:r>
            <a:r>
              <a:rPr kumimoji="1" lang="en-US" altLang="ja-JP" dirty="0" err="1" smtClean="0"/>
              <a:t>Pana</a:t>
            </a:r>
            <a:r>
              <a:rPr kumimoji="1" lang="ja-JP" altLang="en-US" dirty="0" smtClean="0"/>
              <a:t>のチップだけという</a:t>
            </a:r>
          </a:p>
          <a:p>
            <a:r>
              <a:rPr kumimoji="1" lang="ja-JP" altLang="en-US" dirty="0" smtClean="0"/>
              <a:t>ことです。</a:t>
            </a:r>
            <a:r>
              <a:rPr kumimoji="1" lang="en-US" altLang="ja-JP" dirty="0" smtClean="0"/>
              <a:t>Silicon Image</a:t>
            </a:r>
            <a:r>
              <a:rPr kumimoji="1" lang="ja-JP" altLang="en-US" dirty="0" smtClean="0"/>
              <a:t>のチップは</a:t>
            </a:r>
            <a:r>
              <a:rPr kumimoji="1" lang="en-US" altLang="ja-JP" dirty="0" smtClean="0"/>
              <a:t>10</a:t>
            </a:r>
            <a:r>
              <a:rPr kumimoji="1" lang="ja-JP" altLang="en-US" dirty="0" smtClean="0"/>
              <a:t>月ごろ量産という情報があります。</a:t>
            </a:r>
          </a:p>
          <a:p>
            <a:r>
              <a:rPr kumimoji="1" lang="en-US" altLang="ja-JP" dirty="0" err="1" smtClean="0"/>
              <a:t>Pana</a:t>
            </a:r>
            <a:r>
              <a:rPr kumimoji="1" lang="ja-JP" altLang="en-US" dirty="0" smtClean="0"/>
              <a:t>のチップも、互換性維持には苦労しているようで、使いこなしにはそれなりに頑張らないといけないのではないかと思います。現時点だと</a:t>
            </a:r>
          </a:p>
          <a:p>
            <a:r>
              <a:rPr kumimoji="1" lang="ja-JP" altLang="en-US" dirty="0" smtClean="0"/>
              <a:t>互換性確保の相手は何？という問題もあります。</a:t>
            </a:r>
          </a:p>
          <a:p>
            <a:r>
              <a:rPr kumimoji="1" lang="ja-JP" altLang="en-US" dirty="0" smtClean="0"/>
              <a:t> </a:t>
            </a:r>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DF26B5EF-E6B2-4482-B3E1-BC282756F211}" type="slidenum">
              <a:rPr kumimoji="1" lang="ja-JP" altLang="en-US" smtClean="0"/>
              <a:t>25</a:t>
            </a:fld>
            <a:endParaRPr kumimoji="1" lang="ja-JP" altLang="en-US"/>
          </a:p>
        </p:txBody>
      </p:sp>
    </p:spTree>
    <p:extLst>
      <p:ext uri="{BB962C8B-B14F-4D97-AF65-F5344CB8AC3E}">
        <p14:creationId xmlns:p14="http://schemas.microsoft.com/office/powerpoint/2010/main" val="38487345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4.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4.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5.xml"/></Relationships>
</file>

<file path=ppt/slideLayouts/_rels/slideLayout1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5.xml"/></Relationships>
</file>

<file path=ppt/slideLayouts/_rels/slideLayout1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5.xml"/></Relationships>
</file>

<file path=ppt/slideLayouts/_rels/slideLayout1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6.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6.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6.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ue Titlepage">
    <p:bg>
      <p:bgPr>
        <a:solidFill>
          <a:srgbClr val="003366"/>
        </a:solidFill>
        <a:effectLst/>
      </p:bgPr>
    </p:bg>
    <p:spTree>
      <p:nvGrpSpPr>
        <p:cNvPr id="1" name=""/>
        <p:cNvGrpSpPr/>
        <p:nvPr/>
      </p:nvGrpSpPr>
      <p:grpSpPr>
        <a:xfrm>
          <a:off x="0" y="0"/>
          <a:ext cx="0" cy="0"/>
          <a:chOff x="0" y="0"/>
          <a:chExt cx="0" cy="0"/>
        </a:xfrm>
      </p:grpSpPr>
      <p:sp>
        <p:nvSpPr>
          <p:cNvPr id="3" name="テキスト プレースホルダー 2"/>
          <p:cNvSpPr>
            <a:spLocks noGrp="1"/>
          </p:cNvSpPr>
          <p:nvPr>
            <p:ph type="body" sz="quarter" idx="14" hasCustomPrompt="1"/>
          </p:nvPr>
        </p:nvSpPr>
        <p:spPr>
          <a:xfrm>
            <a:off x="720747" y="1989656"/>
            <a:ext cx="10763249" cy="576263"/>
          </a:xfrm>
          <a:prstGeom prst="rect">
            <a:avLst/>
          </a:prstGeom>
        </p:spPr>
        <p:txBody>
          <a:bodyPr lIns="0" tIns="0" rIns="0" bIns="0" anchor="ctr"/>
          <a:lstStyle>
            <a:lvl1pPr marL="0" indent="0" algn="ctr">
              <a:buNone/>
              <a:defRPr sz="3200" b="1">
                <a:solidFill>
                  <a:schemeClr val="bg1"/>
                </a:solidFill>
              </a:defRPr>
            </a:lvl1pPr>
          </a:lstStyle>
          <a:p>
            <a:pPr lvl="0"/>
            <a:r>
              <a:rPr kumimoji="1" lang="ja-JP" altLang="en-US" dirty="0" smtClean="0"/>
              <a:t>マスター タイトルの書式設定</a:t>
            </a:r>
            <a:endParaRPr kumimoji="1" lang="ja-JP" altLang="en-US" dirty="0"/>
          </a:p>
        </p:txBody>
      </p:sp>
      <p:pic>
        <p:nvPicPr>
          <p:cNvPr id="17" name="図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5601" y="302423"/>
            <a:ext cx="1438171" cy="361621"/>
          </a:xfrm>
          <a:prstGeom prst="rect">
            <a:avLst/>
          </a:prstGeom>
        </p:spPr>
      </p:pic>
      <p:sp>
        <p:nvSpPr>
          <p:cNvPr id="18" name="テキスト プレースホルダー 2"/>
          <p:cNvSpPr>
            <a:spLocks noGrp="1"/>
          </p:cNvSpPr>
          <p:nvPr>
            <p:ph type="body" sz="quarter" idx="12" hasCustomPrompt="1"/>
          </p:nvPr>
        </p:nvSpPr>
        <p:spPr>
          <a:xfrm>
            <a:off x="720747" y="5734799"/>
            <a:ext cx="10763249" cy="205232"/>
          </a:xfrm>
          <a:prstGeom prst="rect">
            <a:avLst/>
          </a:prstGeom>
        </p:spPr>
        <p:txBody>
          <a:bodyPr lIns="0" tIns="0" rIns="0" bIns="0" anchor="t">
            <a:spAutoFit/>
          </a:bodyPr>
          <a:lstStyle>
            <a:lvl1pPr marL="0" indent="0" algn="ctr">
              <a:buNone/>
              <a:defRPr sz="1300">
                <a:solidFill>
                  <a:schemeClr val="bg1"/>
                </a:solidFill>
              </a:defRPr>
            </a:lvl1pPr>
          </a:lstStyle>
          <a:p>
            <a:pPr lvl="0"/>
            <a:r>
              <a:rPr kumimoji="1" lang="ja-JP" altLang="en-US" dirty="0" smtClean="0"/>
              <a:t>部署名</a:t>
            </a:r>
            <a:endParaRPr kumimoji="1" lang="ja-JP" altLang="en-US" dirty="0"/>
          </a:p>
        </p:txBody>
      </p:sp>
      <p:sp>
        <p:nvSpPr>
          <p:cNvPr id="19" name="テキスト プレースホルダー 2"/>
          <p:cNvSpPr>
            <a:spLocks noGrp="1"/>
          </p:cNvSpPr>
          <p:nvPr>
            <p:ph type="body" sz="quarter" idx="13" hasCustomPrompt="1"/>
          </p:nvPr>
        </p:nvSpPr>
        <p:spPr>
          <a:xfrm>
            <a:off x="720747" y="6093625"/>
            <a:ext cx="10763249" cy="143663"/>
          </a:xfrm>
          <a:prstGeom prst="rect">
            <a:avLst/>
          </a:prstGeom>
        </p:spPr>
        <p:txBody>
          <a:bodyPr lIns="0" tIns="0" rIns="0" bIns="0" anchor="b">
            <a:spAutoFit/>
          </a:bodyPr>
          <a:lstStyle>
            <a:lvl1pPr marL="0" indent="0" algn="ctr">
              <a:buNone/>
              <a:defRPr sz="900">
                <a:solidFill>
                  <a:schemeClr val="bg1"/>
                </a:solidFill>
              </a:defRPr>
            </a:lvl1pPr>
          </a:lstStyle>
          <a:p>
            <a:pPr lvl="0"/>
            <a:r>
              <a:rPr kumimoji="1" lang="ja-JP" altLang="en-US" dirty="0" smtClean="0"/>
              <a:t>ライツ表記</a:t>
            </a:r>
            <a:endParaRPr kumimoji="1" lang="ja-JP" altLang="en-US" dirty="0"/>
          </a:p>
        </p:txBody>
      </p:sp>
      <p:sp>
        <p:nvSpPr>
          <p:cNvPr id="22" name="テキスト プレースホルダー 4"/>
          <p:cNvSpPr>
            <a:spLocks noGrp="1"/>
          </p:cNvSpPr>
          <p:nvPr>
            <p:ph type="body" sz="quarter" idx="15" hasCustomPrompt="1"/>
          </p:nvPr>
        </p:nvSpPr>
        <p:spPr>
          <a:xfrm>
            <a:off x="722314" y="2915988"/>
            <a:ext cx="10761662" cy="307777"/>
          </a:xfrm>
          <a:prstGeom prst="rect">
            <a:avLst/>
          </a:prstGeom>
        </p:spPr>
        <p:txBody>
          <a:bodyPr lIns="0" tIns="0" rIns="0" bIns="0" anchor="t">
            <a:spAutoFit/>
          </a:bodyPr>
          <a:lstStyle>
            <a:lvl1pPr marL="0" indent="0" algn="ctr">
              <a:buNone/>
              <a:defRPr sz="2000">
                <a:solidFill>
                  <a:schemeClr val="bg1"/>
                </a:solidFill>
              </a:defRPr>
            </a:lvl1pPr>
            <a:lvl2pPr marL="543833" indent="0" algn="l">
              <a:buNone/>
              <a:defRPr/>
            </a:lvl2pPr>
          </a:lstStyle>
          <a:p>
            <a:pPr lvl="0"/>
            <a:r>
              <a:rPr kumimoji="1" lang="ja-JP" altLang="en-US" dirty="0" smtClean="0"/>
              <a:t>サブタイトルの書式設定</a:t>
            </a:r>
            <a:endParaRPr kumimoji="1" lang="ja-JP" altLang="en-US" dirty="0"/>
          </a:p>
        </p:txBody>
      </p:sp>
    </p:spTree>
    <p:extLst>
      <p:ext uri="{BB962C8B-B14F-4D97-AF65-F5344CB8AC3E}">
        <p14:creationId xmlns:p14="http://schemas.microsoft.com/office/powerpoint/2010/main" val="17623734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Light Gray/White MiddlePage">
    <p:spTree>
      <p:nvGrpSpPr>
        <p:cNvPr id="1" name=""/>
        <p:cNvGrpSpPr/>
        <p:nvPr/>
      </p:nvGrpSpPr>
      <p:grpSpPr>
        <a:xfrm>
          <a:off x="0" y="0"/>
          <a:ext cx="0" cy="0"/>
          <a:chOff x="0" y="0"/>
          <a:chExt cx="0" cy="0"/>
        </a:xfrm>
      </p:grpSpPr>
      <p:sp>
        <p:nvSpPr>
          <p:cNvPr id="18" name="正方形/長方形 17"/>
          <p:cNvSpPr/>
          <p:nvPr userDrawn="1"/>
        </p:nvSpPr>
        <p:spPr>
          <a:xfrm>
            <a:off x="0" y="0"/>
            <a:ext cx="12204700" cy="6859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299" tIns="45642" rIns="91299" bIns="45642" rtlCol="0" anchor="ctr"/>
          <a:lstStyle/>
          <a:p>
            <a:pPr algn="ctr"/>
            <a:endParaRPr kumimoji="1" lang="ja-JP" altLang="en-US"/>
          </a:p>
        </p:txBody>
      </p:sp>
      <p:sp>
        <p:nvSpPr>
          <p:cNvPr id="16" name="正方形/長方形 15"/>
          <p:cNvSpPr/>
          <p:nvPr userDrawn="1"/>
        </p:nvSpPr>
        <p:spPr>
          <a:xfrm>
            <a:off x="1" y="6427591"/>
            <a:ext cx="12204001" cy="432000"/>
          </a:xfrm>
          <a:prstGeom prst="rect">
            <a:avLst/>
          </a:prstGeom>
          <a:solidFill>
            <a:srgbClr val="C8C8C8"/>
          </a:solidFill>
          <a:ln>
            <a:noFill/>
          </a:ln>
        </p:spPr>
        <p:style>
          <a:lnRef idx="2">
            <a:schemeClr val="dk1">
              <a:shade val="50000"/>
            </a:schemeClr>
          </a:lnRef>
          <a:fillRef idx="1">
            <a:schemeClr val="dk1"/>
          </a:fillRef>
          <a:effectRef idx="0">
            <a:schemeClr val="dk1"/>
          </a:effectRef>
          <a:fontRef idx="minor">
            <a:schemeClr val="lt1"/>
          </a:fontRef>
        </p:style>
        <p:txBody>
          <a:bodyPr lIns="91299" tIns="45642" rIns="91299" bIns="45642" rtlCol="0" anchor="ctr"/>
          <a:lstStyle/>
          <a:p>
            <a:pPr algn="ctr"/>
            <a:endParaRPr kumimoji="1" lang="ja-JP" altLang="en-US" sz="900">
              <a:solidFill>
                <a:srgbClr val="FFFFFF"/>
              </a:solidFill>
            </a:endParaRPr>
          </a:p>
        </p:txBody>
      </p:sp>
      <p:cxnSp>
        <p:nvCxnSpPr>
          <p:cNvPr id="27" name="直線コネクタ 26"/>
          <p:cNvCxnSpPr/>
          <p:nvPr userDrawn="1"/>
        </p:nvCxnSpPr>
        <p:spPr>
          <a:xfrm>
            <a:off x="1886031" y="6535577"/>
            <a:ext cx="0" cy="216023"/>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3" name="タイトル 1"/>
          <p:cNvSpPr>
            <a:spLocks noGrp="1"/>
          </p:cNvSpPr>
          <p:nvPr>
            <p:ph type="title"/>
          </p:nvPr>
        </p:nvSpPr>
        <p:spPr bwMode="gray">
          <a:xfrm>
            <a:off x="431821" y="360364"/>
            <a:ext cx="11339513" cy="539750"/>
          </a:xfrm>
          <a:prstGeom prst="rect">
            <a:avLst/>
          </a:prstGeom>
        </p:spPr>
        <p:txBody>
          <a:bodyPr lIns="0" tIns="0" rIns="0" bIns="0" anchor="t" anchorCtr="0">
            <a:noAutofit/>
          </a:bodyPr>
          <a:lstStyle>
            <a:lvl1pPr algn="l">
              <a:defRPr sz="2800" b="1" baseline="0">
                <a:solidFill>
                  <a:schemeClr val="tx1"/>
                </a:solidFill>
                <a:latin typeface="+mj-ea"/>
                <a:ea typeface="+mj-ea"/>
              </a:defRPr>
            </a:lvl1pPr>
          </a:lstStyle>
          <a:p>
            <a:r>
              <a:rPr lang="ja-JP" altLang="en-US" dirty="0" smtClean="0"/>
              <a:t>マスタ タイトルの書式設定</a:t>
            </a:r>
            <a:endParaRPr lang="ja-JP" altLang="en-US" dirty="0"/>
          </a:p>
        </p:txBody>
      </p:sp>
      <p:sp>
        <p:nvSpPr>
          <p:cNvPr id="34" name="コンテンツ プレースホルダ 6"/>
          <p:cNvSpPr>
            <a:spLocks noGrp="1"/>
          </p:cNvSpPr>
          <p:nvPr>
            <p:ph sz="quarter" idx="13"/>
          </p:nvPr>
        </p:nvSpPr>
        <p:spPr bwMode="gray">
          <a:xfrm>
            <a:off x="720726" y="1081089"/>
            <a:ext cx="10763251" cy="5165724"/>
          </a:xfrm>
          <a:prstGeom prst="rect">
            <a:avLst/>
          </a:prstGeom>
        </p:spPr>
        <p:txBody>
          <a:bodyPr lIns="0" tIns="0" rIns="0" bIns="0"/>
          <a:lstStyle>
            <a:lvl1pPr>
              <a:lnSpc>
                <a:spcPts val="3397"/>
              </a:lnSpc>
              <a:spcBef>
                <a:spcPts val="0"/>
              </a:spcBef>
              <a:buFontTx/>
              <a:buNone/>
              <a:defRPr sz="2400" baseline="0">
                <a:solidFill>
                  <a:schemeClr val="tx1"/>
                </a:solidFill>
                <a:latin typeface="+mj-ea"/>
                <a:ea typeface="+mj-ea"/>
              </a:defRPr>
            </a:lvl1pPr>
            <a:lvl2pPr>
              <a:lnSpc>
                <a:spcPts val="3397"/>
              </a:lnSpc>
              <a:spcBef>
                <a:spcPts val="0"/>
              </a:spcBef>
              <a:buFontTx/>
              <a:buNone/>
              <a:defRPr sz="1600" baseline="0">
                <a:solidFill>
                  <a:schemeClr val="tx1"/>
                </a:solidFill>
                <a:latin typeface="+mj-ea"/>
                <a:ea typeface="+mj-ea"/>
              </a:defRPr>
            </a:lvl2pPr>
            <a:lvl3pPr>
              <a:lnSpc>
                <a:spcPts val="3397"/>
              </a:lnSpc>
              <a:spcBef>
                <a:spcPts val="0"/>
              </a:spcBef>
              <a:buFontTx/>
              <a:buNone/>
              <a:defRPr sz="1300" baseline="0">
                <a:solidFill>
                  <a:schemeClr val="tx1"/>
                </a:solidFill>
                <a:latin typeface="+mj-ea"/>
                <a:ea typeface="+mj-ea"/>
              </a:defRPr>
            </a:lvl3pPr>
            <a:lvl4pPr>
              <a:lnSpc>
                <a:spcPts val="3397"/>
              </a:lnSpc>
              <a:spcBef>
                <a:spcPts val="0"/>
              </a:spcBef>
              <a:buFontTx/>
              <a:buNone/>
              <a:defRPr sz="1100" baseline="0">
                <a:solidFill>
                  <a:schemeClr val="tx1"/>
                </a:solidFill>
                <a:latin typeface="+mj-ea"/>
                <a:ea typeface="+mj-ea"/>
              </a:defRPr>
            </a:lvl4pPr>
            <a:lvl5pPr>
              <a:defRPr sz="900">
                <a:solidFill>
                  <a:schemeClr val="tx1"/>
                </a:solidFill>
                <a:latin typeface="+mj-ea"/>
                <a:ea typeface="+mj-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endParaRPr lang="en-US" altLang="ja-JP" dirty="0" smtClean="0"/>
          </a:p>
          <a:p>
            <a:pPr lvl="4"/>
            <a:r>
              <a:rPr lang="ja-JP" altLang="en-US" dirty="0" smtClean="0"/>
              <a:t>第 </a:t>
            </a:r>
            <a:r>
              <a:rPr lang="en-US" altLang="ja-JP" dirty="0" smtClean="0"/>
              <a:t>5 </a:t>
            </a:r>
            <a:r>
              <a:rPr lang="ja-JP" altLang="en-US" dirty="0" smtClean="0"/>
              <a:t>レベル</a:t>
            </a:r>
            <a:endParaRPr lang="ja-JP" altLang="en-US" dirty="0"/>
          </a:p>
        </p:txBody>
      </p:sp>
      <p:pic>
        <p:nvPicPr>
          <p:cNvPr id="13" name="図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001" y="6519622"/>
            <a:ext cx="1048514" cy="262129"/>
          </a:xfrm>
          <a:prstGeom prst="rect">
            <a:avLst/>
          </a:prstGeom>
        </p:spPr>
      </p:pic>
      <p:sp>
        <p:nvSpPr>
          <p:cNvPr id="14" name="フッター プレースホルダー 3"/>
          <p:cNvSpPr txBox="1">
            <a:spLocks/>
          </p:cNvSpPr>
          <p:nvPr userDrawn="1"/>
        </p:nvSpPr>
        <p:spPr>
          <a:xfrm>
            <a:off x="8028026" y="6535589"/>
            <a:ext cx="2880000" cy="215999"/>
          </a:xfrm>
          <a:prstGeom prst="rect">
            <a:avLst/>
          </a:prstGeom>
        </p:spPr>
        <p:txBody>
          <a:bodyPr wrap="square" lIns="71892" tIns="0" rIns="71892"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lvl="0" algn="r" defTabSz="456503"/>
            <a:r>
              <a:rPr lang="en-US" altLang="ja-JP" sz="900" b="0" dirty="0" smtClean="0">
                <a:solidFill>
                  <a:schemeClr val="tx1"/>
                </a:solidFill>
                <a:latin typeface="SST" pitchFamily="34" charset="0"/>
                <a:ea typeface="SST Japanese Pro Regular" pitchFamily="34" charset="-128"/>
                <a:cs typeface="メイリオ"/>
              </a:rPr>
              <a:t>(Supplementary information)</a:t>
            </a:r>
            <a:endParaRPr lang="en-US" altLang="ja-JP" sz="900" b="0" dirty="0">
              <a:solidFill>
                <a:schemeClr val="tx1"/>
              </a:solidFill>
              <a:latin typeface="SST" pitchFamily="34" charset="0"/>
              <a:ea typeface="SST Japanese Pro Regular" pitchFamily="34" charset="-128"/>
              <a:cs typeface="メイリオ"/>
            </a:endParaRPr>
          </a:p>
        </p:txBody>
      </p:sp>
      <p:sp>
        <p:nvSpPr>
          <p:cNvPr id="22" name="フッター プレースホルダー 3"/>
          <p:cNvSpPr txBox="1">
            <a:spLocks/>
          </p:cNvSpPr>
          <p:nvPr userDrawn="1"/>
        </p:nvSpPr>
        <p:spPr>
          <a:xfrm>
            <a:off x="3006007" y="6535589"/>
            <a:ext cx="4860000" cy="215999"/>
          </a:xfrm>
          <a:prstGeom prst="rect">
            <a:avLst/>
          </a:prstGeom>
        </p:spPr>
        <p:txBody>
          <a:bodyPr wrap="square" lIns="0" tIns="0" rIns="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tx1"/>
                </a:solidFill>
                <a:latin typeface="SST" pitchFamily="34" charset="0"/>
                <a:ea typeface="メイリオ" pitchFamily="50" charset="-128"/>
                <a:cs typeface="メイリオ" pitchFamily="50" charset="-128"/>
              </a:rPr>
              <a:t>Department      Copyright</a:t>
            </a:r>
            <a:endParaRPr lang="en-US" altLang="ja-JP" sz="900" dirty="0">
              <a:solidFill>
                <a:schemeClr val="tx1"/>
              </a:solidFill>
              <a:latin typeface="SST" pitchFamily="34" charset="0"/>
              <a:ea typeface="メイリオ" pitchFamily="50" charset="-128"/>
              <a:cs typeface="メイリオ" pitchFamily="50" charset="-128"/>
            </a:endParaRPr>
          </a:p>
        </p:txBody>
      </p:sp>
      <p:sp>
        <p:nvSpPr>
          <p:cNvPr id="23" name="日付プレースホルダー 2"/>
          <p:cNvSpPr txBox="1">
            <a:spLocks/>
          </p:cNvSpPr>
          <p:nvPr userDrawn="1"/>
        </p:nvSpPr>
        <p:spPr>
          <a:xfrm>
            <a:off x="2069903" y="6535589"/>
            <a:ext cx="776117" cy="215999"/>
          </a:xfrm>
          <a:prstGeom prst="rect">
            <a:avLst/>
          </a:prstGeom>
        </p:spPr>
        <p:txBody>
          <a:bodyPr lIns="0" tIns="0" rIns="0" bIns="0" anchor="ct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tx1"/>
                </a:solidFill>
                <a:latin typeface="SST" pitchFamily="34" charset="0"/>
              </a:rPr>
              <a:t>yy.mm.dd</a:t>
            </a:r>
            <a:endParaRPr lang="en-US" altLang="ja-JP" sz="900" dirty="0">
              <a:solidFill>
                <a:schemeClr val="tx1"/>
              </a:solidFill>
              <a:latin typeface="SST" pitchFamily="34" charset="0"/>
            </a:endParaRPr>
          </a:p>
        </p:txBody>
      </p:sp>
      <p:sp>
        <p:nvSpPr>
          <p:cNvPr id="24" name="スライド番号プレースホルダー 4"/>
          <p:cNvSpPr txBox="1">
            <a:spLocks/>
          </p:cNvSpPr>
          <p:nvPr userDrawn="1"/>
        </p:nvSpPr>
        <p:spPr>
          <a:xfrm>
            <a:off x="1421830" y="6545017"/>
            <a:ext cx="288033"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z="900" baseline="0" smtClean="0">
                <a:solidFill>
                  <a:schemeClr val="tx1"/>
                </a:solidFill>
                <a:latin typeface="SST" pitchFamily="34" charset="0"/>
              </a:rPr>
              <a:pPr/>
              <a:t>‹#›</a:t>
            </a:fld>
            <a:endParaRPr lang="ja-JP" altLang="en-US" sz="900" baseline="0" dirty="0">
              <a:solidFill>
                <a:schemeClr val="tx1"/>
              </a:solidFill>
              <a:latin typeface="SST" pitchFamily="34" charset="0"/>
            </a:endParaRPr>
          </a:p>
        </p:txBody>
      </p:sp>
      <p:pic>
        <p:nvPicPr>
          <p:cNvPr id="17" name="図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08022" y="6426001"/>
            <a:ext cx="1295403" cy="432818"/>
          </a:xfrm>
          <a:prstGeom prst="rect">
            <a:avLst/>
          </a:prstGeom>
        </p:spPr>
      </p:pic>
    </p:spTree>
    <p:extLst>
      <p:ext uri="{BB962C8B-B14F-4D97-AF65-F5344CB8AC3E}">
        <p14:creationId xmlns:p14="http://schemas.microsoft.com/office/powerpoint/2010/main" val="37181186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タイトルのみ">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337817" y="130679"/>
            <a:ext cx="11518186" cy="610881"/>
          </a:xfrm>
          <a:prstGeom prst="rect">
            <a:avLst/>
          </a:prstGeom>
          <a:noFill/>
          <a:ln w="9525">
            <a:noFill/>
            <a:miter lim="800000"/>
            <a:headEnd/>
            <a:tailEnd/>
          </a:ln>
          <a:effectLst>
            <a:outerShdw blurRad="50800" dist="38100" dir="2700000" algn="tl" rotWithShape="0">
              <a:prstClr val="black">
                <a:alpha val="40000"/>
              </a:prstClr>
            </a:outerShdw>
          </a:effectLst>
        </p:spPr>
        <p:txBody>
          <a:bodyPr vert="horz" wrap="square" lIns="121844" tIns="60919" rIns="121844" bIns="60919" numCol="1" anchor="ctr" anchorCtr="0" compatLnSpc="1">
            <a:prstTxWarp prst="textNoShape">
              <a:avLst/>
            </a:prstTxWarp>
          </a:bodyPr>
          <a:lstStyle/>
          <a:p>
            <a:pPr lvl="0"/>
            <a:r>
              <a:rPr lang="ja-JP" altLang="en-US" dirty="0" smtClean="0"/>
              <a:t>マスタ タイトルの書式設定</a:t>
            </a:r>
          </a:p>
        </p:txBody>
      </p:sp>
    </p:spTree>
    <p:extLst>
      <p:ext uri="{BB962C8B-B14F-4D97-AF65-F5344CB8AC3E}">
        <p14:creationId xmlns:p14="http://schemas.microsoft.com/office/powerpoint/2010/main" val="3575898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2_Presentation Title 1">
    <p:spTree>
      <p:nvGrpSpPr>
        <p:cNvPr id="1" name=""/>
        <p:cNvGrpSpPr/>
        <p:nvPr/>
      </p:nvGrpSpPr>
      <p:grpSpPr>
        <a:xfrm>
          <a:off x="0" y="0"/>
          <a:ext cx="0" cy="0"/>
          <a:chOff x="0" y="0"/>
          <a:chExt cx="0" cy="0"/>
        </a:xfrm>
      </p:grpSpPr>
      <p:sp>
        <p:nvSpPr>
          <p:cNvPr id="7" name="Picture Placeholder 2"/>
          <p:cNvSpPr>
            <a:spLocks noGrp="1"/>
          </p:cNvSpPr>
          <p:nvPr>
            <p:ph type="pic" idx="12"/>
          </p:nvPr>
        </p:nvSpPr>
        <p:spPr>
          <a:xfrm>
            <a:off x="0" y="-1"/>
            <a:ext cx="12204700" cy="6176454"/>
          </a:xfrm>
        </p:spPr>
        <p:txBody>
          <a:bodyPr/>
          <a:lstStyle>
            <a:lvl1pPr marL="0" indent="0">
              <a:buNone/>
              <a:defRPr sz="4300"/>
            </a:lvl1pPr>
            <a:lvl2pPr marL="609718" indent="0">
              <a:buNone/>
              <a:defRPr sz="3700"/>
            </a:lvl2pPr>
            <a:lvl3pPr marL="1219439" indent="0">
              <a:buNone/>
              <a:defRPr sz="3200"/>
            </a:lvl3pPr>
            <a:lvl4pPr marL="1829157" indent="0">
              <a:buNone/>
              <a:defRPr sz="2700"/>
            </a:lvl4pPr>
            <a:lvl5pPr marL="2438878" indent="0">
              <a:buNone/>
              <a:defRPr sz="2700"/>
            </a:lvl5pPr>
            <a:lvl6pPr marL="3048595" indent="0">
              <a:buNone/>
              <a:defRPr sz="2700"/>
            </a:lvl6pPr>
            <a:lvl7pPr marL="3658316" indent="0">
              <a:buNone/>
              <a:defRPr sz="2700"/>
            </a:lvl7pPr>
            <a:lvl8pPr marL="4268033" indent="0">
              <a:buNone/>
              <a:defRPr sz="2700"/>
            </a:lvl8pPr>
            <a:lvl9pPr marL="4877754" indent="0">
              <a:buNone/>
              <a:defRPr sz="2700"/>
            </a:lvl9pPr>
          </a:lstStyle>
          <a:p>
            <a:pPr lvl="0"/>
            <a:endParaRPr lang="en-GB" noProof="0" dirty="0" smtClean="0"/>
          </a:p>
        </p:txBody>
      </p:sp>
      <p:sp>
        <p:nvSpPr>
          <p:cNvPr id="4" name="Title 1"/>
          <p:cNvSpPr>
            <a:spLocks noGrp="1"/>
          </p:cNvSpPr>
          <p:nvPr>
            <p:ph type="title" hasCustomPrompt="1"/>
          </p:nvPr>
        </p:nvSpPr>
        <p:spPr>
          <a:xfrm>
            <a:off x="508529" y="846864"/>
            <a:ext cx="5559919" cy="1840519"/>
          </a:xfrm>
          <a:noFill/>
          <a:ln>
            <a:noFill/>
          </a:ln>
        </p:spPr>
        <p:txBody>
          <a:bodyPr anchor="b" anchorCtr="0"/>
          <a:lstStyle>
            <a:lvl1pPr algn="l">
              <a:lnSpc>
                <a:spcPct val="90000"/>
              </a:lnSpc>
              <a:defRPr sz="5300" spc="-200" baseline="0">
                <a:solidFill>
                  <a:srgbClr val="303044"/>
                </a:solidFill>
              </a:defRPr>
            </a:lvl1pPr>
          </a:lstStyle>
          <a:p>
            <a:r>
              <a:rPr lang="en-GB" noProof="0" dirty="0" smtClean="0"/>
              <a:t>pres. title 1 layout</a:t>
            </a:r>
            <a:br>
              <a:rPr lang="en-GB" noProof="0" dirty="0" smtClean="0"/>
            </a:br>
            <a:r>
              <a:rPr lang="en-GB" noProof="0" dirty="0" smtClean="0"/>
              <a:t>title goes here</a:t>
            </a:r>
            <a:endParaRPr lang="en-GB" noProof="0" dirty="0"/>
          </a:p>
        </p:txBody>
      </p:sp>
      <p:sp>
        <p:nvSpPr>
          <p:cNvPr id="5" name="Content Placeholder 2"/>
          <p:cNvSpPr>
            <a:spLocks noGrp="1"/>
          </p:cNvSpPr>
          <p:nvPr>
            <p:ph idx="1" hasCustomPrompt="1"/>
          </p:nvPr>
        </p:nvSpPr>
        <p:spPr>
          <a:xfrm>
            <a:off x="516307" y="2797320"/>
            <a:ext cx="4071764" cy="1211186"/>
          </a:xfrm>
          <a:ln>
            <a:noFill/>
          </a:ln>
        </p:spPr>
        <p:txBody>
          <a:bodyPr/>
          <a:lstStyle>
            <a:lvl1pPr>
              <a:buNone/>
              <a:defRPr sz="2000" baseline="0">
                <a:solidFill>
                  <a:schemeClr val="tx1"/>
                </a:solidFill>
              </a:defRPr>
            </a:lvl1pPr>
            <a:lvl2pPr marL="243463" indent="-243463">
              <a:buFont typeface="Arial"/>
              <a:buChar char="•"/>
              <a:defRPr sz="2100">
                <a:solidFill>
                  <a:schemeClr val="bg1"/>
                </a:solidFill>
              </a:defRPr>
            </a:lvl2pPr>
            <a:lvl3pPr marL="478461" indent="-234996">
              <a:buFont typeface="Arial"/>
              <a:buChar char="•"/>
              <a:defRPr sz="1900">
                <a:solidFill>
                  <a:schemeClr val="bg1"/>
                </a:solidFill>
              </a:defRPr>
            </a:lvl3pPr>
            <a:lvl4pPr marL="721924" indent="-243463">
              <a:buFont typeface="Arial"/>
              <a:buChar char="•"/>
              <a:defRPr sz="1600">
                <a:solidFill>
                  <a:schemeClr val="bg1"/>
                </a:solidFill>
              </a:defRPr>
            </a:lvl4pPr>
            <a:lvl5pPr marL="956923" indent="-234996">
              <a:buFont typeface="Arial"/>
              <a:buChar char="•"/>
              <a:defRPr sz="1500">
                <a:solidFill>
                  <a:schemeClr val="bg1"/>
                </a:solidFill>
              </a:defRPr>
            </a:lvl5pPr>
          </a:lstStyle>
          <a:p>
            <a:r>
              <a:rPr lang="en-GB" dirty="0" smtClean="0"/>
              <a:t>Presentation sub heading goes here, including presenter’s name and presentation date.</a:t>
            </a:r>
          </a:p>
        </p:txBody>
      </p:sp>
      <p:sp>
        <p:nvSpPr>
          <p:cNvPr id="3" name="Footer Placeholder 2"/>
          <p:cNvSpPr>
            <a:spLocks noGrp="1"/>
          </p:cNvSpPr>
          <p:nvPr>
            <p:ph type="ftr" sz="quarter" idx="10"/>
          </p:nvPr>
        </p:nvSpPr>
        <p:spPr/>
        <p:txBody>
          <a:bodyPr/>
          <a:lstStyle/>
          <a:p>
            <a:r>
              <a:rPr lang="en-US" smtClean="0"/>
              <a:t>footer</a:t>
            </a:r>
            <a:endParaRPr lang="en-US" dirty="0"/>
          </a:p>
        </p:txBody>
      </p:sp>
      <p:sp>
        <p:nvSpPr>
          <p:cNvPr id="6" name="Slide Number Placeholder 5"/>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898948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noFill/>
          <a:ln>
            <a:noFill/>
          </a:ln>
        </p:spPr>
        <p:txBody>
          <a:bodyPr/>
          <a:lstStyle>
            <a:lvl1pPr>
              <a:defRPr sz="3200" b="1" baseline="0">
                <a:solidFill>
                  <a:srgbClr val="303044"/>
                </a:solidFill>
              </a:defRPr>
            </a:lvl1pPr>
          </a:lstStyle>
          <a:p>
            <a:r>
              <a:rPr lang="en-GB" noProof="0" dirty="0" smtClean="0"/>
              <a:t>title &amp; content 1 layout. title goes here</a:t>
            </a:r>
            <a:endParaRPr lang="en-GB" noProof="0" dirty="0"/>
          </a:p>
        </p:txBody>
      </p:sp>
      <p:sp>
        <p:nvSpPr>
          <p:cNvPr id="3" name="Content Placeholder 2"/>
          <p:cNvSpPr>
            <a:spLocks noGrp="1"/>
          </p:cNvSpPr>
          <p:nvPr>
            <p:ph idx="1" hasCustomPrompt="1"/>
          </p:nvPr>
        </p:nvSpPr>
        <p:spPr>
          <a:xfrm>
            <a:off x="527604" y="1189684"/>
            <a:ext cx="11200793" cy="4783522"/>
          </a:xfrm>
          <a:ln>
            <a:noFill/>
          </a:ln>
        </p:spPr>
        <p:txBody>
          <a:bodyPr/>
          <a:lstStyle>
            <a:lvl1pPr>
              <a:buNone/>
              <a:defRPr sz="2400" baseline="0">
                <a:solidFill>
                  <a:srgbClr val="000000"/>
                </a:solidFill>
              </a:defRPr>
            </a:lvl1pPr>
            <a:lvl2pPr marL="243538" indent="-243538">
              <a:buFont typeface="Arial"/>
              <a:buChar char="•"/>
              <a:defRPr sz="2100">
                <a:solidFill>
                  <a:srgbClr val="000000"/>
                </a:solidFill>
              </a:defRPr>
            </a:lvl2pPr>
            <a:lvl3pPr marL="478605" indent="-235068">
              <a:buFont typeface="Arial"/>
              <a:buChar char="•"/>
              <a:defRPr sz="1900">
                <a:solidFill>
                  <a:srgbClr val="000000"/>
                </a:solidFill>
              </a:defRPr>
            </a:lvl3pPr>
            <a:lvl4pPr marL="722143" indent="-243538">
              <a:buFont typeface="Arial"/>
              <a:buChar char="•"/>
              <a:defRPr sz="1600">
                <a:solidFill>
                  <a:srgbClr val="000000"/>
                </a:solidFill>
              </a:defRPr>
            </a:lvl4pPr>
            <a:lvl5pPr marL="957211" indent="-235068">
              <a:buFont typeface="Arial"/>
              <a:buChar char="•"/>
              <a:defRPr sz="1500">
                <a:solidFill>
                  <a:srgbClr val="000000"/>
                </a:solidFill>
              </a:defRPr>
            </a:lvl5pPr>
          </a:lstStyle>
          <a:p>
            <a:pPr lvl="0"/>
            <a:r>
              <a:rPr lang="en-GB" noProof="0" smtClean="0"/>
              <a:t>Click to add first level text or content</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endParaRPr lang="en-GB" noProof="0"/>
          </a:p>
        </p:txBody>
      </p:sp>
      <p:sp>
        <p:nvSpPr>
          <p:cNvPr id="10" name="Footer Placeholder 9"/>
          <p:cNvSpPr>
            <a:spLocks noGrp="1"/>
          </p:cNvSpPr>
          <p:nvPr>
            <p:ph type="ftr" sz="quarter" idx="10"/>
          </p:nvPr>
        </p:nvSpPr>
        <p:spPr/>
        <p:txBody>
          <a:bodyPr/>
          <a:lstStyle/>
          <a:p>
            <a:r>
              <a:rPr lang="en-US" smtClean="0"/>
              <a:t>footer</a:t>
            </a:r>
            <a:endParaRPr lang="en-US" dirty="0"/>
          </a:p>
        </p:txBody>
      </p:sp>
      <p:sp>
        <p:nvSpPr>
          <p:cNvPr id="11" name="Slide Number Placeholder 10"/>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875419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noFill/>
          <a:ln>
            <a:noFill/>
          </a:ln>
        </p:spPr>
        <p:txBody>
          <a:bodyPr/>
          <a:lstStyle>
            <a:lvl1pPr>
              <a:defRPr sz="3200" b="1" baseline="0">
                <a:solidFill>
                  <a:srgbClr val="303044"/>
                </a:solidFill>
              </a:defRPr>
            </a:lvl1pPr>
          </a:lstStyle>
          <a:p>
            <a:r>
              <a:rPr lang="en-GB" noProof="0" dirty="0" smtClean="0"/>
              <a:t>title  only layout. title goes here</a:t>
            </a:r>
            <a:endParaRPr lang="en-GB" noProof="0" dirty="0"/>
          </a:p>
        </p:txBody>
      </p:sp>
      <p:sp>
        <p:nvSpPr>
          <p:cNvPr id="10" name="Footer Placeholder 9"/>
          <p:cNvSpPr>
            <a:spLocks noGrp="1"/>
          </p:cNvSpPr>
          <p:nvPr>
            <p:ph type="ftr" sz="quarter" idx="10"/>
          </p:nvPr>
        </p:nvSpPr>
        <p:spPr/>
        <p:txBody>
          <a:bodyPr/>
          <a:lstStyle/>
          <a:p>
            <a:r>
              <a:rPr lang="en-US" smtClean="0"/>
              <a:t>footer</a:t>
            </a:r>
            <a:endParaRPr lang="en-US" dirty="0"/>
          </a:p>
        </p:txBody>
      </p:sp>
      <p:sp>
        <p:nvSpPr>
          <p:cNvPr id="11" name="Slide Number Placeholder 10"/>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780318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Presentation Title 1">
    <p:spTree>
      <p:nvGrpSpPr>
        <p:cNvPr id="1" name=""/>
        <p:cNvGrpSpPr/>
        <p:nvPr/>
      </p:nvGrpSpPr>
      <p:grpSpPr>
        <a:xfrm>
          <a:off x="0" y="0"/>
          <a:ext cx="0" cy="0"/>
          <a:chOff x="0" y="0"/>
          <a:chExt cx="0" cy="0"/>
        </a:xfrm>
      </p:grpSpPr>
      <p:sp>
        <p:nvSpPr>
          <p:cNvPr id="7" name="Picture Placeholder 2"/>
          <p:cNvSpPr>
            <a:spLocks noGrp="1"/>
          </p:cNvSpPr>
          <p:nvPr>
            <p:ph type="pic" idx="12"/>
          </p:nvPr>
        </p:nvSpPr>
        <p:spPr>
          <a:xfrm>
            <a:off x="0" y="-1"/>
            <a:ext cx="12204700" cy="6176454"/>
          </a:xfrm>
        </p:spPr>
        <p:txBody>
          <a:bodyPr/>
          <a:lstStyle>
            <a:lvl1pPr marL="0" indent="0">
              <a:buNone/>
              <a:defRPr sz="4300"/>
            </a:lvl1pPr>
            <a:lvl2pPr marL="609903" indent="0">
              <a:buNone/>
              <a:defRPr sz="3700"/>
            </a:lvl2pPr>
            <a:lvl3pPr marL="1219808" indent="0">
              <a:buNone/>
              <a:defRPr sz="3200"/>
            </a:lvl3pPr>
            <a:lvl4pPr marL="1829710" indent="0">
              <a:buNone/>
              <a:defRPr sz="2700"/>
            </a:lvl4pPr>
            <a:lvl5pPr marL="2439615" indent="0">
              <a:buNone/>
              <a:defRPr sz="2700"/>
            </a:lvl5pPr>
            <a:lvl6pPr marL="3049517" indent="0">
              <a:buNone/>
              <a:defRPr sz="2700"/>
            </a:lvl6pPr>
            <a:lvl7pPr marL="3659422" indent="0">
              <a:buNone/>
              <a:defRPr sz="2700"/>
            </a:lvl7pPr>
            <a:lvl8pPr marL="4269325" indent="0">
              <a:buNone/>
              <a:defRPr sz="2700"/>
            </a:lvl8pPr>
            <a:lvl9pPr marL="4879230" indent="0">
              <a:buNone/>
              <a:defRPr sz="2700"/>
            </a:lvl9pPr>
          </a:lstStyle>
          <a:p>
            <a:pPr lvl="0"/>
            <a:endParaRPr lang="en-GB" noProof="0" dirty="0" smtClean="0"/>
          </a:p>
        </p:txBody>
      </p:sp>
      <p:sp>
        <p:nvSpPr>
          <p:cNvPr id="4" name="Title 1"/>
          <p:cNvSpPr>
            <a:spLocks noGrp="1"/>
          </p:cNvSpPr>
          <p:nvPr>
            <p:ph type="title" hasCustomPrompt="1"/>
          </p:nvPr>
        </p:nvSpPr>
        <p:spPr>
          <a:xfrm>
            <a:off x="508529" y="846864"/>
            <a:ext cx="5559919" cy="1840519"/>
          </a:xfrm>
          <a:noFill/>
          <a:ln>
            <a:noFill/>
          </a:ln>
        </p:spPr>
        <p:txBody>
          <a:bodyPr anchor="b" anchorCtr="0"/>
          <a:lstStyle>
            <a:lvl1pPr algn="l">
              <a:lnSpc>
                <a:spcPct val="90000"/>
              </a:lnSpc>
              <a:defRPr sz="5300" spc="-200" baseline="0">
                <a:solidFill>
                  <a:srgbClr val="303044"/>
                </a:solidFill>
              </a:defRPr>
            </a:lvl1pPr>
          </a:lstStyle>
          <a:p>
            <a:r>
              <a:rPr lang="en-GB" noProof="0" dirty="0" smtClean="0"/>
              <a:t>pres. title 1 layout</a:t>
            </a:r>
            <a:br>
              <a:rPr lang="en-GB" noProof="0" dirty="0" smtClean="0"/>
            </a:br>
            <a:r>
              <a:rPr lang="en-GB" noProof="0" dirty="0" smtClean="0"/>
              <a:t>title goes here</a:t>
            </a:r>
            <a:endParaRPr lang="en-GB" noProof="0" dirty="0"/>
          </a:p>
        </p:txBody>
      </p:sp>
      <p:sp>
        <p:nvSpPr>
          <p:cNvPr id="5" name="Content Placeholder 2"/>
          <p:cNvSpPr>
            <a:spLocks noGrp="1"/>
          </p:cNvSpPr>
          <p:nvPr>
            <p:ph idx="1" hasCustomPrompt="1"/>
          </p:nvPr>
        </p:nvSpPr>
        <p:spPr>
          <a:xfrm>
            <a:off x="516307" y="2797320"/>
            <a:ext cx="4071764" cy="1211186"/>
          </a:xfrm>
          <a:ln>
            <a:noFill/>
          </a:ln>
        </p:spPr>
        <p:txBody>
          <a:bodyPr/>
          <a:lstStyle>
            <a:lvl1pPr>
              <a:buNone/>
              <a:defRPr sz="2000" baseline="0">
                <a:solidFill>
                  <a:schemeClr val="tx1"/>
                </a:solidFill>
              </a:defRPr>
            </a:lvl1pPr>
            <a:lvl2pPr marL="243538" indent="-243538">
              <a:buFont typeface="Arial"/>
              <a:buChar char="•"/>
              <a:defRPr sz="2100">
                <a:solidFill>
                  <a:schemeClr val="bg1"/>
                </a:solidFill>
              </a:defRPr>
            </a:lvl2pPr>
            <a:lvl3pPr marL="478605" indent="-235068">
              <a:buFont typeface="Arial"/>
              <a:buChar char="•"/>
              <a:defRPr sz="1900">
                <a:solidFill>
                  <a:schemeClr val="bg1"/>
                </a:solidFill>
              </a:defRPr>
            </a:lvl3pPr>
            <a:lvl4pPr marL="722143" indent="-243538">
              <a:buFont typeface="Arial"/>
              <a:buChar char="•"/>
              <a:defRPr sz="1600">
                <a:solidFill>
                  <a:schemeClr val="bg1"/>
                </a:solidFill>
              </a:defRPr>
            </a:lvl4pPr>
            <a:lvl5pPr marL="957211" indent="-235068">
              <a:buFont typeface="Arial"/>
              <a:buChar char="•"/>
              <a:defRPr sz="1500">
                <a:solidFill>
                  <a:schemeClr val="bg1"/>
                </a:solidFill>
              </a:defRPr>
            </a:lvl5pPr>
          </a:lstStyle>
          <a:p>
            <a:r>
              <a:rPr lang="en-GB" dirty="0" smtClean="0"/>
              <a:t>Presentation sub heading goes here, including presenter’s name and presentation date.</a:t>
            </a:r>
          </a:p>
        </p:txBody>
      </p:sp>
      <p:sp>
        <p:nvSpPr>
          <p:cNvPr id="3" name="Footer Placeholder 2"/>
          <p:cNvSpPr>
            <a:spLocks noGrp="1"/>
          </p:cNvSpPr>
          <p:nvPr>
            <p:ph type="ftr" sz="quarter" idx="10"/>
          </p:nvPr>
        </p:nvSpPr>
        <p:spPr/>
        <p:txBody>
          <a:bodyPr/>
          <a:lstStyle/>
          <a:p>
            <a:r>
              <a:rPr lang="en-US" smtClean="0"/>
              <a:t>footer</a:t>
            </a:r>
            <a:endParaRPr lang="en-US" dirty="0"/>
          </a:p>
        </p:txBody>
      </p:sp>
      <p:sp>
        <p:nvSpPr>
          <p:cNvPr id="6" name="Slide Number Placeholder 5"/>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455856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Presentation Titl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56084" y="3839116"/>
            <a:ext cx="10343613" cy="1400149"/>
          </a:xfrm>
          <a:noFill/>
          <a:ln>
            <a:noFill/>
          </a:ln>
        </p:spPr>
        <p:txBody>
          <a:bodyPr anchor="t" anchorCtr="0"/>
          <a:lstStyle>
            <a:lvl1pPr algn="r">
              <a:lnSpc>
                <a:spcPct val="90000"/>
              </a:lnSpc>
              <a:defRPr sz="5300">
                <a:solidFill>
                  <a:srgbClr val="303044"/>
                </a:solidFill>
              </a:defRPr>
            </a:lvl1pPr>
          </a:lstStyle>
          <a:p>
            <a:r>
              <a:rPr lang="en-GB" dirty="0" smtClean="0"/>
              <a:t>presentation title 2 layout </a:t>
            </a:r>
            <a:br>
              <a:rPr lang="en-GB" dirty="0" smtClean="0"/>
            </a:br>
            <a:r>
              <a:rPr lang="en-GB" dirty="0" smtClean="0"/>
              <a:t>title goes here</a:t>
            </a:r>
            <a:endParaRPr lang="en-US" dirty="0"/>
          </a:p>
        </p:txBody>
      </p:sp>
      <p:sp>
        <p:nvSpPr>
          <p:cNvPr id="14" name="Footer Placeholder 13"/>
          <p:cNvSpPr>
            <a:spLocks noGrp="1"/>
          </p:cNvSpPr>
          <p:nvPr>
            <p:ph type="ftr" sz="quarter" idx="12"/>
          </p:nvPr>
        </p:nvSpPr>
        <p:spPr/>
        <p:txBody>
          <a:bodyPr/>
          <a:lstStyle/>
          <a:p>
            <a:r>
              <a:rPr lang="en-US" smtClean="0"/>
              <a:t>footer</a:t>
            </a:r>
            <a:endParaRPr lang="en-US" dirty="0"/>
          </a:p>
        </p:txBody>
      </p:sp>
      <p:sp>
        <p:nvSpPr>
          <p:cNvPr id="15" name="Slide Number Placeholder 14"/>
          <p:cNvSpPr>
            <a:spLocks noGrp="1"/>
          </p:cNvSpPr>
          <p:nvPr>
            <p:ph type="sldNum" sz="quarter" idx="13"/>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
        <p:nvSpPr>
          <p:cNvPr id="6" name="Picture Placeholder 2"/>
          <p:cNvSpPr>
            <a:spLocks noGrp="1"/>
          </p:cNvSpPr>
          <p:nvPr>
            <p:ph type="pic" idx="14"/>
          </p:nvPr>
        </p:nvSpPr>
        <p:spPr>
          <a:xfrm>
            <a:off x="0" y="3"/>
            <a:ext cx="12204700" cy="3466492"/>
          </a:xfrm>
        </p:spPr>
        <p:txBody>
          <a:bodyPr/>
          <a:lstStyle>
            <a:lvl1pPr marL="0" indent="0">
              <a:buNone/>
              <a:defRPr sz="4300"/>
            </a:lvl1pPr>
            <a:lvl2pPr marL="609903" indent="0">
              <a:buNone/>
              <a:defRPr sz="3700"/>
            </a:lvl2pPr>
            <a:lvl3pPr marL="1219808" indent="0">
              <a:buNone/>
              <a:defRPr sz="3200"/>
            </a:lvl3pPr>
            <a:lvl4pPr marL="1829710" indent="0">
              <a:buNone/>
              <a:defRPr sz="2700"/>
            </a:lvl4pPr>
            <a:lvl5pPr marL="2439615" indent="0">
              <a:buNone/>
              <a:defRPr sz="2700"/>
            </a:lvl5pPr>
            <a:lvl6pPr marL="3049517" indent="0">
              <a:buNone/>
              <a:defRPr sz="2700"/>
            </a:lvl6pPr>
            <a:lvl7pPr marL="3659422" indent="0">
              <a:buNone/>
              <a:defRPr sz="2700"/>
            </a:lvl7pPr>
            <a:lvl8pPr marL="4269325" indent="0">
              <a:buNone/>
              <a:defRPr sz="2700"/>
            </a:lvl8pPr>
            <a:lvl9pPr marL="4879230" indent="0">
              <a:buNone/>
              <a:defRPr sz="2700"/>
            </a:lvl9pPr>
          </a:lstStyle>
          <a:p>
            <a:pPr lvl="0"/>
            <a:endParaRPr lang="en-GB" noProof="0" dirty="0" smtClean="0"/>
          </a:p>
        </p:txBody>
      </p:sp>
    </p:spTree>
    <p:extLst>
      <p:ext uri="{BB962C8B-B14F-4D97-AF65-F5344CB8AC3E}">
        <p14:creationId xmlns:p14="http://schemas.microsoft.com/office/powerpoint/2010/main" val="2451068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lumn 1">
    <p:spTree>
      <p:nvGrpSpPr>
        <p:cNvPr id="1" name=""/>
        <p:cNvGrpSpPr/>
        <p:nvPr/>
      </p:nvGrpSpPr>
      <p:grpSpPr>
        <a:xfrm>
          <a:off x="0" y="0"/>
          <a:ext cx="0" cy="0"/>
          <a:chOff x="0" y="0"/>
          <a:chExt cx="0" cy="0"/>
        </a:xfrm>
      </p:grpSpPr>
      <p:sp>
        <p:nvSpPr>
          <p:cNvPr id="2" name="Title 1"/>
          <p:cNvSpPr>
            <a:spLocks noGrp="1"/>
          </p:cNvSpPr>
          <p:nvPr>
            <p:ph type="title" hasCustomPrompt="1"/>
          </p:nvPr>
        </p:nvSpPr>
        <p:spPr>
          <a:noFill/>
          <a:ln>
            <a:noFill/>
          </a:ln>
        </p:spPr>
        <p:txBody>
          <a:bodyPr/>
          <a:lstStyle>
            <a:lvl1pPr>
              <a:defRPr>
                <a:solidFill>
                  <a:srgbClr val="303044"/>
                </a:solidFill>
              </a:defRPr>
            </a:lvl1pPr>
          </a:lstStyle>
          <a:p>
            <a:r>
              <a:rPr lang="en-GB" noProof="0" dirty="0" smtClean="0"/>
              <a:t>two column 1 layout. title goes here</a:t>
            </a:r>
            <a:endParaRPr lang="en-GB" noProof="0" dirty="0"/>
          </a:p>
        </p:txBody>
      </p:sp>
      <p:sp>
        <p:nvSpPr>
          <p:cNvPr id="3" name="Content Placeholder 2"/>
          <p:cNvSpPr>
            <a:spLocks noGrp="1"/>
          </p:cNvSpPr>
          <p:nvPr>
            <p:ph sz="half" idx="1" hasCustomPrompt="1"/>
          </p:nvPr>
        </p:nvSpPr>
        <p:spPr>
          <a:xfrm>
            <a:off x="527601" y="1188275"/>
            <a:ext cx="5501725" cy="4773638"/>
          </a:xfrm>
        </p:spPr>
        <p:txBody>
          <a:bodyPr/>
          <a:lstStyle>
            <a:lvl1pPr>
              <a:defRPr sz="2400" baseline="0">
                <a:solidFill>
                  <a:schemeClr val="tx1"/>
                </a:solidFill>
              </a:defRPr>
            </a:lvl1pPr>
            <a:lvl2pPr marL="243538" indent="-243538">
              <a:buFont typeface="Arial"/>
              <a:buChar char="•"/>
              <a:defRPr sz="2100">
                <a:solidFill>
                  <a:schemeClr val="tx1"/>
                </a:solidFill>
              </a:defRPr>
            </a:lvl2pPr>
            <a:lvl3pPr marL="478605" indent="-235068">
              <a:buFont typeface="Arial"/>
              <a:buChar char="•"/>
              <a:defRPr sz="1900">
                <a:solidFill>
                  <a:schemeClr val="tx1"/>
                </a:solidFill>
              </a:defRPr>
            </a:lvl3pPr>
            <a:lvl4pPr marL="722143" indent="-243538">
              <a:buFont typeface="Arial"/>
              <a:buChar char="•"/>
              <a:defRPr sz="1600">
                <a:solidFill>
                  <a:schemeClr val="tx1"/>
                </a:solidFill>
              </a:defRPr>
            </a:lvl4pPr>
            <a:lvl5pPr marL="957211" indent="-235068">
              <a:buFont typeface="Arial"/>
              <a:buChar char="•"/>
              <a:defRPr sz="1500">
                <a:solidFill>
                  <a:schemeClr val="tx1"/>
                </a:solidFill>
              </a:defRPr>
            </a:lvl5pPr>
            <a:lvl6pPr>
              <a:defRPr sz="2400"/>
            </a:lvl6pPr>
            <a:lvl7pPr>
              <a:defRPr sz="2400"/>
            </a:lvl7pPr>
            <a:lvl8pPr>
              <a:defRPr sz="2400"/>
            </a:lvl8pPr>
            <a:lvl9pPr>
              <a:defRPr sz="2400"/>
            </a:lvl9pPr>
          </a:lstStyle>
          <a:p>
            <a:pPr lvl="0"/>
            <a:r>
              <a:rPr lang="en-GB" noProof="0" smtClean="0"/>
              <a:t>Click to add first level text or content</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endParaRPr lang="en-GB" noProof="0"/>
          </a:p>
        </p:txBody>
      </p:sp>
      <p:sp>
        <p:nvSpPr>
          <p:cNvPr id="4" name="Content Placeholder 3"/>
          <p:cNvSpPr>
            <a:spLocks noGrp="1"/>
          </p:cNvSpPr>
          <p:nvPr>
            <p:ph sz="half" idx="2" hasCustomPrompt="1"/>
          </p:nvPr>
        </p:nvSpPr>
        <p:spPr>
          <a:xfrm>
            <a:off x="6222475" y="1188281"/>
            <a:ext cx="5500590" cy="4796221"/>
          </a:xfrm>
        </p:spPr>
        <p:txBody>
          <a:bodyPr/>
          <a:lstStyle>
            <a:lvl1pPr>
              <a:defRPr sz="2400">
                <a:solidFill>
                  <a:srgbClr val="000000"/>
                </a:solidFill>
              </a:defRPr>
            </a:lvl1pPr>
            <a:lvl2pPr marL="243538" indent="-243538">
              <a:buFont typeface="Arial"/>
              <a:buChar char="•"/>
              <a:defRPr sz="2100">
                <a:solidFill>
                  <a:srgbClr val="000000"/>
                </a:solidFill>
              </a:defRPr>
            </a:lvl2pPr>
            <a:lvl3pPr marL="478605" indent="-235068">
              <a:buFont typeface="Arial"/>
              <a:buChar char="•"/>
              <a:defRPr sz="1900">
                <a:solidFill>
                  <a:srgbClr val="000000"/>
                </a:solidFill>
              </a:defRPr>
            </a:lvl3pPr>
            <a:lvl4pPr marL="722143" indent="-243538">
              <a:buFont typeface="Arial"/>
              <a:buChar char="•"/>
              <a:defRPr sz="1600">
                <a:solidFill>
                  <a:srgbClr val="000000"/>
                </a:solidFill>
              </a:defRPr>
            </a:lvl4pPr>
            <a:lvl5pPr marL="957211" indent="-235068">
              <a:buFont typeface="Arial"/>
              <a:buChar char="•"/>
              <a:defRPr sz="1500">
                <a:solidFill>
                  <a:srgbClr val="000000"/>
                </a:solidFill>
              </a:defRPr>
            </a:lvl5pPr>
            <a:lvl6pPr>
              <a:defRPr sz="2400"/>
            </a:lvl6pPr>
            <a:lvl7pPr>
              <a:defRPr sz="2400"/>
            </a:lvl7pPr>
            <a:lvl8pPr>
              <a:defRPr sz="2400"/>
            </a:lvl8pPr>
            <a:lvl9pPr>
              <a:defRPr sz="2400"/>
            </a:lvl9pPr>
          </a:lstStyle>
          <a:p>
            <a:pPr lvl="0"/>
            <a:r>
              <a:rPr lang="en-US" dirty="0" smtClean="0"/>
              <a:t>Click to add first level text or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smtClean="0"/>
          </a:p>
          <a:p>
            <a:pPr lvl="4"/>
            <a:endParaRPr lang="en-GB" dirty="0"/>
          </a:p>
        </p:txBody>
      </p:sp>
      <p:sp>
        <p:nvSpPr>
          <p:cNvPr id="11" name="Footer Placeholder 10"/>
          <p:cNvSpPr>
            <a:spLocks noGrp="1"/>
          </p:cNvSpPr>
          <p:nvPr>
            <p:ph type="ftr" sz="quarter" idx="10"/>
          </p:nvPr>
        </p:nvSpPr>
        <p:spPr/>
        <p:txBody>
          <a:bodyPr/>
          <a:lstStyle/>
          <a:p>
            <a:r>
              <a:rPr lang="en-US" smtClean="0"/>
              <a:t>footer</a:t>
            </a:r>
            <a:endParaRPr lang="en-US" dirty="0"/>
          </a:p>
        </p:txBody>
      </p:sp>
      <p:sp>
        <p:nvSpPr>
          <p:cNvPr id="12" name="Slide Number Placeholder 11"/>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226413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8550" y="364884"/>
            <a:ext cx="11205260" cy="691360"/>
          </a:xfrm>
          <a:noFill/>
          <a:ln>
            <a:noFill/>
          </a:ln>
        </p:spPr>
        <p:txBody>
          <a:bodyPr/>
          <a:lstStyle>
            <a:lvl1pPr>
              <a:defRPr>
                <a:solidFill>
                  <a:srgbClr val="303044"/>
                </a:solidFill>
              </a:defRPr>
            </a:lvl1pPr>
          </a:lstStyle>
          <a:p>
            <a:r>
              <a:rPr lang="en-GB" noProof="0" dirty="0" smtClean="0"/>
              <a:t>comparison layout. title goes here</a:t>
            </a:r>
            <a:endParaRPr lang="en-GB" noProof="0" dirty="0"/>
          </a:p>
        </p:txBody>
      </p:sp>
      <p:sp>
        <p:nvSpPr>
          <p:cNvPr id="3" name="Text Placeholder 2"/>
          <p:cNvSpPr>
            <a:spLocks noGrp="1"/>
          </p:cNvSpPr>
          <p:nvPr>
            <p:ph type="body" idx="1" hasCustomPrompt="1"/>
          </p:nvPr>
        </p:nvSpPr>
        <p:spPr>
          <a:xfrm>
            <a:off x="528550" y="1190677"/>
            <a:ext cx="5501725" cy="639911"/>
          </a:xfrm>
        </p:spPr>
        <p:txBody>
          <a:bodyPr anchor="b"/>
          <a:lstStyle>
            <a:lvl1pPr marL="0" indent="0">
              <a:buNone/>
              <a:defRPr sz="2700" b="1" baseline="0">
                <a:solidFill>
                  <a:srgbClr val="303044"/>
                </a:solidFill>
                <a:latin typeface="Arial" pitchFamily="34" charset="0"/>
                <a:cs typeface="Arial" pitchFamily="34" charset="0"/>
              </a:defRPr>
            </a:lvl1pPr>
            <a:lvl2pPr marL="609903" indent="0">
              <a:buNone/>
              <a:defRPr sz="2700" b="1"/>
            </a:lvl2pPr>
            <a:lvl3pPr marL="1219808" indent="0">
              <a:buNone/>
              <a:defRPr sz="2400" b="1"/>
            </a:lvl3pPr>
            <a:lvl4pPr marL="1829710" indent="0">
              <a:buNone/>
              <a:defRPr sz="2100" b="1"/>
            </a:lvl4pPr>
            <a:lvl5pPr marL="2439615" indent="0">
              <a:buNone/>
              <a:defRPr sz="2100" b="1"/>
            </a:lvl5pPr>
            <a:lvl6pPr marL="3049517" indent="0">
              <a:buNone/>
              <a:defRPr sz="2100" b="1"/>
            </a:lvl6pPr>
            <a:lvl7pPr marL="3659422" indent="0">
              <a:buNone/>
              <a:defRPr sz="2100" b="1"/>
            </a:lvl7pPr>
            <a:lvl8pPr marL="4269325" indent="0">
              <a:buNone/>
              <a:defRPr sz="2100" b="1"/>
            </a:lvl8pPr>
            <a:lvl9pPr marL="4879230" indent="0">
              <a:buNone/>
              <a:defRPr sz="2100" b="1"/>
            </a:lvl9pPr>
          </a:lstStyle>
          <a:p>
            <a:pPr lvl="0"/>
            <a:r>
              <a:rPr lang="en-GB" noProof="0" dirty="0" smtClean="0"/>
              <a:t>click to add left title</a:t>
            </a:r>
          </a:p>
        </p:txBody>
      </p:sp>
      <p:sp>
        <p:nvSpPr>
          <p:cNvPr id="4" name="Content Placeholder 3"/>
          <p:cNvSpPr>
            <a:spLocks noGrp="1"/>
          </p:cNvSpPr>
          <p:nvPr>
            <p:ph sz="half" idx="2" hasCustomPrompt="1"/>
          </p:nvPr>
        </p:nvSpPr>
        <p:spPr>
          <a:xfrm>
            <a:off x="528550" y="1829223"/>
            <a:ext cx="5501725" cy="4098816"/>
          </a:xfrm>
        </p:spPr>
        <p:txBody>
          <a:bodyPr/>
          <a:lstStyle>
            <a:lvl1pPr>
              <a:defRPr sz="2400">
                <a:solidFill>
                  <a:schemeClr val="tx1"/>
                </a:solidFill>
                <a:latin typeface="Arial" pitchFamily="34" charset="0"/>
                <a:cs typeface="Arial" pitchFamily="34" charset="0"/>
              </a:defRPr>
            </a:lvl1pPr>
            <a:lvl2pPr marL="243538" indent="-243538">
              <a:buFont typeface="Arial"/>
              <a:buChar char="•"/>
              <a:defRPr sz="2100">
                <a:solidFill>
                  <a:schemeClr val="tx1"/>
                </a:solidFill>
                <a:latin typeface="Arial" pitchFamily="34" charset="0"/>
                <a:cs typeface="Arial" pitchFamily="34" charset="0"/>
              </a:defRPr>
            </a:lvl2pPr>
            <a:lvl3pPr marL="478605" indent="-235068">
              <a:buFont typeface="Arial"/>
              <a:buChar char="•"/>
              <a:defRPr sz="1900">
                <a:solidFill>
                  <a:schemeClr val="tx1"/>
                </a:solidFill>
                <a:latin typeface="Arial" pitchFamily="34" charset="0"/>
                <a:cs typeface="Arial" pitchFamily="34" charset="0"/>
              </a:defRPr>
            </a:lvl3pPr>
            <a:lvl4pPr marL="722143" indent="-243538">
              <a:buFont typeface="Arial"/>
              <a:buChar char="•"/>
              <a:defRPr sz="1600">
                <a:solidFill>
                  <a:schemeClr val="tx1"/>
                </a:solidFill>
                <a:latin typeface="Arial" pitchFamily="34" charset="0"/>
                <a:cs typeface="Arial" pitchFamily="34" charset="0"/>
              </a:defRPr>
            </a:lvl4pPr>
            <a:lvl5pPr marL="957211" indent="-235068">
              <a:buFont typeface="Arial"/>
              <a:buChar char="•"/>
              <a:defRPr sz="1500">
                <a:solidFill>
                  <a:schemeClr val="tx1"/>
                </a:solidFill>
                <a:latin typeface="Arial" pitchFamily="34" charset="0"/>
                <a:cs typeface="Arial" pitchFamily="34" charset="0"/>
              </a:defRPr>
            </a:lvl5pPr>
            <a:lvl6pPr>
              <a:defRPr sz="2100"/>
            </a:lvl6pPr>
            <a:lvl7pPr>
              <a:defRPr sz="2100"/>
            </a:lvl7pPr>
            <a:lvl8pPr>
              <a:defRPr sz="2100"/>
            </a:lvl8pPr>
            <a:lvl9pPr>
              <a:defRPr sz="2100"/>
            </a:lvl9pPr>
          </a:lstStyle>
          <a:p>
            <a:pPr lvl="0"/>
            <a:r>
              <a:rPr lang="en-GB" noProof="0" smtClean="0"/>
              <a:t>Click to add first level text or content</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endParaRPr lang="en-GB" noProof="0"/>
          </a:p>
        </p:txBody>
      </p:sp>
      <p:sp>
        <p:nvSpPr>
          <p:cNvPr id="5" name="Text Placeholder 4"/>
          <p:cNvSpPr>
            <a:spLocks noGrp="1"/>
          </p:cNvSpPr>
          <p:nvPr>
            <p:ph type="body" sz="quarter" idx="3" hasCustomPrompt="1"/>
          </p:nvPr>
        </p:nvSpPr>
        <p:spPr>
          <a:xfrm>
            <a:off x="6222475" y="1190677"/>
            <a:ext cx="5501725" cy="639911"/>
          </a:xfrm>
        </p:spPr>
        <p:txBody>
          <a:bodyPr anchor="b"/>
          <a:lstStyle>
            <a:lvl1pPr marL="0" indent="0">
              <a:buNone/>
              <a:defRPr sz="2700" b="1" baseline="0">
                <a:solidFill>
                  <a:srgbClr val="303044"/>
                </a:solidFill>
                <a:latin typeface="Arial" pitchFamily="34" charset="0"/>
                <a:cs typeface="Arial" pitchFamily="34" charset="0"/>
              </a:defRPr>
            </a:lvl1pPr>
            <a:lvl2pPr marL="609903" indent="0">
              <a:buNone/>
              <a:defRPr sz="2700" b="1"/>
            </a:lvl2pPr>
            <a:lvl3pPr marL="1219808" indent="0">
              <a:buNone/>
              <a:defRPr sz="2400" b="1"/>
            </a:lvl3pPr>
            <a:lvl4pPr marL="1829710" indent="0">
              <a:buNone/>
              <a:defRPr sz="2100" b="1"/>
            </a:lvl4pPr>
            <a:lvl5pPr marL="2439615" indent="0">
              <a:buNone/>
              <a:defRPr sz="2100" b="1"/>
            </a:lvl5pPr>
            <a:lvl6pPr marL="3049517" indent="0">
              <a:buNone/>
              <a:defRPr sz="2100" b="1"/>
            </a:lvl6pPr>
            <a:lvl7pPr marL="3659422" indent="0">
              <a:buNone/>
              <a:defRPr sz="2100" b="1"/>
            </a:lvl7pPr>
            <a:lvl8pPr marL="4269325" indent="0">
              <a:buNone/>
              <a:defRPr sz="2100" b="1"/>
            </a:lvl8pPr>
            <a:lvl9pPr marL="4879230" indent="0">
              <a:buNone/>
              <a:defRPr sz="2100" b="1"/>
            </a:lvl9pPr>
          </a:lstStyle>
          <a:p>
            <a:pPr lvl="0"/>
            <a:r>
              <a:rPr lang="en-GB" noProof="0" dirty="0" smtClean="0"/>
              <a:t>click to add right title</a:t>
            </a:r>
          </a:p>
        </p:txBody>
      </p:sp>
      <p:sp>
        <p:nvSpPr>
          <p:cNvPr id="6" name="Content Placeholder 5"/>
          <p:cNvSpPr>
            <a:spLocks noGrp="1"/>
          </p:cNvSpPr>
          <p:nvPr>
            <p:ph sz="quarter" idx="4" hasCustomPrompt="1"/>
          </p:nvPr>
        </p:nvSpPr>
        <p:spPr>
          <a:xfrm>
            <a:off x="6222475" y="1829224"/>
            <a:ext cx="5501725" cy="4121398"/>
          </a:xfrm>
        </p:spPr>
        <p:txBody>
          <a:bodyPr/>
          <a:lstStyle>
            <a:lvl1pPr>
              <a:defRPr sz="2400">
                <a:solidFill>
                  <a:srgbClr val="000000"/>
                </a:solidFill>
                <a:latin typeface="Arial" pitchFamily="34" charset="0"/>
                <a:cs typeface="Arial" pitchFamily="34" charset="0"/>
              </a:defRPr>
            </a:lvl1pPr>
            <a:lvl2pPr marL="243538" indent="-243538">
              <a:buFont typeface="Arial"/>
              <a:buChar char="•"/>
              <a:defRPr sz="2100">
                <a:solidFill>
                  <a:srgbClr val="000000"/>
                </a:solidFill>
                <a:latin typeface="Arial" pitchFamily="34" charset="0"/>
                <a:cs typeface="Arial" pitchFamily="34" charset="0"/>
              </a:defRPr>
            </a:lvl2pPr>
            <a:lvl3pPr marL="478605" indent="-235068">
              <a:buFont typeface="Arial"/>
              <a:buChar char="•"/>
              <a:defRPr sz="1900">
                <a:solidFill>
                  <a:srgbClr val="000000"/>
                </a:solidFill>
                <a:latin typeface="Arial" pitchFamily="34" charset="0"/>
                <a:cs typeface="Arial" pitchFamily="34" charset="0"/>
              </a:defRPr>
            </a:lvl3pPr>
            <a:lvl4pPr marL="722143" indent="-243538">
              <a:buFont typeface="Arial"/>
              <a:buChar char="•"/>
              <a:defRPr sz="1600">
                <a:solidFill>
                  <a:srgbClr val="000000"/>
                </a:solidFill>
                <a:latin typeface="Arial" pitchFamily="34" charset="0"/>
                <a:cs typeface="Arial" pitchFamily="34" charset="0"/>
              </a:defRPr>
            </a:lvl4pPr>
            <a:lvl5pPr marL="957211" indent="-235068">
              <a:buFont typeface="Arial"/>
              <a:buChar char="•"/>
              <a:defRPr sz="1500">
                <a:solidFill>
                  <a:srgbClr val="000000"/>
                </a:solidFill>
                <a:latin typeface="Arial" pitchFamily="34" charset="0"/>
                <a:cs typeface="Arial" pitchFamily="34" charset="0"/>
              </a:defRPr>
            </a:lvl5pPr>
            <a:lvl6pPr>
              <a:defRPr sz="2100"/>
            </a:lvl6pPr>
            <a:lvl7pPr>
              <a:defRPr sz="2100"/>
            </a:lvl7pPr>
            <a:lvl8pPr>
              <a:defRPr sz="2100"/>
            </a:lvl8pPr>
            <a:lvl9pPr>
              <a:defRPr sz="2100"/>
            </a:lvl9pPr>
          </a:lstStyle>
          <a:p>
            <a:pPr lvl="0"/>
            <a:r>
              <a:rPr lang="en-GB" noProof="0" smtClean="0"/>
              <a:t>Click to add first level text or content</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endParaRPr lang="en-GB" noProof="0"/>
          </a:p>
        </p:txBody>
      </p:sp>
      <p:sp>
        <p:nvSpPr>
          <p:cNvPr id="13" name="Footer Placeholder 12"/>
          <p:cNvSpPr>
            <a:spLocks noGrp="1"/>
          </p:cNvSpPr>
          <p:nvPr>
            <p:ph type="ftr" sz="quarter" idx="10"/>
          </p:nvPr>
        </p:nvSpPr>
        <p:spPr/>
        <p:txBody>
          <a:bodyPr/>
          <a:lstStyle/>
          <a:p>
            <a:r>
              <a:rPr lang="en-US" smtClean="0"/>
              <a:t>footer</a:t>
            </a:r>
            <a:endParaRPr lang="en-US" dirty="0"/>
          </a:p>
        </p:txBody>
      </p:sp>
      <p:sp>
        <p:nvSpPr>
          <p:cNvPr id="14" name="Slide Number Placeholder 13"/>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541841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Picture &amp;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1555" y="3836289"/>
            <a:ext cx="9914199" cy="566870"/>
          </a:xfrm>
          <a:noFill/>
        </p:spPr>
        <p:txBody>
          <a:bodyPr anchor="b"/>
          <a:lstStyle>
            <a:lvl1pPr algn="l">
              <a:defRPr sz="3200" b="1">
                <a:solidFill>
                  <a:srgbClr val="303044"/>
                </a:solidFill>
              </a:defRPr>
            </a:lvl1pPr>
          </a:lstStyle>
          <a:p>
            <a:r>
              <a:rPr lang="en-GB" noProof="0" dirty="0" smtClean="0"/>
              <a:t>picture &amp; caption layout. title goes here</a:t>
            </a:r>
            <a:endParaRPr lang="en-GB" noProof="0" dirty="0"/>
          </a:p>
        </p:txBody>
      </p:sp>
      <p:sp>
        <p:nvSpPr>
          <p:cNvPr id="4" name="Text Placeholder 3"/>
          <p:cNvSpPr>
            <a:spLocks noGrp="1"/>
          </p:cNvSpPr>
          <p:nvPr>
            <p:ph type="body" sz="half" idx="2" hasCustomPrompt="1"/>
          </p:nvPr>
        </p:nvSpPr>
        <p:spPr>
          <a:xfrm>
            <a:off x="1061555" y="4428566"/>
            <a:ext cx="9922675" cy="595080"/>
          </a:xfrm>
        </p:spPr>
        <p:txBody>
          <a:bodyPr/>
          <a:lstStyle>
            <a:lvl1pPr marL="0" indent="0">
              <a:buNone/>
              <a:defRPr sz="1900" baseline="0">
                <a:solidFill>
                  <a:schemeClr val="tx1"/>
                </a:solidFill>
              </a:defRPr>
            </a:lvl1pPr>
            <a:lvl2pPr marL="609903" indent="0">
              <a:buNone/>
              <a:defRPr sz="1600"/>
            </a:lvl2pPr>
            <a:lvl3pPr marL="1219808" indent="0">
              <a:buNone/>
              <a:defRPr sz="1300"/>
            </a:lvl3pPr>
            <a:lvl4pPr marL="1829710" indent="0">
              <a:buNone/>
              <a:defRPr sz="1200"/>
            </a:lvl4pPr>
            <a:lvl5pPr marL="2439615" indent="0">
              <a:buNone/>
              <a:defRPr sz="1200"/>
            </a:lvl5pPr>
            <a:lvl6pPr marL="3049517" indent="0">
              <a:buNone/>
              <a:defRPr sz="1200"/>
            </a:lvl6pPr>
            <a:lvl7pPr marL="3659422" indent="0">
              <a:buNone/>
              <a:defRPr sz="1200"/>
            </a:lvl7pPr>
            <a:lvl8pPr marL="4269325" indent="0">
              <a:buNone/>
              <a:defRPr sz="1200"/>
            </a:lvl8pPr>
            <a:lvl9pPr marL="4879230" indent="0">
              <a:buNone/>
              <a:defRPr sz="1200"/>
            </a:lvl9pPr>
          </a:lstStyle>
          <a:p>
            <a:pPr lvl="0"/>
            <a:r>
              <a:rPr lang="en-GB" noProof="0" smtClean="0"/>
              <a:t>Click to add sub-caption</a:t>
            </a:r>
          </a:p>
        </p:txBody>
      </p:sp>
      <p:sp>
        <p:nvSpPr>
          <p:cNvPr id="12" name="Footer Placeholder 11"/>
          <p:cNvSpPr>
            <a:spLocks noGrp="1"/>
          </p:cNvSpPr>
          <p:nvPr>
            <p:ph type="ftr" sz="quarter" idx="10"/>
          </p:nvPr>
        </p:nvSpPr>
        <p:spPr/>
        <p:txBody>
          <a:bodyPr/>
          <a:lstStyle/>
          <a:p>
            <a:r>
              <a:rPr lang="en-US" smtClean="0"/>
              <a:t>footer</a:t>
            </a:r>
            <a:endParaRPr lang="en-US" dirty="0"/>
          </a:p>
        </p:txBody>
      </p:sp>
      <p:sp>
        <p:nvSpPr>
          <p:cNvPr id="13" name="Slide Number Placeholder 12"/>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
        <p:nvSpPr>
          <p:cNvPr id="7" name="Picture Placeholder 2"/>
          <p:cNvSpPr>
            <a:spLocks noGrp="1"/>
          </p:cNvSpPr>
          <p:nvPr>
            <p:ph type="pic" idx="12"/>
          </p:nvPr>
        </p:nvSpPr>
        <p:spPr>
          <a:xfrm>
            <a:off x="0" y="3"/>
            <a:ext cx="12204700" cy="3466492"/>
          </a:xfrm>
        </p:spPr>
        <p:txBody>
          <a:bodyPr/>
          <a:lstStyle>
            <a:lvl1pPr marL="0" indent="0">
              <a:buNone/>
              <a:defRPr sz="4300"/>
            </a:lvl1pPr>
            <a:lvl2pPr marL="609903" indent="0">
              <a:buNone/>
              <a:defRPr sz="3700"/>
            </a:lvl2pPr>
            <a:lvl3pPr marL="1219808" indent="0">
              <a:buNone/>
              <a:defRPr sz="3200"/>
            </a:lvl3pPr>
            <a:lvl4pPr marL="1829710" indent="0">
              <a:buNone/>
              <a:defRPr sz="2700"/>
            </a:lvl4pPr>
            <a:lvl5pPr marL="2439615" indent="0">
              <a:buNone/>
              <a:defRPr sz="2700"/>
            </a:lvl5pPr>
            <a:lvl6pPr marL="3049517" indent="0">
              <a:buNone/>
              <a:defRPr sz="2700"/>
            </a:lvl6pPr>
            <a:lvl7pPr marL="3659422" indent="0">
              <a:buNone/>
              <a:defRPr sz="2700"/>
            </a:lvl7pPr>
            <a:lvl8pPr marL="4269325" indent="0">
              <a:buNone/>
              <a:defRPr sz="2700"/>
            </a:lvl8pPr>
            <a:lvl9pPr marL="4879230" indent="0">
              <a:buNone/>
              <a:defRPr sz="2700"/>
            </a:lvl9pPr>
          </a:lstStyle>
          <a:p>
            <a:pPr lvl="0"/>
            <a:endParaRPr lang="en-GB" noProof="0" dirty="0" smtClean="0"/>
          </a:p>
        </p:txBody>
      </p:sp>
    </p:spTree>
    <p:extLst>
      <p:ext uri="{BB962C8B-B14F-4D97-AF65-F5344CB8AC3E}">
        <p14:creationId xmlns:p14="http://schemas.microsoft.com/office/powerpoint/2010/main" val="520761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728326298"/>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ight Gray/Black MiddlePage">
    <p:spTree>
      <p:nvGrpSpPr>
        <p:cNvPr id="1" name=""/>
        <p:cNvGrpSpPr/>
        <p:nvPr/>
      </p:nvGrpSpPr>
      <p:grpSpPr>
        <a:xfrm>
          <a:off x="0" y="0"/>
          <a:ext cx="0" cy="0"/>
          <a:chOff x="0" y="0"/>
          <a:chExt cx="0" cy="0"/>
        </a:xfrm>
      </p:grpSpPr>
      <p:sp>
        <p:nvSpPr>
          <p:cNvPr id="16" name="正方形/長方形 15"/>
          <p:cNvSpPr/>
          <p:nvPr userDrawn="1"/>
        </p:nvSpPr>
        <p:spPr>
          <a:xfrm>
            <a:off x="0" y="0"/>
            <a:ext cx="12204700" cy="68595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299" tIns="45642" rIns="91299" bIns="45642" rtlCol="0" anchor="ctr"/>
          <a:lstStyle/>
          <a:p>
            <a:pPr algn="ctr"/>
            <a:endParaRPr kumimoji="1" lang="ja-JP" altLang="en-US"/>
          </a:p>
        </p:txBody>
      </p:sp>
      <p:sp>
        <p:nvSpPr>
          <p:cNvPr id="19" name="正方形/長方形 18"/>
          <p:cNvSpPr/>
          <p:nvPr userDrawn="1"/>
        </p:nvSpPr>
        <p:spPr>
          <a:xfrm>
            <a:off x="1" y="6427591"/>
            <a:ext cx="12204001" cy="432000"/>
          </a:xfrm>
          <a:prstGeom prst="rect">
            <a:avLst/>
          </a:prstGeom>
          <a:solidFill>
            <a:srgbClr val="C8C8C8"/>
          </a:solidFill>
          <a:ln>
            <a:noFill/>
          </a:ln>
        </p:spPr>
        <p:style>
          <a:lnRef idx="2">
            <a:schemeClr val="dk1">
              <a:shade val="50000"/>
            </a:schemeClr>
          </a:lnRef>
          <a:fillRef idx="1">
            <a:schemeClr val="dk1"/>
          </a:fillRef>
          <a:effectRef idx="0">
            <a:schemeClr val="dk1"/>
          </a:effectRef>
          <a:fontRef idx="minor">
            <a:schemeClr val="lt1"/>
          </a:fontRef>
        </p:style>
        <p:txBody>
          <a:bodyPr lIns="91299" tIns="45642" rIns="91299" bIns="45642" rtlCol="0" anchor="ctr"/>
          <a:lstStyle/>
          <a:p>
            <a:pPr algn="ctr"/>
            <a:endParaRPr kumimoji="1" lang="ja-JP" altLang="en-US" sz="900">
              <a:solidFill>
                <a:srgbClr val="FFFFFF"/>
              </a:solidFill>
            </a:endParaRPr>
          </a:p>
        </p:txBody>
      </p:sp>
      <p:cxnSp>
        <p:nvCxnSpPr>
          <p:cNvPr id="23" name="直線コネクタ 22"/>
          <p:cNvCxnSpPr/>
          <p:nvPr userDrawn="1"/>
        </p:nvCxnSpPr>
        <p:spPr>
          <a:xfrm>
            <a:off x="1886031" y="6535577"/>
            <a:ext cx="0" cy="216023"/>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6" name="タイトル 1"/>
          <p:cNvSpPr>
            <a:spLocks noGrp="1"/>
          </p:cNvSpPr>
          <p:nvPr>
            <p:ph type="title"/>
          </p:nvPr>
        </p:nvSpPr>
        <p:spPr bwMode="gray">
          <a:xfrm>
            <a:off x="431821" y="360364"/>
            <a:ext cx="11339513" cy="539750"/>
          </a:xfrm>
          <a:prstGeom prst="rect">
            <a:avLst/>
          </a:prstGeom>
        </p:spPr>
        <p:txBody>
          <a:bodyPr lIns="0" tIns="0" rIns="0" bIns="0" anchor="t" anchorCtr="0">
            <a:noAutofit/>
          </a:bodyPr>
          <a:lstStyle>
            <a:lvl1pPr algn="l">
              <a:defRPr sz="2800" b="1" baseline="0">
                <a:solidFill>
                  <a:schemeClr val="bg1"/>
                </a:solidFill>
                <a:latin typeface="+mj-ea"/>
                <a:ea typeface="+mj-ea"/>
              </a:defRPr>
            </a:lvl1pPr>
          </a:lstStyle>
          <a:p>
            <a:r>
              <a:rPr lang="ja-JP" altLang="en-US" dirty="0" smtClean="0"/>
              <a:t>マスタ タイトルの書式設定</a:t>
            </a:r>
            <a:endParaRPr lang="ja-JP" altLang="en-US" dirty="0"/>
          </a:p>
        </p:txBody>
      </p:sp>
      <p:sp>
        <p:nvSpPr>
          <p:cNvPr id="37" name="コンテンツ プレースホルダ 6"/>
          <p:cNvSpPr>
            <a:spLocks noGrp="1"/>
          </p:cNvSpPr>
          <p:nvPr>
            <p:ph sz="quarter" idx="13"/>
          </p:nvPr>
        </p:nvSpPr>
        <p:spPr bwMode="gray">
          <a:xfrm>
            <a:off x="720726" y="1081089"/>
            <a:ext cx="10763251" cy="5165724"/>
          </a:xfrm>
          <a:prstGeom prst="rect">
            <a:avLst/>
          </a:prstGeom>
        </p:spPr>
        <p:txBody>
          <a:bodyPr lIns="0" tIns="0" rIns="0" bIns="0"/>
          <a:lstStyle>
            <a:lvl1pPr>
              <a:lnSpc>
                <a:spcPts val="3397"/>
              </a:lnSpc>
              <a:spcBef>
                <a:spcPts val="0"/>
              </a:spcBef>
              <a:buFontTx/>
              <a:buNone/>
              <a:defRPr sz="2400" baseline="0">
                <a:solidFill>
                  <a:schemeClr val="bg1"/>
                </a:solidFill>
                <a:latin typeface="+mj-ea"/>
                <a:ea typeface="+mj-ea"/>
              </a:defRPr>
            </a:lvl1pPr>
            <a:lvl2pPr>
              <a:lnSpc>
                <a:spcPts val="3397"/>
              </a:lnSpc>
              <a:spcBef>
                <a:spcPts val="0"/>
              </a:spcBef>
              <a:buFontTx/>
              <a:buNone/>
              <a:defRPr sz="1600" baseline="0">
                <a:solidFill>
                  <a:schemeClr val="bg1"/>
                </a:solidFill>
                <a:latin typeface="+mj-ea"/>
                <a:ea typeface="+mj-ea"/>
              </a:defRPr>
            </a:lvl2pPr>
            <a:lvl3pPr>
              <a:lnSpc>
                <a:spcPts val="3397"/>
              </a:lnSpc>
              <a:spcBef>
                <a:spcPts val="0"/>
              </a:spcBef>
              <a:buFontTx/>
              <a:buNone/>
              <a:defRPr sz="1300" baseline="0">
                <a:solidFill>
                  <a:schemeClr val="bg1"/>
                </a:solidFill>
                <a:latin typeface="+mj-ea"/>
                <a:ea typeface="+mj-ea"/>
              </a:defRPr>
            </a:lvl3pPr>
            <a:lvl4pPr>
              <a:lnSpc>
                <a:spcPts val="3397"/>
              </a:lnSpc>
              <a:spcBef>
                <a:spcPts val="0"/>
              </a:spcBef>
              <a:buFontTx/>
              <a:buNone/>
              <a:defRPr sz="1100" baseline="0">
                <a:solidFill>
                  <a:schemeClr val="bg1"/>
                </a:solidFill>
                <a:latin typeface="+mj-ea"/>
                <a:ea typeface="+mj-ea"/>
              </a:defRPr>
            </a:lvl4pPr>
            <a:lvl5pPr>
              <a:defRPr sz="900">
                <a:solidFill>
                  <a:schemeClr val="bg1"/>
                </a:solidFill>
                <a:latin typeface="+mj-ea"/>
                <a:ea typeface="+mj-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endParaRPr lang="en-US" altLang="ja-JP" dirty="0" smtClean="0"/>
          </a:p>
          <a:p>
            <a:pPr lvl="4"/>
            <a:r>
              <a:rPr lang="ja-JP" altLang="en-US" dirty="0" smtClean="0"/>
              <a:t>第 </a:t>
            </a:r>
            <a:r>
              <a:rPr lang="en-US" altLang="ja-JP" dirty="0" smtClean="0"/>
              <a:t>5 </a:t>
            </a:r>
            <a:r>
              <a:rPr lang="ja-JP" altLang="en-US" dirty="0" smtClean="0"/>
              <a:t>レベル</a:t>
            </a:r>
            <a:endParaRPr lang="ja-JP" altLang="en-US" dirty="0"/>
          </a:p>
        </p:txBody>
      </p:sp>
      <p:pic>
        <p:nvPicPr>
          <p:cNvPr id="13" name="図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001" y="6519622"/>
            <a:ext cx="1048514" cy="262129"/>
          </a:xfrm>
          <a:prstGeom prst="rect">
            <a:avLst/>
          </a:prstGeom>
        </p:spPr>
      </p:pic>
      <p:sp>
        <p:nvSpPr>
          <p:cNvPr id="14" name="フッター プレースホルダー 3"/>
          <p:cNvSpPr txBox="1">
            <a:spLocks/>
          </p:cNvSpPr>
          <p:nvPr userDrawn="1"/>
        </p:nvSpPr>
        <p:spPr>
          <a:xfrm>
            <a:off x="8028026" y="6535589"/>
            <a:ext cx="2880000" cy="215999"/>
          </a:xfrm>
          <a:prstGeom prst="rect">
            <a:avLst/>
          </a:prstGeom>
        </p:spPr>
        <p:txBody>
          <a:bodyPr wrap="square" lIns="71892" tIns="0" rIns="71892"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lvl="0" algn="r" defTabSz="456503"/>
            <a:r>
              <a:rPr lang="en-US" altLang="ja-JP" sz="900" b="0" dirty="0" smtClean="0">
                <a:solidFill>
                  <a:schemeClr val="tx1"/>
                </a:solidFill>
                <a:latin typeface="SST" pitchFamily="34" charset="0"/>
                <a:ea typeface="SST Japanese Pro Regular" pitchFamily="34" charset="-128"/>
                <a:cs typeface="メイリオ"/>
              </a:rPr>
              <a:t>(Supplementary information)</a:t>
            </a:r>
            <a:endParaRPr lang="en-US" altLang="ja-JP" sz="900" b="0" dirty="0">
              <a:solidFill>
                <a:schemeClr val="tx1"/>
              </a:solidFill>
              <a:latin typeface="SST" pitchFamily="34" charset="0"/>
              <a:ea typeface="SST Japanese Pro Regular" pitchFamily="34" charset="-128"/>
              <a:cs typeface="メイリオ"/>
            </a:endParaRPr>
          </a:p>
        </p:txBody>
      </p:sp>
      <p:sp>
        <p:nvSpPr>
          <p:cNvPr id="18" name="フッター プレースホルダー 3"/>
          <p:cNvSpPr txBox="1">
            <a:spLocks/>
          </p:cNvSpPr>
          <p:nvPr userDrawn="1"/>
        </p:nvSpPr>
        <p:spPr>
          <a:xfrm>
            <a:off x="3006007" y="6535589"/>
            <a:ext cx="4860000" cy="215999"/>
          </a:xfrm>
          <a:prstGeom prst="rect">
            <a:avLst/>
          </a:prstGeom>
        </p:spPr>
        <p:txBody>
          <a:bodyPr wrap="square" lIns="0" tIns="0" rIns="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tx1"/>
                </a:solidFill>
                <a:latin typeface="SST" pitchFamily="34" charset="0"/>
                <a:ea typeface="メイリオ" pitchFamily="50" charset="-128"/>
                <a:cs typeface="メイリオ" pitchFamily="50" charset="-128"/>
              </a:rPr>
              <a:t>Department      Copyright</a:t>
            </a:r>
            <a:endParaRPr lang="en-US" altLang="ja-JP" sz="900" dirty="0">
              <a:solidFill>
                <a:schemeClr val="tx1"/>
              </a:solidFill>
              <a:latin typeface="SST" pitchFamily="34" charset="0"/>
              <a:ea typeface="メイリオ" pitchFamily="50" charset="-128"/>
              <a:cs typeface="メイリオ" pitchFamily="50" charset="-128"/>
            </a:endParaRPr>
          </a:p>
        </p:txBody>
      </p:sp>
      <p:sp>
        <p:nvSpPr>
          <p:cNvPr id="20" name="日付プレースホルダー 2"/>
          <p:cNvSpPr txBox="1">
            <a:spLocks/>
          </p:cNvSpPr>
          <p:nvPr userDrawn="1"/>
        </p:nvSpPr>
        <p:spPr>
          <a:xfrm>
            <a:off x="2069903" y="6535589"/>
            <a:ext cx="776117" cy="215999"/>
          </a:xfrm>
          <a:prstGeom prst="rect">
            <a:avLst/>
          </a:prstGeom>
        </p:spPr>
        <p:txBody>
          <a:bodyPr lIns="0" tIns="0" rIns="0" bIns="0" anchor="ct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tx1"/>
                </a:solidFill>
                <a:latin typeface="SST" pitchFamily="34" charset="0"/>
              </a:rPr>
              <a:t>yy.mm.dd</a:t>
            </a:r>
            <a:endParaRPr lang="en-US" altLang="ja-JP" sz="900" dirty="0">
              <a:solidFill>
                <a:schemeClr val="tx1"/>
              </a:solidFill>
              <a:latin typeface="SST" pitchFamily="34" charset="0"/>
            </a:endParaRPr>
          </a:p>
        </p:txBody>
      </p:sp>
      <p:sp>
        <p:nvSpPr>
          <p:cNvPr id="21" name="スライド番号プレースホルダー 4"/>
          <p:cNvSpPr txBox="1">
            <a:spLocks/>
          </p:cNvSpPr>
          <p:nvPr userDrawn="1"/>
        </p:nvSpPr>
        <p:spPr>
          <a:xfrm>
            <a:off x="1421830" y="6545017"/>
            <a:ext cx="288033"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z="900" baseline="0" smtClean="0">
                <a:solidFill>
                  <a:schemeClr val="tx1"/>
                </a:solidFill>
                <a:latin typeface="SST" pitchFamily="34" charset="0"/>
              </a:rPr>
              <a:pPr/>
              <a:t>‹#›</a:t>
            </a:fld>
            <a:endParaRPr lang="ja-JP" altLang="en-US" sz="900" baseline="0" dirty="0">
              <a:solidFill>
                <a:schemeClr val="tx1"/>
              </a:solidFill>
              <a:latin typeface="SST" pitchFamily="34" charset="0"/>
            </a:endParaRPr>
          </a:p>
        </p:txBody>
      </p:sp>
      <p:pic>
        <p:nvPicPr>
          <p:cNvPr id="17" name="図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08022" y="6426001"/>
            <a:ext cx="1295403" cy="432818"/>
          </a:xfrm>
          <a:prstGeom prst="rect">
            <a:avLst/>
          </a:prstGeom>
        </p:spPr>
      </p:pic>
    </p:spTree>
    <p:extLst>
      <p:ext uri="{BB962C8B-B14F-4D97-AF65-F5344CB8AC3E}">
        <p14:creationId xmlns:p14="http://schemas.microsoft.com/office/powerpoint/2010/main" val="534856788"/>
      </p:ext>
    </p:extLst>
  </p:cSld>
  <p:clrMapOvr>
    <a:masterClrMapping/>
  </p:clrMapOvr>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1_Presentation Title 1">
    <p:spTree>
      <p:nvGrpSpPr>
        <p:cNvPr id="1" name=""/>
        <p:cNvGrpSpPr/>
        <p:nvPr/>
      </p:nvGrpSpPr>
      <p:grpSpPr>
        <a:xfrm>
          <a:off x="0" y="0"/>
          <a:ext cx="0" cy="0"/>
          <a:chOff x="0" y="0"/>
          <a:chExt cx="0" cy="0"/>
        </a:xfrm>
      </p:grpSpPr>
      <p:sp>
        <p:nvSpPr>
          <p:cNvPr id="7" name="Picture Placeholder 2"/>
          <p:cNvSpPr>
            <a:spLocks noGrp="1"/>
          </p:cNvSpPr>
          <p:nvPr>
            <p:ph type="pic" idx="12"/>
          </p:nvPr>
        </p:nvSpPr>
        <p:spPr>
          <a:xfrm>
            <a:off x="0" y="-1"/>
            <a:ext cx="12204700" cy="6176454"/>
          </a:xfrm>
        </p:spPr>
        <p:txBody>
          <a:bodyPr/>
          <a:lstStyle>
            <a:lvl1pPr marL="0" indent="0">
              <a:buNone/>
              <a:defRPr sz="4300"/>
            </a:lvl1pPr>
            <a:lvl2pPr marL="609903" indent="0">
              <a:buNone/>
              <a:defRPr sz="3700"/>
            </a:lvl2pPr>
            <a:lvl3pPr marL="1219808" indent="0">
              <a:buNone/>
              <a:defRPr sz="3200"/>
            </a:lvl3pPr>
            <a:lvl4pPr marL="1829710" indent="0">
              <a:buNone/>
              <a:defRPr sz="2700"/>
            </a:lvl4pPr>
            <a:lvl5pPr marL="2439615" indent="0">
              <a:buNone/>
              <a:defRPr sz="2700"/>
            </a:lvl5pPr>
            <a:lvl6pPr marL="3049517" indent="0">
              <a:buNone/>
              <a:defRPr sz="2700"/>
            </a:lvl6pPr>
            <a:lvl7pPr marL="3659422" indent="0">
              <a:buNone/>
              <a:defRPr sz="2700"/>
            </a:lvl7pPr>
            <a:lvl8pPr marL="4269325" indent="0">
              <a:buNone/>
              <a:defRPr sz="2700"/>
            </a:lvl8pPr>
            <a:lvl9pPr marL="4879230" indent="0">
              <a:buNone/>
              <a:defRPr sz="2700"/>
            </a:lvl9pPr>
          </a:lstStyle>
          <a:p>
            <a:pPr lvl="0"/>
            <a:endParaRPr lang="en-GB" noProof="0" dirty="0" smtClean="0"/>
          </a:p>
        </p:txBody>
      </p:sp>
      <p:sp>
        <p:nvSpPr>
          <p:cNvPr id="4" name="Title 1"/>
          <p:cNvSpPr>
            <a:spLocks noGrp="1"/>
          </p:cNvSpPr>
          <p:nvPr>
            <p:ph type="title" hasCustomPrompt="1"/>
          </p:nvPr>
        </p:nvSpPr>
        <p:spPr>
          <a:xfrm>
            <a:off x="508529" y="846864"/>
            <a:ext cx="5559919" cy="1840519"/>
          </a:xfrm>
          <a:noFill/>
          <a:ln>
            <a:noFill/>
          </a:ln>
        </p:spPr>
        <p:txBody>
          <a:bodyPr anchor="b" anchorCtr="0"/>
          <a:lstStyle>
            <a:lvl1pPr algn="l">
              <a:lnSpc>
                <a:spcPct val="90000"/>
              </a:lnSpc>
              <a:defRPr sz="5300" spc="-200" baseline="0">
                <a:solidFill>
                  <a:srgbClr val="303044"/>
                </a:solidFill>
              </a:defRPr>
            </a:lvl1pPr>
          </a:lstStyle>
          <a:p>
            <a:r>
              <a:rPr lang="en-GB" noProof="0" dirty="0" smtClean="0"/>
              <a:t>pres. title 1 layout</a:t>
            </a:r>
            <a:br>
              <a:rPr lang="en-GB" noProof="0" dirty="0" smtClean="0"/>
            </a:br>
            <a:r>
              <a:rPr lang="en-GB" noProof="0" dirty="0" smtClean="0"/>
              <a:t>title goes here</a:t>
            </a:r>
            <a:endParaRPr lang="en-GB" noProof="0" dirty="0"/>
          </a:p>
        </p:txBody>
      </p:sp>
      <p:sp>
        <p:nvSpPr>
          <p:cNvPr id="5" name="Content Placeholder 2"/>
          <p:cNvSpPr>
            <a:spLocks noGrp="1"/>
          </p:cNvSpPr>
          <p:nvPr>
            <p:ph idx="1" hasCustomPrompt="1"/>
          </p:nvPr>
        </p:nvSpPr>
        <p:spPr>
          <a:xfrm>
            <a:off x="516307" y="2797320"/>
            <a:ext cx="4071764" cy="1211186"/>
          </a:xfrm>
          <a:ln>
            <a:noFill/>
          </a:ln>
        </p:spPr>
        <p:txBody>
          <a:bodyPr/>
          <a:lstStyle>
            <a:lvl1pPr>
              <a:buNone/>
              <a:defRPr sz="2000" baseline="0">
                <a:solidFill>
                  <a:schemeClr val="tx1"/>
                </a:solidFill>
              </a:defRPr>
            </a:lvl1pPr>
            <a:lvl2pPr marL="243538" indent="-243538">
              <a:buFont typeface="Arial"/>
              <a:buChar char="•"/>
              <a:defRPr sz="2100">
                <a:solidFill>
                  <a:schemeClr val="bg1"/>
                </a:solidFill>
              </a:defRPr>
            </a:lvl2pPr>
            <a:lvl3pPr marL="478605" indent="-235068">
              <a:buFont typeface="Arial"/>
              <a:buChar char="•"/>
              <a:defRPr sz="1900">
                <a:solidFill>
                  <a:schemeClr val="bg1"/>
                </a:solidFill>
              </a:defRPr>
            </a:lvl3pPr>
            <a:lvl4pPr marL="722143" indent="-243538">
              <a:buFont typeface="Arial"/>
              <a:buChar char="•"/>
              <a:defRPr sz="1600">
                <a:solidFill>
                  <a:schemeClr val="bg1"/>
                </a:solidFill>
              </a:defRPr>
            </a:lvl4pPr>
            <a:lvl5pPr marL="957211" indent="-235068">
              <a:buFont typeface="Arial"/>
              <a:buChar char="•"/>
              <a:defRPr sz="1500">
                <a:solidFill>
                  <a:schemeClr val="bg1"/>
                </a:solidFill>
              </a:defRPr>
            </a:lvl5pPr>
          </a:lstStyle>
          <a:p>
            <a:r>
              <a:rPr lang="en-GB" dirty="0" smtClean="0"/>
              <a:t>Presentation sub heading goes here, including presenter’s name and presentation date.</a:t>
            </a:r>
          </a:p>
        </p:txBody>
      </p:sp>
      <p:sp>
        <p:nvSpPr>
          <p:cNvPr id="3" name="Footer Placeholder 2"/>
          <p:cNvSpPr>
            <a:spLocks noGrp="1"/>
          </p:cNvSpPr>
          <p:nvPr>
            <p:ph type="ftr" sz="quarter" idx="10"/>
          </p:nvPr>
        </p:nvSpPr>
        <p:spPr/>
        <p:txBody>
          <a:bodyPr/>
          <a:lstStyle/>
          <a:p>
            <a:r>
              <a:rPr lang="en-US" smtClean="0"/>
              <a:t>footer</a:t>
            </a:r>
            <a:endParaRPr lang="en-US" dirty="0"/>
          </a:p>
        </p:txBody>
      </p:sp>
      <p:sp>
        <p:nvSpPr>
          <p:cNvPr id="6" name="Slide Number Placeholder 5"/>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662013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3_Presentation Title 1">
    <p:spTree>
      <p:nvGrpSpPr>
        <p:cNvPr id="1" name=""/>
        <p:cNvGrpSpPr/>
        <p:nvPr/>
      </p:nvGrpSpPr>
      <p:grpSpPr>
        <a:xfrm>
          <a:off x="0" y="0"/>
          <a:ext cx="0" cy="0"/>
          <a:chOff x="0" y="0"/>
          <a:chExt cx="0" cy="0"/>
        </a:xfrm>
      </p:grpSpPr>
      <p:sp>
        <p:nvSpPr>
          <p:cNvPr id="7" name="Picture Placeholder 2"/>
          <p:cNvSpPr>
            <a:spLocks noGrp="1"/>
          </p:cNvSpPr>
          <p:nvPr>
            <p:ph type="pic" idx="12"/>
          </p:nvPr>
        </p:nvSpPr>
        <p:spPr>
          <a:xfrm>
            <a:off x="0" y="-1"/>
            <a:ext cx="12204700" cy="6176454"/>
          </a:xfrm>
        </p:spPr>
        <p:txBody>
          <a:bodyPr/>
          <a:lstStyle>
            <a:lvl1pPr marL="0" indent="0">
              <a:buNone/>
              <a:defRPr sz="4300"/>
            </a:lvl1pPr>
            <a:lvl2pPr marL="609903" indent="0">
              <a:buNone/>
              <a:defRPr sz="3700"/>
            </a:lvl2pPr>
            <a:lvl3pPr marL="1219808" indent="0">
              <a:buNone/>
              <a:defRPr sz="3200"/>
            </a:lvl3pPr>
            <a:lvl4pPr marL="1829710" indent="0">
              <a:buNone/>
              <a:defRPr sz="2700"/>
            </a:lvl4pPr>
            <a:lvl5pPr marL="2439615" indent="0">
              <a:buNone/>
              <a:defRPr sz="2700"/>
            </a:lvl5pPr>
            <a:lvl6pPr marL="3049517" indent="0">
              <a:buNone/>
              <a:defRPr sz="2700"/>
            </a:lvl6pPr>
            <a:lvl7pPr marL="3659422" indent="0">
              <a:buNone/>
              <a:defRPr sz="2700"/>
            </a:lvl7pPr>
            <a:lvl8pPr marL="4269325" indent="0">
              <a:buNone/>
              <a:defRPr sz="2700"/>
            </a:lvl8pPr>
            <a:lvl9pPr marL="4879230" indent="0">
              <a:buNone/>
              <a:defRPr sz="2700"/>
            </a:lvl9pPr>
          </a:lstStyle>
          <a:p>
            <a:pPr lvl="0"/>
            <a:endParaRPr lang="en-GB" noProof="0" dirty="0" smtClean="0"/>
          </a:p>
        </p:txBody>
      </p:sp>
      <p:sp>
        <p:nvSpPr>
          <p:cNvPr id="4" name="Title 1"/>
          <p:cNvSpPr>
            <a:spLocks noGrp="1"/>
          </p:cNvSpPr>
          <p:nvPr>
            <p:ph type="title" hasCustomPrompt="1"/>
          </p:nvPr>
        </p:nvSpPr>
        <p:spPr>
          <a:xfrm>
            <a:off x="508529" y="846864"/>
            <a:ext cx="5559919" cy="1840519"/>
          </a:xfrm>
          <a:noFill/>
          <a:ln>
            <a:noFill/>
          </a:ln>
        </p:spPr>
        <p:txBody>
          <a:bodyPr anchor="b" anchorCtr="0"/>
          <a:lstStyle>
            <a:lvl1pPr algn="l">
              <a:lnSpc>
                <a:spcPct val="90000"/>
              </a:lnSpc>
              <a:defRPr sz="5300" spc="-200" baseline="0">
                <a:solidFill>
                  <a:srgbClr val="303044"/>
                </a:solidFill>
              </a:defRPr>
            </a:lvl1pPr>
          </a:lstStyle>
          <a:p>
            <a:r>
              <a:rPr lang="en-GB" noProof="0" dirty="0" smtClean="0"/>
              <a:t>pres. title 1 layout</a:t>
            </a:r>
            <a:br>
              <a:rPr lang="en-GB" noProof="0" dirty="0" smtClean="0"/>
            </a:br>
            <a:r>
              <a:rPr lang="en-GB" noProof="0" dirty="0" smtClean="0"/>
              <a:t>title goes here</a:t>
            </a:r>
            <a:endParaRPr lang="en-GB" noProof="0" dirty="0"/>
          </a:p>
        </p:txBody>
      </p:sp>
      <p:sp>
        <p:nvSpPr>
          <p:cNvPr id="5" name="Content Placeholder 2"/>
          <p:cNvSpPr>
            <a:spLocks noGrp="1"/>
          </p:cNvSpPr>
          <p:nvPr>
            <p:ph idx="1" hasCustomPrompt="1"/>
          </p:nvPr>
        </p:nvSpPr>
        <p:spPr>
          <a:xfrm>
            <a:off x="516307" y="2797320"/>
            <a:ext cx="4071764" cy="1211186"/>
          </a:xfrm>
          <a:ln>
            <a:noFill/>
          </a:ln>
        </p:spPr>
        <p:txBody>
          <a:bodyPr/>
          <a:lstStyle>
            <a:lvl1pPr>
              <a:buNone/>
              <a:defRPr sz="2000" baseline="0">
                <a:solidFill>
                  <a:schemeClr val="tx1"/>
                </a:solidFill>
              </a:defRPr>
            </a:lvl1pPr>
            <a:lvl2pPr marL="243538" indent="-243538">
              <a:buFont typeface="Arial"/>
              <a:buChar char="•"/>
              <a:defRPr sz="2100">
                <a:solidFill>
                  <a:schemeClr val="bg1"/>
                </a:solidFill>
              </a:defRPr>
            </a:lvl2pPr>
            <a:lvl3pPr marL="478605" indent="-235068">
              <a:buFont typeface="Arial"/>
              <a:buChar char="•"/>
              <a:defRPr sz="1900">
                <a:solidFill>
                  <a:schemeClr val="bg1"/>
                </a:solidFill>
              </a:defRPr>
            </a:lvl3pPr>
            <a:lvl4pPr marL="722143" indent="-243538">
              <a:buFont typeface="Arial"/>
              <a:buChar char="•"/>
              <a:defRPr sz="1600">
                <a:solidFill>
                  <a:schemeClr val="bg1"/>
                </a:solidFill>
              </a:defRPr>
            </a:lvl4pPr>
            <a:lvl5pPr marL="957211" indent="-235068">
              <a:buFont typeface="Arial"/>
              <a:buChar char="•"/>
              <a:defRPr sz="1500">
                <a:solidFill>
                  <a:schemeClr val="bg1"/>
                </a:solidFill>
              </a:defRPr>
            </a:lvl5pPr>
          </a:lstStyle>
          <a:p>
            <a:r>
              <a:rPr lang="en-GB" dirty="0" smtClean="0"/>
              <a:t>Presentation sub heading goes here, including presenter’s name and presentation date.</a:t>
            </a:r>
          </a:p>
        </p:txBody>
      </p:sp>
      <p:sp>
        <p:nvSpPr>
          <p:cNvPr id="3" name="Footer Placeholder 2"/>
          <p:cNvSpPr>
            <a:spLocks noGrp="1"/>
          </p:cNvSpPr>
          <p:nvPr>
            <p:ph type="ftr" sz="quarter" idx="10"/>
          </p:nvPr>
        </p:nvSpPr>
        <p:spPr/>
        <p:txBody>
          <a:bodyPr/>
          <a:lstStyle/>
          <a:p>
            <a:r>
              <a:rPr lang="en-US" smtClean="0"/>
              <a:t>footer</a:t>
            </a:r>
            <a:endParaRPr lang="en-US" dirty="0"/>
          </a:p>
        </p:txBody>
      </p:sp>
      <p:sp>
        <p:nvSpPr>
          <p:cNvPr id="6" name="Slide Number Placeholder 5"/>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015070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2_Presentation Title 1">
    <p:spTree>
      <p:nvGrpSpPr>
        <p:cNvPr id="1" name=""/>
        <p:cNvGrpSpPr/>
        <p:nvPr/>
      </p:nvGrpSpPr>
      <p:grpSpPr>
        <a:xfrm>
          <a:off x="0" y="0"/>
          <a:ext cx="0" cy="0"/>
          <a:chOff x="0" y="0"/>
          <a:chExt cx="0" cy="0"/>
        </a:xfrm>
      </p:grpSpPr>
      <p:sp>
        <p:nvSpPr>
          <p:cNvPr id="7" name="Picture Placeholder 2"/>
          <p:cNvSpPr>
            <a:spLocks noGrp="1"/>
          </p:cNvSpPr>
          <p:nvPr>
            <p:ph type="pic" idx="12"/>
          </p:nvPr>
        </p:nvSpPr>
        <p:spPr>
          <a:xfrm>
            <a:off x="0" y="-1"/>
            <a:ext cx="12204700" cy="6176454"/>
          </a:xfrm>
        </p:spPr>
        <p:txBody>
          <a:bodyPr/>
          <a:lstStyle>
            <a:lvl1pPr marL="0" indent="0">
              <a:buNone/>
              <a:defRPr sz="4300"/>
            </a:lvl1pPr>
            <a:lvl2pPr marL="609903" indent="0">
              <a:buNone/>
              <a:defRPr sz="3700"/>
            </a:lvl2pPr>
            <a:lvl3pPr marL="1219808" indent="0">
              <a:buNone/>
              <a:defRPr sz="3200"/>
            </a:lvl3pPr>
            <a:lvl4pPr marL="1829710" indent="0">
              <a:buNone/>
              <a:defRPr sz="2700"/>
            </a:lvl4pPr>
            <a:lvl5pPr marL="2439615" indent="0">
              <a:buNone/>
              <a:defRPr sz="2700"/>
            </a:lvl5pPr>
            <a:lvl6pPr marL="3049517" indent="0">
              <a:buNone/>
              <a:defRPr sz="2700"/>
            </a:lvl6pPr>
            <a:lvl7pPr marL="3659422" indent="0">
              <a:buNone/>
              <a:defRPr sz="2700"/>
            </a:lvl7pPr>
            <a:lvl8pPr marL="4269325" indent="0">
              <a:buNone/>
              <a:defRPr sz="2700"/>
            </a:lvl8pPr>
            <a:lvl9pPr marL="4879230" indent="0">
              <a:buNone/>
              <a:defRPr sz="2700"/>
            </a:lvl9pPr>
          </a:lstStyle>
          <a:p>
            <a:pPr lvl="0"/>
            <a:endParaRPr lang="en-GB" noProof="0" dirty="0" smtClean="0"/>
          </a:p>
        </p:txBody>
      </p:sp>
      <p:sp>
        <p:nvSpPr>
          <p:cNvPr id="4" name="Title 1"/>
          <p:cNvSpPr>
            <a:spLocks noGrp="1"/>
          </p:cNvSpPr>
          <p:nvPr>
            <p:ph type="title" hasCustomPrompt="1"/>
          </p:nvPr>
        </p:nvSpPr>
        <p:spPr>
          <a:xfrm>
            <a:off x="508529" y="846864"/>
            <a:ext cx="5559919" cy="1840519"/>
          </a:xfrm>
          <a:noFill/>
          <a:ln>
            <a:noFill/>
          </a:ln>
        </p:spPr>
        <p:txBody>
          <a:bodyPr anchor="b" anchorCtr="0"/>
          <a:lstStyle>
            <a:lvl1pPr algn="l">
              <a:lnSpc>
                <a:spcPct val="90000"/>
              </a:lnSpc>
              <a:defRPr sz="5300" spc="-200" baseline="0">
                <a:solidFill>
                  <a:srgbClr val="303044"/>
                </a:solidFill>
              </a:defRPr>
            </a:lvl1pPr>
          </a:lstStyle>
          <a:p>
            <a:r>
              <a:rPr lang="en-GB" noProof="0" dirty="0" smtClean="0"/>
              <a:t>pres. title 1 layout</a:t>
            </a:r>
            <a:br>
              <a:rPr lang="en-GB" noProof="0" dirty="0" smtClean="0"/>
            </a:br>
            <a:r>
              <a:rPr lang="en-GB" noProof="0" dirty="0" smtClean="0"/>
              <a:t>title goes here</a:t>
            </a:r>
            <a:endParaRPr lang="en-GB" noProof="0" dirty="0"/>
          </a:p>
        </p:txBody>
      </p:sp>
      <p:sp>
        <p:nvSpPr>
          <p:cNvPr id="5" name="Content Placeholder 2"/>
          <p:cNvSpPr>
            <a:spLocks noGrp="1"/>
          </p:cNvSpPr>
          <p:nvPr>
            <p:ph idx="1" hasCustomPrompt="1"/>
          </p:nvPr>
        </p:nvSpPr>
        <p:spPr>
          <a:xfrm>
            <a:off x="516307" y="2797320"/>
            <a:ext cx="4071764" cy="1211186"/>
          </a:xfrm>
          <a:ln>
            <a:noFill/>
          </a:ln>
        </p:spPr>
        <p:txBody>
          <a:bodyPr/>
          <a:lstStyle>
            <a:lvl1pPr>
              <a:buNone/>
              <a:defRPr sz="2000" baseline="0">
                <a:solidFill>
                  <a:schemeClr val="tx1"/>
                </a:solidFill>
              </a:defRPr>
            </a:lvl1pPr>
            <a:lvl2pPr marL="243538" indent="-243538">
              <a:buFont typeface="Arial"/>
              <a:buChar char="•"/>
              <a:defRPr sz="2100">
                <a:solidFill>
                  <a:schemeClr val="bg1"/>
                </a:solidFill>
              </a:defRPr>
            </a:lvl2pPr>
            <a:lvl3pPr marL="478605" indent="-235068">
              <a:buFont typeface="Arial"/>
              <a:buChar char="•"/>
              <a:defRPr sz="1900">
                <a:solidFill>
                  <a:schemeClr val="bg1"/>
                </a:solidFill>
              </a:defRPr>
            </a:lvl3pPr>
            <a:lvl4pPr marL="722143" indent="-243538">
              <a:buFont typeface="Arial"/>
              <a:buChar char="•"/>
              <a:defRPr sz="1600">
                <a:solidFill>
                  <a:schemeClr val="bg1"/>
                </a:solidFill>
              </a:defRPr>
            </a:lvl4pPr>
            <a:lvl5pPr marL="957211" indent="-235068">
              <a:buFont typeface="Arial"/>
              <a:buChar char="•"/>
              <a:defRPr sz="1500">
                <a:solidFill>
                  <a:schemeClr val="bg1"/>
                </a:solidFill>
              </a:defRPr>
            </a:lvl5pPr>
          </a:lstStyle>
          <a:p>
            <a:r>
              <a:rPr lang="en-GB" dirty="0" smtClean="0"/>
              <a:t>Presentation sub heading goes here, including presenter’s name and presentation date.</a:t>
            </a:r>
          </a:p>
        </p:txBody>
      </p:sp>
      <p:sp>
        <p:nvSpPr>
          <p:cNvPr id="3" name="Footer Placeholder 2"/>
          <p:cNvSpPr>
            <a:spLocks noGrp="1"/>
          </p:cNvSpPr>
          <p:nvPr>
            <p:ph type="ftr" sz="quarter" idx="10"/>
          </p:nvPr>
        </p:nvSpPr>
        <p:spPr/>
        <p:txBody>
          <a:bodyPr/>
          <a:lstStyle/>
          <a:p>
            <a:r>
              <a:rPr lang="en-US" smtClean="0"/>
              <a:t>footer</a:t>
            </a:r>
            <a:endParaRPr lang="en-US" dirty="0"/>
          </a:p>
        </p:txBody>
      </p:sp>
      <p:sp>
        <p:nvSpPr>
          <p:cNvPr id="6" name="Slide Number Placeholder 5"/>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661112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タイトルのみ">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337815" y="130667"/>
            <a:ext cx="11518186" cy="610881"/>
          </a:xfrm>
          <a:prstGeom prst="rect">
            <a:avLst/>
          </a:prstGeom>
          <a:noFill/>
          <a:ln w="9525">
            <a:noFill/>
            <a:miter lim="800000"/>
            <a:headEnd/>
            <a:tailEnd/>
          </a:ln>
          <a:effectLst>
            <a:outerShdw blurRad="50800" dist="38100" dir="2700000" algn="tl" rotWithShape="0">
              <a:prstClr val="black">
                <a:alpha val="40000"/>
              </a:prstClr>
            </a:outerShdw>
          </a:effectLst>
        </p:spPr>
        <p:txBody>
          <a:bodyPr vert="horz" wrap="square" lIns="121908" tIns="60951" rIns="121908" bIns="60951" numCol="1" anchor="ctr" anchorCtr="0" compatLnSpc="1">
            <a:prstTxWarp prst="textNoShape">
              <a:avLst/>
            </a:prstTxWarp>
          </a:bodyPr>
          <a:lstStyle/>
          <a:p>
            <a:pPr lvl="0"/>
            <a:r>
              <a:rPr lang="ja-JP" altLang="en-US" dirty="0" smtClean="0"/>
              <a:t>マスタ タイトルの書式設定</a:t>
            </a:r>
          </a:p>
        </p:txBody>
      </p:sp>
    </p:spTree>
    <p:extLst>
      <p:ext uri="{BB962C8B-B14F-4D97-AF65-F5344CB8AC3E}">
        <p14:creationId xmlns:p14="http://schemas.microsoft.com/office/powerpoint/2010/main" val="3260415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4_Presentation Title 1">
    <p:spTree>
      <p:nvGrpSpPr>
        <p:cNvPr id="1" name=""/>
        <p:cNvGrpSpPr/>
        <p:nvPr/>
      </p:nvGrpSpPr>
      <p:grpSpPr>
        <a:xfrm>
          <a:off x="0" y="0"/>
          <a:ext cx="0" cy="0"/>
          <a:chOff x="0" y="0"/>
          <a:chExt cx="0" cy="0"/>
        </a:xfrm>
      </p:grpSpPr>
      <p:sp>
        <p:nvSpPr>
          <p:cNvPr id="7" name="Picture Placeholder 2"/>
          <p:cNvSpPr>
            <a:spLocks noGrp="1"/>
          </p:cNvSpPr>
          <p:nvPr>
            <p:ph type="pic" idx="12"/>
          </p:nvPr>
        </p:nvSpPr>
        <p:spPr>
          <a:xfrm>
            <a:off x="0" y="-1"/>
            <a:ext cx="12204700" cy="6176454"/>
          </a:xfrm>
        </p:spPr>
        <p:txBody>
          <a:bodyPr/>
          <a:lstStyle>
            <a:lvl1pPr marL="0" indent="0">
              <a:buNone/>
              <a:defRPr sz="4300"/>
            </a:lvl1pPr>
            <a:lvl2pPr marL="609903" indent="0">
              <a:buNone/>
              <a:defRPr sz="3700"/>
            </a:lvl2pPr>
            <a:lvl3pPr marL="1219808" indent="0">
              <a:buNone/>
              <a:defRPr sz="3200"/>
            </a:lvl3pPr>
            <a:lvl4pPr marL="1829710" indent="0">
              <a:buNone/>
              <a:defRPr sz="2700"/>
            </a:lvl4pPr>
            <a:lvl5pPr marL="2439615" indent="0">
              <a:buNone/>
              <a:defRPr sz="2700"/>
            </a:lvl5pPr>
            <a:lvl6pPr marL="3049517" indent="0">
              <a:buNone/>
              <a:defRPr sz="2700"/>
            </a:lvl6pPr>
            <a:lvl7pPr marL="3659422" indent="0">
              <a:buNone/>
              <a:defRPr sz="2700"/>
            </a:lvl7pPr>
            <a:lvl8pPr marL="4269325" indent="0">
              <a:buNone/>
              <a:defRPr sz="2700"/>
            </a:lvl8pPr>
            <a:lvl9pPr marL="4879230" indent="0">
              <a:buNone/>
              <a:defRPr sz="2700"/>
            </a:lvl9pPr>
          </a:lstStyle>
          <a:p>
            <a:pPr lvl="0"/>
            <a:endParaRPr lang="en-GB" noProof="0" dirty="0" smtClean="0"/>
          </a:p>
        </p:txBody>
      </p:sp>
      <p:sp>
        <p:nvSpPr>
          <p:cNvPr id="4" name="Title 1"/>
          <p:cNvSpPr>
            <a:spLocks noGrp="1"/>
          </p:cNvSpPr>
          <p:nvPr>
            <p:ph type="title" hasCustomPrompt="1"/>
          </p:nvPr>
        </p:nvSpPr>
        <p:spPr>
          <a:xfrm>
            <a:off x="508529" y="846864"/>
            <a:ext cx="5559919" cy="1840519"/>
          </a:xfrm>
          <a:noFill/>
          <a:ln>
            <a:noFill/>
          </a:ln>
        </p:spPr>
        <p:txBody>
          <a:bodyPr anchor="b" anchorCtr="0"/>
          <a:lstStyle>
            <a:lvl1pPr algn="l">
              <a:lnSpc>
                <a:spcPct val="90000"/>
              </a:lnSpc>
              <a:defRPr sz="5300" spc="-200" baseline="0">
                <a:solidFill>
                  <a:srgbClr val="303044"/>
                </a:solidFill>
              </a:defRPr>
            </a:lvl1pPr>
          </a:lstStyle>
          <a:p>
            <a:r>
              <a:rPr lang="en-GB" noProof="0" dirty="0" smtClean="0"/>
              <a:t>pres. title 1 layout</a:t>
            </a:r>
            <a:br>
              <a:rPr lang="en-GB" noProof="0" dirty="0" smtClean="0"/>
            </a:br>
            <a:r>
              <a:rPr lang="en-GB" noProof="0" dirty="0" smtClean="0"/>
              <a:t>title goes here</a:t>
            </a:r>
            <a:endParaRPr lang="en-GB" noProof="0" dirty="0"/>
          </a:p>
        </p:txBody>
      </p:sp>
      <p:sp>
        <p:nvSpPr>
          <p:cNvPr id="5" name="Content Placeholder 2"/>
          <p:cNvSpPr>
            <a:spLocks noGrp="1"/>
          </p:cNvSpPr>
          <p:nvPr>
            <p:ph idx="1" hasCustomPrompt="1"/>
          </p:nvPr>
        </p:nvSpPr>
        <p:spPr>
          <a:xfrm>
            <a:off x="516307" y="2797320"/>
            <a:ext cx="4071764" cy="1211186"/>
          </a:xfrm>
          <a:ln>
            <a:noFill/>
          </a:ln>
        </p:spPr>
        <p:txBody>
          <a:bodyPr/>
          <a:lstStyle>
            <a:lvl1pPr>
              <a:buNone/>
              <a:defRPr sz="2000" baseline="0">
                <a:solidFill>
                  <a:schemeClr val="tx1"/>
                </a:solidFill>
              </a:defRPr>
            </a:lvl1pPr>
            <a:lvl2pPr marL="243538" indent="-243538">
              <a:buFont typeface="Arial"/>
              <a:buChar char="•"/>
              <a:defRPr sz="2100">
                <a:solidFill>
                  <a:schemeClr val="bg1"/>
                </a:solidFill>
              </a:defRPr>
            </a:lvl2pPr>
            <a:lvl3pPr marL="478605" indent="-235068">
              <a:buFont typeface="Arial"/>
              <a:buChar char="•"/>
              <a:defRPr sz="1900">
                <a:solidFill>
                  <a:schemeClr val="bg1"/>
                </a:solidFill>
              </a:defRPr>
            </a:lvl3pPr>
            <a:lvl4pPr marL="722143" indent="-243538">
              <a:buFont typeface="Arial"/>
              <a:buChar char="•"/>
              <a:defRPr sz="1600">
                <a:solidFill>
                  <a:schemeClr val="bg1"/>
                </a:solidFill>
              </a:defRPr>
            </a:lvl4pPr>
            <a:lvl5pPr marL="957211" indent="-235068">
              <a:buFont typeface="Arial"/>
              <a:buChar char="•"/>
              <a:defRPr sz="1500">
                <a:solidFill>
                  <a:schemeClr val="bg1"/>
                </a:solidFill>
              </a:defRPr>
            </a:lvl5pPr>
          </a:lstStyle>
          <a:p>
            <a:r>
              <a:rPr lang="en-GB" dirty="0" smtClean="0"/>
              <a:t>Presentation sub heading goes here, including presenter’s name and presentation date.</a:t>
            </a:r>
          </a:p>
        </p:txBody>
      </p:sp>
      <p:sp>
        <p:nvSpPr>
          <p:cNvPr id="3" name="Footer Placeholder 2"/>
          <p:cNvSpPr>
            <a:spLocks noGrp="1"/>
          </p:cNvSpPr>
          <p:nvPr>
            <p:ph type="ftr" sz="quarter" idx="10"/>
          </p:nvPr>
        </p:nvSpPr>
        <p:spPr/>
        <p:txBody>
          <a:bodyPr/>
          <a:lstStyle/>
          <a:p>
            <a:r>
              <a:rPr lang="en-US" smtClean="0"/>
              <a:t>footer</a:t>
            </a:r>
            <a:endParaRPr lang="en-US" dirty="0"/>
          </a:p>
        </p:txBody>
      </p:sp>
      <p:sp>
        <p:nvSpPr>
          <p:cNvPr id="6" name="Slide Number Placeholder 5"/>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698323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Blue Titlepage">
    <p:bg>
      <p:bgPr>
        <a:solidFill>
          <a:srgbClr val="003366"/>
        </a:solidFill>
        <a:effectLst/>
      </p:bgPr>
    </p:bg>
    <p:spTree>
      <p:nvGrpSpPr>
        <p:cNvPr id="1" name=""/>
        <p:cNvGrpSpPr/>
        <p:nvPr/>
      </p:nvGrpSpPr>
      <p:grpSpPr>
        <a:xfrm>
          <a:off x="0" y="0"/>
          <a:ext cx="0" cy="0"/>
          <a:chOff x="0" y="0"/>
          <a:chExt cx="0" cy="0"/>
        </a:xfrm>
      </p:grpSpPr>
      <p:sp>
        <p:nvSpPr>
          <p:cNvPr id="3" name="テキスト プレースホルダー 2"/>
          <p:cNvSpPr>
            <a:spLocks noGrp="1"/>
          </p:cNvSpPr>
          <p:nvPr>
            <p:ph type="body" sz="quarter" idx="14" hasCustomPrompt="1"/>
          </p:nvPr>
        </p:nvSpPr>
        <p:spPr>
          <a:xfrm>
            <a:off x="720738" y="1989646"/>
            <a:ext cx="10763249" cy="576263"/>
          </a:xfrm>
          <a:prstGeom prst="rect">
            <a:avLst/>
          </a:prstGeom>
        </p:spPr>
        <p:txBody>
          <a:bodyPr lIns="0" tIns="0" rIns="0" bIns="0" anchor="ctr"/>
          <a:lstStyle>
            <a:lvl1pPr marL="0" indent="0" algn="ctr">
              <a:buNone/>
              <a:defRPr sz="3200" b="1">
                <a:solidFill>
                  <a:schemeClr val="bg1"/>
                </a:solidFill>
              </a:defRPr>
            </a:lvl1pPr>
          </a:lstStyle>
          <a:p>
            <a:pPr lvl="0"/>
            <a:r>
              <a:rPr kumimoji="1" lang="ja-JP" altLang="en-US" dirty="0" smtClean="0"/>
              <a:t>マスター タイトルの書式設定</a:t>
            </a:r>
            <a:endParaRPr kumimoji="1" lang="ja-JP" altLang="en-US" dirty="0"/>
          </a:p>
        </p:txBody>
      </p:sp>
      <p:pic>
        <p:nvPicPr>
          <p:cNvPr id="17" name="図 16"/>
          <p:cNvPicPr>
            <a:picLocks noChangeAspect="1"/>
          </p:cNvPicPr>
          <p:nvPr userDrawn="1"/>
        </p:nvPicPr>
        <p:blipFill>
          <a:blip cstate="print">
            <a:extLst>
              <a:ext uri="{28A0092B-C50C-407E-A947-70E740481C1C}">
                <a14:useLocalDpi xmlns:a14="http://schemas.microsoft.com/office/drawing/2010/main" val="0"/>
              </a:ext>
            </a:extLst>
          </a:blip>
          <a:stretch>
            <a:fillRect/>
          </a:stretch>
        </p:blipFill>
        <p:spPr>
          <a:xfrm>
            <a:off x="345601" y="302413"/>
            <a:ext cx="1438171" cy="361621"/>
          </a:xfrm>
          <a:prstGeom prst="rect">
            <a:avLst/>
          </a:prstGeom>
        </p:spPr>
      </p:pic>
      <p:sp>
        <p:nvSpPr>
          <p:cNvPr id="18" name="テキスト プレースホルダー 2"/>
          <p:cNvSpPr>
            <a:spLocks noGrp="1"/>
          </p:cNvSpPr>
          <p:nvPr>
            <p:ph type="body" sz="quarter" idx="12" hasCustomPrompt="1"/>
          </p:nvPr>
        </p:nvSpPr>
        <p:spPr>
          <a:xfrm>
            <a:off x="720738" y="5734799"/>
            <a:ext cx="10763249" cy="205232"/>
          </a:xfrm>
          <a:prstGeom prst="rect">
            <a:avLst/>
          </a:prstGeom>
        </p:spPr>
        <p:txBody>
          <a:bodyPr lIns="0" tIns="0" rIns="0" bIns="0" anchor="t">
            <a:spAutoFit/>
          </a:bodyPr>
          <a:lstStyle>
            <a:lvl1pPr marL="0" indent="0" algn="ctr">
              <a:buNone/>
              <a:defRPr sz="1300">
                <a:solidFill>
                  <a:schemeClr val="bg1"/>
                </a:solidFill>
              </a:defRPr>
            </a:lvl1pPr>
          </a:lstStyle>
          <a:p>
            <a:pPr lvl="0"/>
            <a:r>
              <a:rPr kumimoji="1" lang="ja-JP" altLang="en-US" dirty="0" smtClean="0"/>
              <a:t>部署名</a:t>
            </a:r>
            <a:endParaRPr kumimoji="1" lang="ja-JP" altLang="en-US" dirty="0"/>
          </a:p>
        </p:txBody>
      </p:sp>
      <p:sp>
        <p:nvSpPr>
          <p:cNvPr id="19" name="テキスト プレースホルダー 2"/>
          <p:cNvSpPr>
            <a:spLocks noGrp="1"/>
          </p:cNvSpPr>
          <p:nvPr>
            <p:ph type="body" sz="quarter" idx="13" hasCustomPrompt="1"/>
          </p:nvPr>
        </p:nvSpPr>
        <p:spPr>
          <a:xfrm>
            <a:off x="720738" y="6093625"/>
            <a:ext cx="10763249" cy="143663"/>
          </a:xfrm>
          <a:prstGeom prst="rect">
            <a:avLst/>
          </a:prstGeom>
        </p:spPr>
        <p:txBody>
          <a:bodyPr lIns="0" tIns="0" rIns="0" bIns="0" anchor="b">
            <a:spAutoFit/>
          </a:bodyPr>
          <a:lstStyle>
            <a:lvl1pPr marL="0" indent="0" algn="ctr">
              <a:buNone/>
              <a:defRPr sz="900">
                <a:solidFill>
                  <a:schemeClr val="bg1"/>
                </a:solidFill>
              </a:defRPr>
            </a:lvl1pPr>
          </a:lstStyle>
          <a:p>
            <a:pPr lvl="0"/>
            <a:r>
              <a:rPr kumimoji="1" lang="ja-JP" altLang="en-US" dirty="0" smtClean="0"/>
              <a:t>ライツ表記</a:t>
            </a:r>
            <a:endParaRPr kumimoji="1" lang="ja-JP" altLang="en-US" dirty="0"/>
          </a:p>
        </p:txBody>
      </p:sp>
      <p:sp>
        <p:nvSpPr>
          <p:cNvPr id="22" name="テキスト プレースホルダー 4"/>
          <p:cNvSpPr>
            <a:spLocks noGrp="1"/>
          </p:cNvSpPr>
          <p:nvPr>
            <p:ph type="body" sz="quarter" idx="15" hasCustomPrompt="1"/>
          </p:nvPr>
        </p:nvSpPr>
        <p:spPr>
          <a:xfrm>
            <a:off x="722314" y="2915978"/>
            <a:ext cx="10761662" cy="307777"/>
          </a:xfrm>
          <a:prstGeom prst="rect">
            <a:avLst/>
          </a:prstGeom>
        </p:spPr>
        <p:txBody>
          <a:bodyPr lIns="0" tIns="0" rIns="0" bIns="0" anchor="t">
            <a:spAutoFit/>
          </a:bodyPr>
          <a:lstStyle>
            <a:lvl1pPr marL="0" indent="0" algn="ctr">
              <a:buNone/>
              <a:defRPr sz="2000">
                <a:solidFill>
                  <a:schemeClr val="bg1"/>
                </a:solidFill>
              </a:defRPr>
            </a:lvl1pPr>
            <a:lvl2pPr marL="544120" indent="0" algn="l">
              <a:buNone/>
              <a:defRPr/>
            </a:lvl2pPr>
          </a:lstStyle>
          <a:p>
            <a:pPr lvl="0"/>
            <a:r>
              <a:rPr kumimoji="1" lang="ja-JP" altLang="en-US" dirty="0" smtClean="0"/>
              <a:t>サブタイトルの書式設定</a:t>
            </a:r>
            <a:endParaRPr kumimoji="1" lang="ja-JP" altLang="en-US" dirty="0"/>
          </a:p>
        </p:txBody>
      </p:sp>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13602" y="6426212"/>
            <a:ext cx="129857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0820676"/>
      </p:ext>
    </p:extLst>
  </p:cSld>
  <p:clrMapOvr>
    <a:masterClrMapping/>
  </p:clrMapOvr>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Blue/White MiddlePage">
    <p:spTree>
      <p:nvGrpSpPr>
        <p:cNvPr id="1" name=""/>
        <p:cNvGrpSpPr/>
        <p:nvPr/>
      </p:nvGrpSpPr>
      <p:grpSpPr>
        <a:xfrm>
          <a:off x="0" y="0"/>
          <a:ext cx="0" cy="0"/>
          <a:chOff x="0" y="0"/>
          <a:chExt cx="0" cy="0"/>
        </a:xfrm>
      </p:grpSpPr>
      <p:sp>
        <p:nvSpPr>
          <p:cNvPr id="20" name="正方形/長方形 19"/>
          <p:cNvSpPr/>
          <p:nvPr userDrawn="1"/>
        </p:nvSpPr>
        <p:spPr>
          <a:xfrm>
            <a:off x="0" y="0"/>
            <a:ext cx="12204700" cy="6859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350" tIns="45670" rIns="91350" bIns="45670" rtlCol="0" anchor="ctr"/>
          <a:lstStyle/>
          <a:p>
            <a:pPr algn="ctr" defTabSz="1088244"/>
            <a:endParaRPr lang="ja-JP" altLang="en-US">
              <a:solidFill>
                <a:prstClr val="white"/>
              </a:solidFill>
            </a:endParaRPr>
          </a:p>
        </p:txBody>
      </p:sp>
      <p:cxnSp>
        <p:nvCxnSpPr>
          <p:cNvPr id="21" name="直線コネクタ 20"/>
          <p:cNvCxnSpPr/>
          <p:nvPr userDrawn="1"/>
        </p:nvCxnSpPr>
        <p:spPr>
          <a:xfrm>
            <a:off x="1886031" y="6535577"/>
            <a:ext cx="0" cy="216023"/>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7" name="タイトル 1"/>
          <p:cNvSpPr>
            <a:spLocks noGrp="1"/>
          </p:cNvSpPr>
          <p:nvPr>
            <p:ph type="title"/>
          </p:nvPr>
        </p:nvSpPr>
        <p:spPr bwMode="gray">
          <a:xfrm>
            <a:off x="431811" y="360364"/>
            <a:ext cx="11339513" cy="539750"/>
          </a:xfrm>
          <a:prstGeom prst="rect">
            <a:avLst/>
          </a:prstGeom>
        </p:spPr>
        <p:txBody>
          <a:bodyPr lIns="0" tIns="0" rIns="0" bIns="0" anchor="t" anchorCtr="0">
            <a:noAutofit/>
          </a:bodyPr>
          <a:lstStyle>
            <a:lvl1pPr algn="l">
              <a:defRPr sz="2800" b="1" baseline="0">
                <a:solidFill>
                  <a:schemeClr val="tx1"/>
                </a:solidFill>
                <a:latin typeface="+mj-ea"/>
                <a:ea typeface="+mj-ea"/>
              </a:defRPr>
            </a:lvl1pPr>
          </a:lstStyle>
          <a:p>
            <a:r>
              <a:rPr lang="ja-JP" altLang="en-US" dirty="0" smtClean="0"/>
              <a:t>マスタ タイトルの書式設定</a:t>
            </a:r>
            <a:endParaRPr lang="ja-JP" altLang="en-US" dirty="0"/>
          </a:p>
        </p:txBody>
      </p:sp>
      <p:sp>
        <p:nvSpPr>
          <p:cNvPr id="18" name="コンテンツ プレースホルダ 6"/>
          <p:cNvSpPr>
            <a:spLocks noGrp="1"/>
          </p:cNvSpPr>
          <p:nvPr>
            <p:ph sz="quarter" idx="13"/>
          </p:nvPr>
        </p:nvSpPr>
        <p:spPr bwMode="gray">
          <a:xfrm>
            <a:off x="720726" y="1081089"/>
            <a:ext cx="10763251" cy="5165724"/>
          </a:xfrm>
          <a:prstGeom prst="rect">
            <a:avLst/>
          </a:prstGeom>
        </p:spPr>
        <p:txBody>
          <a:bodyPr lIns="0" tIns="0" rIns="0" bIns="0"/>
          <a:lstStyle>
            <a:lvl1pPr>
              <a:lnSpc>
                <a:spcPts val="3397"/>
              </a:lnSpc>
              <a:spcBef>
                <a:spcPts val="0"/>
              </a:spcBef>
              <a:buFontTx/>
              <a:buNone/>
              <a:defRPr sz="2400" baseline="0">
                <a:solidFill>
                  <a:schemeClr val="tx1"/>
                </a:solidFill>
                <a:latin typeface="+mj-ea"/>
                <a:ea typeface="+mj-ea"/>
              </a:defRPr>
            </a:lvl1pPr>
            <a:lvl2pPr>
              <a:lnSpc>
                <a:spcPts val="3397"/>
              </a:lnSpc>
              <a:spcBef>
                <a:spcPts val="0"/>
              </a:spcBef>
              <a:buFontTx/>
              <a:buNone/>
              <a:defRPr sz="1600" baseline="0">
                <a:solidFill>
                  <a:schemeClr val="tx1"/>
                </a:solidFill>
                <a:latin typeface="+mj-ea"/>
                <a:ea typeface="+mj-ea"/>
              </a:defRPr>
            </a:lvl2pPr>
            <a:lvl3pPr>
              <a:lnSpc>
                <a:spcPts val="3397"/>
              </a:lnSpc>
              <a:spcBef>
                <a:spcPts val="0"/>
              </a:spcBef>
              <a:buFontTx/>
              <a:buNone/>
              <a:defRPr sz="1300" baseline="0">
                <a:solidFill>
                  <a:schemeClr val="tx1"/>
                </a:solidFill>
                <a:latin typeface="+mj-ea"/>
                <a:ea typeface="+mj-ea"/>
              </a:defRPr>
            </a:lvl3pPr>
            <a:lvl4pPr>
              <a:lnSpc>
                <a:spcPts val="3397"/>
              </a:lnSpc>
              <a:spcBef>
                <a:spcPts val="0"/>
              </a:spcBef>
              <a:buFontTx/>
              <a:buNone/>
              <a:defRPr sz="1100" baseline="0">
                <a:solidFill>
                  <a:schemeClr val="tx1"/>
                </a:solidFill>
                <a:latin typeface="+mj-ea"/>
                <a:ea typeface="+mj-ea"/>
              </a:defRPr>
            </a:lvl4pPr>
            <a:lvl5pPr>
              <a:defRPr sz="900">
                <a:solidFill>
                  <a:schemeClr val="tx1"/>
                </a:solidFill>
                <a:latin typeface="+mj-ea"/>
                <a:ea typeface="+mj-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endParaRPr lang="en-US" altLang="ja-JP" dirty="0" smtClean="0"/>
          </a:p>
          <a:p>
            <a:pPr lvl="4"/>
            <a:r>
              <a:rPr lang="ja-JP" altLang="en-US" dirty="0" smtClean="0"/>
              <a:t>第 </a:t>
            </a:r>
            <a:r>
              <a:rPr lang="en-US" altLang="ja-JP" dirty="0" smtClean="0"/>
              <a:t>5 </a:t>
            </a:r>
            <a:r>
              <a:rPr lang="ja-JP" altLang="en-US" dirty="0" smtClean="0"/>
              <a:t>レベル</a:t>
            </a:r>
            <a:endParaRPr lang="ja-JP" altLang="en-US" dirty="0"/>
          </a:p>
        </p:txBody>
      </p:sp>
      <p:pic>
        <p:nvPicPr>
          <p:cNvPr id="13" name="図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001" y="6519612"/>
            <a:ext cx="1048514" cy="262129"/>
          </a:xfrm>
          <a:prstGeom prst="rect">
            <a:avLst/>
          </a:prstGeom>
        </p:spPr>
      </p:pic>
      <p:sp>
        <p:nvSpPr>
          <p:cNvPr id="25" name="スライド番号プレースホルダー 4"/>
          <p:cNvSpPr txBox="1">
            <a:spLocks/>
          </p:cNvSpPr>
          <p:nvPr userDrawn="1"/>
        </p:nvSpPr>
        <p:spPr>
          <a:xfrm>
            <a:off x="1421830" y="6545017"/>
            <a:ext cx="288033"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mtClean="0"/>
              <a:pPr/>
              <a:t>‹#›</a:t>
            </a:fld>
            <a:endParaRPr lang="ja-JP" altLang="en-US" dirty="0"/>
          </a:p>
        </p:txBody>
      </p:sp>
    </p:spTree>
    <p:extLst>
      <p:ext uri="{BB962C8B-B14F-4D97-AF65-F5344CB8AC3E}">
        <p14:creationId xmlns:p14="http://schemas.microsoft.com/office/powerpoint/2010/main" val="13035534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Blue/Black MiddlePage">
    <p:bg>
      <p:bgPr>
        <a:solidFill>
          <a:schemeClr val="tx1"/>
        </a:solidFill>
        <a:effectLst/>
      </p:bgPr>
    </p:bg>
    <p:spTree>
      <p:nvGrpSpPr>
        <p:cNvPr id="1" name=""/>
        <p:cNvGrpSpPr/>
        <p:nvPr/>
      </p:nvGrpSpPr>
      <p:grpSpPr>
        <a:xfrm>
          <a:off x="0" y="0"/>
          <a:ext cx="0" cy="0"/>
          <a:chOff x="0" y="0"/>
          <a:chExt cx="0" cy="0"/>
        </a:xfrm>
      </p:grpSpPr>
      <p:sp>
        <p:nvSpPr>
          <p:cNvPr id="16" name="正方形/長方形 15"/>
          <p:cNvSpPr/>
          <p:nvPr userDrawn="1"/>
        </p:nvSpPr>
        <p:spPr>
          <a:xfrm>
            <a:off x="0" y="0"/>
            <a:ext cx="12204700" cy="68595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50" tIns="45670" rIns="91350" bIns="45670" rtlCol="0" anchor="ctr"/>
          <a:lstStyle/>
          <a:p>
            <a:pPr algn="ctr" defTabSz="1088244"/>
            <a:endParaRPr lang="ja-JP" altLang="en-US">
              <a:solidFill>
                <a:prstClr val="white"/>
              </a:solidFill>
            </a:endParaRPr>
          </a:p>
        </p:txBody>
      </p:sp>
      <p:sp>
        <p:nvSpPr>
          <p:cNvPr id="6" name="正方形/長方形 5"/>
          <p:cNvSpPr/>
          <p:nvPr userDrawn="1"/>
        </p:nvSpPr>
        <p:spPr>
          <a:xfrm>
            <a:off x="1" y="6427591"/>
            <a:ext cx="12204001" cy="432000"/>
          </a:xfrm>
          <a:prstGeom prst="rect">
            <a:avLst/>
          </a:prstGeom>
          <a:solidFill>
            <a:srgbClr val="003366"/>
          </a:solidFill>
          <a:ln>
            <a:noFill/>
          </a:ln>
        </p:spPr>
        <p:style>
          <a:lnRef idx="2">
            <a:schemeClr val="dk1">
              <a:shade val="50000"/>
            </a:schemeClr>
          </a:lnRef>
          <a:fillRef idx="1">
            <a:schemeClr val="dk1"/>
          </a:fillRef>
          <a:effectRef idx="0">
            <a:schemeClr val="dk1"/>
          </a:effectRef>
          <a:fontRef idx="minor">
            <a:schemeClr val="lt1"/>
          </a:fontRef>
        </p:style>
        <p:txBody>
          <a:bodyPr lIns="91350" tIns="45670" rIns="91350" bIns="45670" rtlCol="0" anchor="ctr"/>
          <a:lstStyle/>
          <a:p>
            <a:pPr algn="ctr" defTabSz="1088244"/>
            <a:endParaRPr lang="ja-JP" altLang="en-US" sz="900">
              <a:solidFill>
                <a:srgbClr val="FFFFFF"/>
              </a:solidFill>
            </a:endParaRPr>
          </a:p>
        </p:txBody>
      </p:sp>
      <p:cxnSp>
        <p:nvCxnSpPr>
          <p:cNvPr id="20" name="直線コネクタ 19"/>
          <p:cNvCxnSpPr/>
          <p:nvPr userDrawn="1"/>
        </p:nvCxnSpPr>
        <p:spPr>
          <a:xfrm>
            <a:off x="1886031" y="6535577"/>
            <a:ext cx="0" cy="216023"/>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2" name="スライド番号プレースホルダー 4"/>
          <p:cNvSpPr txBox="1">
            <a:spLocks/>
          </p:cNvSpPr>
          <p:nvPr userDrawn="1"/>
        </p:nvSpPr>
        <p:spPr>
          <a:xfrm>
            <a:off x="1421830" y="6545017"/>
            <a:ext cx="288033"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mtClean="0"/>
              <a:pPr/>
              <a:t>‹#›</a:t>
            </a:fld>
            <a:endParaRPr lang="ja-JP" altLang="en-US" dirty="0"/>
          </a:p>
        </p:txBody>
      </p:sp>
      <p:sp>
        <p:nvSpPr>
          <p:cNvPr id="38" name="タイトル 1"/>
          <p:cNvSpPr>
            <a:spLocks noGrp="1"/>
          </p:cNvSpPr>
          <p:nvPr userDrawn="1">
            <p:ph type="title"/>
          </p:nvPr>
        </p:nvSpPr>
        <p:spPr bwMode="gray">
          <a:xfrm>
            <a:off x="431811" y="360364"/>
            <a:ext cx="11339513" cy="539750"/>
          </a:xfrm>
          <a:prstGeom prst="rect">
            <a:avLst/>
          </a:prstGeom>
        </p:spPr>
        <p:txBody>
          <a:bodyPr lIns="0" tIns="0" rIns="0" bIns="0" anchor="t" anchorCtr="0">
            <a:noAutofit/>
          </a:bodyPr>
          <a:lstStyle>
            <a:lvl1pPr algn="l">
              <a:defRPr sz="2800" b="1" baseline="0">
                <a:solidFill>
                  <a:schemeClr val="bg1"/>
                </a:solidFill>
                <a:latin typeface="+mj-ea"/>
                <a:ea typeface="+mj-ea"/>
              </a:defRPr>
            </a:lvl1pPr>
          </a:lstStyle>
          <a:p>
            <a:r>
              <a:rPr lang="ja-JP" altLang="en-US" dirty="0" smtClean="0"/>
              <a:t>マスタ タイトルの書式設定</a:t>
            </a:r>
            <a:endParaRPr lang="ja-JP" altLang="en-US" dirty="0"/>
          </a:p>
        </p:txBody>
      </p:sp>
      <p:sp>
        <p:nvSpPr>
          <p:cNvPr id="39" name="コンテンツ プレースホルダ 6"/>
          <p:cNvSpPr>
            <a:spLocks noGrp="1"/>
          </p:cNvSpPr>
          <p:nvPr userDrawn="1">
            <p:ph sz="quarter" idx="13"/>
          </p:nvPr>
        </p:nvSpPr>
        <p:spPr bwMode="gray">
          <a:xfrm>
            <a:off x="720726" y="1081089"/>
            <a:ext cx="10763251" cy="5165724"/>
          </a:xfrm>
          <a:prstGeom prst="rect">
            <a:avLst/>
          </a:prstGeom>
        </p:spPr>
        <p:txBody>
          <a:bodyPr lIns="0" tIns="0" rIns="0" bIns="0"/>
          <a:lstStyle>
            <a:lvl1pPr>
              <a:lnSpc>
                <a:spcPts val="3397"/>
              </a:lnSpc>
              <a:spcBef>
                <a:spcPts val="0"/>
              </a:spcBef>
              <a:buFontTx/>
              <a:buNone/>
              <a:defRPr sz="2400" baseline="0">
                <a:solidFill>
                  <a:schemeClr val="bg1"/>
                </a:solidFill>
                <a:latin typeface="+mj-ea"/>
                <a:ea typeface="+mj-ea"/>
              </a:defRPr>
            </a:lvl1pPr>
            <a:lvl2pPr>
              <a:lnSpc>
                <a:spcPts val="3397"/>
              </a:lnSpc>
              <a:spcBef>
                <a:spcPts val="0"/>
              </a:spcBef>
              <a:buFontTx/>
              <a:buNone/>
              <a:defRPr sz="1600" baseline="0">
                <a:solidFill>
                  <a:schemeClr val="bg1"/>
                </a:solidFill>
                <a:latin typeface="+mj-ea"/>
                <a:ea typeface="+mj-ea"/>
              </a:defRPr>
            </a:lvl2pPr>
            <a:lvl3pPr>
              <a:lnSpc>
                <a:spcPts val="3397"/>
              </a:lnSpc>
              <a:spcBef>
                <a:spcPts val="0"/>
              </a:spcBef>
              <a:buFontTx/>
              <a:buNone/>
              <a:defRPr sz="1300" baseline="0">
                <a:solidFill>
                  <a:schemeClr val="bg1"/>
                </a:solidFill>
                <a:latin typeface="+mj-ea"/>
                <a:ea typeface="+mj-ea"/>
              </a:defRPr>
            </a:lvl3pPr>
            <a:lvl4pPr>
              <a:lnSpc>
                <a:spcPts val="3397"/>
              </a:lnSpc>
              <a:spcBef>
                <a:spcPts val="0"/>
              </a:spcBef>
              <a:buFontTx/>
              <a:buNone/>
              <a:defRPr sz="1100" baseline="0">
                <a:solidFill>
                  <a:schemeClr val="bg1"/>
                </a:solidFill>
                <a:latin typeface="+mj-ea"/>
                <a:ea typeface="+mj-ea"/>
              </a:defRPr>
            </a:lvl4pPr>
            <a:lvl5pPr>
              <a:defRPr sz="900">
                <a:solidFill>
                  <a:schemeClr val="bg1"/>
                </a:solidFill>
                <a:latin typeface="+mj-ea"/>
                <a:ea typeface="+mj-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endParaRPr lang="en-US" altLang="ja-JP" dirty="0" smtClean="0"/>
          </a:p>
          <a:p>
            <a:pPr lvl="4"/>
            <a:r>
              <a:rPr lang="ja-JP" altLang="en-US" dirty="0" smtClean="0"/>
              <a:t>第 </a:t>
            </a:r>
            <a:r>
              <a:rPr lang="en-US" altLang="ja-JP" dirty="0" smtClean="0"/>
              <a:t>5 </a:t>
            </a:r>
            <a:r>
              <a:rPr lang="ja-JP" altLang="en-US" dirty="0" smtClean="0"/>
              <a:t>レベル</a:t>
            </a:r>
            <a:endParaRPr lang="ja-JP" altLang="en-US" dirty="0"/>
          </a:p>
        </p:txBody>
      </p:sp>
      <p:pic>
        <p:nvPicPr>
          <p:cNvPr id="13" name="図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001" y="6519612"/>
            <a:ext cx="1048514" cy="262129"/>
          </a:xfrm>
          <a:prstGeom prst="rect">
            <a:avLst/>
          </a:prstGeom>
        </p:spPr>
      </p:pic>
      <p:pic>
        <p:nvPicPr>
          <p:cNvPr id="5122"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906126" y="6426212"/>
            <a:ext cx="129857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8465644"/>
      </p:ext>
    </p:extLst>
  </p:cSld>
  <p:clrMapOvr>
    <a:masterClrMapping/>
  </p:clrMapOvr>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Blue Back Cover">
    <p:bg>
      <p:bgPr>
        <a:solidFill>
          <a:srgbClr val="003366"/>
        </a:solidFill>
        <a:effectLst/>
      </p:bgPr>
    </p:bg>
    <p:spTree>
      <p:nvGrpSpPr>
        <p:cNvPr id="1" name=""/>
        <p:cNvGrpSpPr/>
        <p:nvPr/>
      </p:nvGrpSpPr>
      <p:grpSpPr>
        <a:xfrm>
          <a:off x="0" y="0"/>
          <a:ext cx="0" cy="0"/>
          <a:chOff x="0" y="0"/>
          <a:chExt cx="0" cy="0"/>
        </a:xfrm>
      </p:grpSpPr>
      <p:sp>
        <p:nvSpPr>
          <p:cNvPr id="6" name="テキスト ボックス 5"/>
          <p:cNvSpPr txBox="1"/>
          <p:nvPr userDrawn="1"/>
        </p:nvSpPr>
        <p:spPr bwMode="gray">
          <a:xfrm>
            <a:off x="720738" y="5940005"/>
            <a:ext cx="10763249" cy="603442"/>
          </a:xfrm>
          <a:prstGeom prst="rect">
            <a:avLst/>
          </a:prstGeom>
          <a:noFill/>
        </p:spPr>
        <p:txBody>
          <a:bodyPr wrap="none" lIns="0" tIns="0" rIns="0" bIns="0" rtlCol="0">
            <a:noAutofit/>
          </a:bodyPr>
          <a:lstStyle/>
          <a:p>
            <a:pPr algn="ctr" defTabSz="1088244">
              <a:spcAft>
                <a:spcPts val="400"/>
              </a:spcAft>
            </a:pPr>
            <a:r>
              <a:rPr lang="en-US" altLang="ja-JP" sz="900" dirty="0" smtClean="0">
                <a:solidFill>
                  <a:srgbClr val="C8C8C8"/>
                </a:solidFill>
                <a:cs typeface="メイリオ"/>
              </a:rPr>
              <a:t>SONY is a registered trademark of Sony Corporation.</a:t>
            </a:r>
          </a:p>
          <a:p>
            <a:pPr algn="ctr" defTabSz="1088244">
              <a:spcAft>
                <a:spcPts val="400"/>
              </a:spcAft>
            </a:pPr>
            <a:r>
              <a:rPr lang="en-US" altLang="ja-JP" sz="900" dirty="0" smtClean="0">
                <a:solidFill>
                  <a:srgbClr val="C8C8C8"/>
                </a:solidFill>
                <a:cs typeface="メイリオ"/>
              </a:rPr>
              <a:t>Names of Sony products and services are the registered trademarks and/or trademarks of Sony Corporation or its Group companies.</a:t>
            </a:r>
          </a:p>
          <a:p>
            <a:pPr algn="ctr" defTabSz="1088244">
              <a:spcAft>
                <a:spcPts val="400"/>
              </a:spcAft>
            </a:pPr>
            <a:r>
              <a:rPr lang="en-US" altLang="ja-JP" sz="900" dirty="0" smtClean="0">
                <a:solidFill>
                  <a:srgbClr val="C8C8C8"/>
                </a:solidFill>
                <a:cs typeface="メイリオ"/>
              </a:rPr>
              <a:t>Other company names and product names are registered trademarks and/or trademarks of the respective companies.</a:t>
            </a:r>
          </a:p>
        </p:txBody>
      </p:sp>
      <p:pic>
        <p:nvPicPr>
          <p:cNvPr id="4" name="図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04729" y="2979592"/>
            <a:ext cx="3595263" cy="898816"/>
          </a:xfrm>
          <a:prstGeom prst="rect">
            <a:avLst/>
          </a:prstGeom>
        </p:spPr>
      </p:pic>
    </p:spTree>
    <p:extLst>
      <p:ext uri="{BB962C8B-B14F-4D97-AF65-F5344CB8AC3E}">
        <p14:creationId xmlns:p14="http://schemas.microsoft.com/office/powerpoint/2010/main" val="2484284464"/>
      </p:ext>
    </p:extLst>
  </p:cSld>
  <p:clrMapOvr>
    <a:masterClrMapping/>
  </p:clrMapOvr>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27612" y="359929"/>
            <a:ext cx="11206711" cy="692311"/>
          </a:xfrm>
          <a:prstGeom prst="rect">
            <a:avLst/>
          </a:prstGeom>
          <a:noFill/>
          <a:ln>
            <a:noFill/>
          </a:ln>
        </p:spPr>
        <p:txBody>
          <a:bodyPr lIns="121886" tIns="60947" rIns="121886" bIns="60947"/>
          <a:lstStyle>
            <a:lvl1pPr>
              <a:defRPr sz="3200" b="1" baseline="0">
                <a:solidFill>
                  <a:srgbClr val="A51433"/>
                </a:solidFill>
              </a:defRPr>
            </a:lvl1pPr>
          </a:lstStyle>
          <a:p>
            <a:r>
              <a:rPr lang="ja-JP" altLang="en-US" noProof="0" smtClean="0"/>
              <a:t>マスター タイトルの書式設定</a:t>
            </a:r>
            <a:endParaRPr lang="en-GB" noProof="0" dirty="0"/>
          </a:p>
        </p:txBody>
      </p:sp>
      <p:sp>
        <p:nvSpPr>
          <p:cNvPr id="3" name="Footer Placeholder 9"/>
          <p:cNvSpPr>
            <a:spLocks noGrp="1"/>
          </p:cNvSpPr>
          <p:nvPr>
            <p:ph type="ftr" sz="quarter" idx="10"/>
          </p:nvPr>
        </p:nvSpPr>
        <p:spPr>
          <a:xfrm>
            <a:off x="813647" y="6323962"/>
            <a:ext cx="5142502" cy="366267"/>
          </a:xfrm>
          <a:prstGeom prst="rect">
            <a:avLst/>
          </a:prstGeom>
        </p:spPr>
        <p:txBody>
          <a:bodyPr lIns="121886" tIns="60947" rIns="121886" bIns="60947"/>
          <a:lstStyle>
            <a:lvl1pPr>
              <a:defRPr/>
            </a:lvl1pPr>
          </a:lstStyle>
          <a:p>
            <a:pPr defTabSz="1088244">
              <a:defRPr/>
            </a:pPr>
            <a:r>
              <a:rPr lang="en-US" smtClean="0">
                <a:solidFill>
                  <a:prstClr val="black"/>
                </a:solidFill>
              </a:rPr>
              <a:t>footer</a:t>
            </a:r>
            <a:endParaRPr lang="en-US" dirty="0">
              <a:solidFill>
                <a:prstClr val="black"/>
              </a:solidFill>
            </a:endParaRPr>
          </a:p>
        </p:txBody>
      </p:sp>
      <p:sp>
        <p:nvSpPr>
          <p:cNvPr id="4" name="Slide Number Placeholder 10"/>
          <p:cNvSpPr>
            <a:spLocks noGrp="1"/>
          </p:cNvSpPr>
          <p:nvPr>
            <p:ph type="sldNum" sz="quarter" idx="11"/>
          </p:nvPr>
        </p:nvSpPr>
        <p:spPr>
          <a:xfrm>
            <a:off x="0" y="6334534"/>
            <a:ext cx="620830" cy="366269"/>
          </a:xfrm>
          <a:prstGeom prst="rect">
            <a:avLst/>
          </a:prstGeom>
        </p:spPr>
        <p:txBody>
          <a:bodyPr lIns="121886" tIns="60947" rIns="121886" bIns="60947"/>
          <a:lstStyle>
            <a:lvl1pPr>
              <a:defRPr/>
            </a:lvl1pPr>
          </a:lstStyle>
          <a:p>
            <a:pPr defTabSz="1088244"/>
            <a:fld id="{9A12EAB2-2328-429F-8D91-BEC19C1070A1}" type="slidenum">
              <a:rPr lang="en-US" altLang="ja-JP" smtClean="0">
                <a:solidFill>
                  <a:prstClr val="black"/>
                </a:solidFill>
              </a:rPr>
              <a:pPr defTabSz="1088244"/>
              <a:t>‹#›</a:t>
            </a:fld>
            <a:endParaRPr lang="en-US" altLang="ja-JP">
              <a:solidFill>
                <a:prstClr val="black"/>
              </a:solidFill>
            </a:endParaRPr>
          </a:p>
        </p:txBody>
      </p:sp>
    </p:spTree>
    <p:extLst>
      <p:ext uri="{BB962C8B-B14F-4D97-AF65-F5344CB8AC3E}">
        <p14:creationId xmlns:p14="http://schemas.microsoft.com/office/powerpoint/2010/main" val="3873411604"/>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ight Gray Back Cover">
    <p:spTree>
      <p:nvGrpSpPr>
        <p:cNvPr id="1" name=""/>
        <p:cNvGrpSpPr/>
        <p:nvPr/>
      </p:nvGrpSpPr>
      <p:grpSpPr>
        <a:xfrm>
          <a:off x="0" y="0"/>
          <a:ext cx="0" cy="0"/>
          <a:chOff x="0" y="0"/>
          <a:chExt cx="0" cy="0"/>
        </a:xfrm>
      </p:grpSpPr>
      <p:sp>
        <p:nvSpPr>
          <p:cNvPr id="4" name="テキスト ボックス 3"/>
          <p:cNvSpPr txBox="1"/>
          <p:nvPr userDrawn="1"/>
        </p:nvSpPr>
        <p:spPr bwMode="gray">
          <a:xfrm>
            <a:off x="720747" y="5940005"/>
            <a:ext cx="10763249" cy="603442"/>
          </a:xfrm>
          <a:prstGeom prst="rect">
            <a:avLst/>
          </a:prstGeom>
          <a:noFill/>
        </p:spPr>
        <p:txBody>
          <a:bodyPr wrap="none" lIns="0" tIns="0" rIns="0" bIns="0" rtlCol="0">
            <a:noAutofit/>
          </a:bodyPr>
          <a:lstStyle/>
          <a:p>
            <a:pPr algn="ctr">
              <a:lnSpc>
                <a:spcPct val="100000"/>
              </a:lnSpc>
              <a:spcBef>
                <a:spcPts val="0"/>
              </a:spcBef>
              <a:spcAft>
                <a:spcPts val="400"/>
              </a:spcAft>
            </a:pPr>
            <a:r>
              <a:rPr kumimoji="1" lang="en-US" altLang="ja-JP" sz="900" kern="1200" dirty="0" smtClean="0">
                <a:solidFill>
                  <a:srgbClr val="717171"/>
                </a:solidFill>
                <a:latin typeface="SST" pitchFamily="34" charset="0"/>
                <a:ea typeface="+mn-ea"/>
                <a:cs typeface="メイリオ"/>
              </a:rPr>
              <a:t>SONY is a registered trademark of Sony Corporation.</a:t>
            </a:r>
          </a:p>
          <a:p>
            <a:pPr algn="ctr">
              <a:lnSpc>
                <a:spcPct val="100000"/>
              </a:lnSpc>
              <a:spcBef>
                <a:spcPts val="0"/>
              </a:spcBef>
              <a:spcAft>
                <a:spcPts val="400"/>
              </a:spcAft>
            </a:pPr>
            <a:r>
              <a:rPr kumimoji="1" lang="en-US" altLang="ja-JP" sz="900" kern="1200" dirty="0" smtClean="0">
                <a:solidFill>
                  <a:srgbClr val="717171"/>
                </a:solidFill>
                <a:latin typeface="SST" pitchFamily="34" charset="0"/>
                <a:ea typeface="+mn-ea"/>
                <a:cs typeface="メイリオ"/>
              </a:rPr>
              <a:t>Names of Sony products and services are the registered trademarks and/or trademarks of Sony Corporation or its Group companies.</a:t>
            </a:r>
          </a:p>
          <a:p>
            <a:pPr algn="ctr">
              <a:lnSpc>
                <a:spcPct val="100000"/>
              </a:lnSpc>
              <a:spcBef>
                <a:spcPts val="0"/>
              </a:spcBef>
              <a:spcAft>
                <a:spcPts val="400"/>
              </a:spcAft>
            </a:pPr>
            <a:r>
              <a:rPr kumimoji="1" lang="en-US" altLang="ja-JP" sz="900" kern="1200" dirty="0" smtClean="0">
                <a:solidFill>
                  <a:srgbClr val="717171"/>
                </a:solidFill>
                <a:latin typeface="SST" pitchFamily="34" charset="0"/>
                <a:ea typeface="+mn-ea"/>
                <a:cs typeface="メイリオ"/>
              </a:rPr>
              <a:t>Other company names and product names are registered trademarks and/or trademarks of the respective companies.</a:t>
            </a:r>
          </a:p>
        </p:txBody>
      </p:sp>
      <p:pic>
        <p:nvPicPr>
          <p:cNvPr id="6" name="図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02352" y="2979000"/>
            <a:ext cx="3599999" cy="900000"/>
          </a:xfrm>
          <a:prstGeom prst="rect">
            <a:avLst/>
          </a:prstGeom>
        </p:spPr>
      </p:pic>
    </p:spTree>
    <p:extLst>
      <p:ext uri="{BB962C8B-B14F-4D97-AF65-F5344CB8AC3E}">
        <p14:creationId xmlns:p14="http://schemas.microsoft.com/office/powerpoint/2010/main" val="2812649970"/>
      </p:ext>
    </p:extLst>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a:xfrm>
            <a:off x="610235" y="6357822"/>
            <a:ext cx="2847763" cy="365210"/>
          </a:xfrm>
          <a:prstGeom prst="rect">
            <a:avLst/>
          </a:prstGeom>
        </p:spPr>
        <p:txBody>
          <a:bodyPr lIns="121952" tIns="60979" rIns="121952" bIns="60979"/>
          <a:lstStyle/>
          <a:p>
            <a:pPr defTabSz="1088244"/>
            <a:fld id="{B10A6F75-D69B-A345-8BB5-94A7B79843BD}" type="datetimeFigureOut">
              <a:rPr lang="ja-JP" altLang="en-US" smtClean="0">
                <a:solidFill>
                  <a:prstClr val="black"/>
                </a:solidFill>
              </a:rPr>
              <a:pPr defTabSz="1088244"/>
              <a:t>2014/4/28</a:t>
            </a:fld>
            <a:endParaRPr lang="ja-JP" altLang="en-US" dirty="0">
              <a:solidFill>
                <a:prstClr val="black"/>
              </a:solidFill>
            </a:endParaRPr>
          </a:p>
        </p:txBody>
      </p:sp>
      <p:sp>
        <p:nvSpPr>
          <p:cNvPr id="3" name="フッター プレースホルダー 2"/>
          <p:cNvSpPr>
            <a:spLocks noGrp="1"/>
          </p:cNvSpPr>
          <p:nvPr>
            <p:ph type="ftr" sz="quarter" idx="11"/>
          </p:nvPr>
        </p:nvSpPr>
        <p:spPr>
          <a:xfrm>
            <a:off x="4169939" y="6357822"/>
            <a:ext cx="3864822" cy="365210"/>
          </a:xfrm>
          <a:prstGeom prst="rect">
            <a:avLst/>
          </a:prstGeom>
        </p:spPr>
        <p:txBody>
          <a:bodyPr lIns="121952" tIns="60979" rIns="121952" bIns="60979"/>
          <a:lstStyle/>
          <a:p>
            <a:pPr defTabSz="1088244"/>
            <a:endParaRPr lang="ja-JP" altLang="en-US" dirty="0">
              <a:solidFill>
                <a:prstClr val="black"/>
              </a:solidFill>
            </a:endParaRPr>
          </a:p>
        </p:txBody>
      </p:sp>
      <p:sp>
        <p:nvSpPr>
          <p:cNvPr id="4" name="スライド番号プレースホルダー 3"/>
          <p:cNvSpPr>
            <a:spLocks noGrp="1"/>
          </p:cNvSpPr>
          <p:nvPr>
            <p:ph type="sldNum" sz="quarter" idx="12"/>
          </p:nvPr>
        </p:nvSpPr>
        <p:spPr>
          <a:xfrm>
            <a:off x="8746702" y="6357822"/>
            <a:ext cx="2847763" cy="365210"/>
          </a:xfrm>
          <a:prstGeom prst="rect">
            <a:avLst/>
          </a:prstGeom>
        </p:spPr>
        <p:txBody>
          <a:bodyPr lIns="121952" tIns="60979" rIns="121952" bIns="60979"/>
          <a:lstStyle/>
          <a:p>
            <a:pPr defTabSz="1088244"/>
            <a:fld id="{851EA9EB-4ED0-BE43-BD38-8984EC5CC4F2}" type="slidenum">
              <a:rPr lang="ja-JP" altLang="en-US" smtClean="0">
                <a:solidFill>
                  <a:prstClr val="black"/>
                </a:solidFill>
              </a:rPr>
              <a:pPr defTabSz="1088244"/>
              <a:t>‹#›</a:t>
            </a:fld>
            <a:endParaRPr lang="ja-JP" altLang="en-US" dirty="0">
              <a:solidFill>
                <a:prstClr val="black"/>
              </a:solidFill>
            </a:endParaRPr>
          </a:p>
        </p:txBody>
      </p:sp>
    </p:spTree>
    <p:extLst>
      <p:ext uri="{BB962C8B-B14F-4D97-AF65-F5344CB8AC3E}">
        <p14:creationId xmlns:p14="http://schemas.microsoft.com/office/powerpoint/2010/main" val="51016373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5354" y="2130919"/>
            <a:ext cx="10373995" cy="1470366"/>
          </a:xfrm>
          <a:prstGeom prst="rect">
            <a:avLst/>
          </a:prstGeom>
        </p:spPr>
        <p:txBody>
          <a:bodyPr lIns="121952" tIns="60979" rIns="121952" bIns="60979"/>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830705" y="3887100"/>
            <a:ext cx="8543290" cy="1753006"/>
          </a:xfrm>
          <a:prstGeom prst="rect">
            <a:avLst/>
          </a:prstGeom>
        </p:spPr>
        <p:txBody>
          <a:bodyPr lIns="121952" tIns="60979" rIns="121952" bIns="60979"/>
          <a:lstStyle>
            <a:lvl1pPr marL="0" indent="0" algn="ctr">
              <a:buNone/>
              <a:defRPr>
                <a:solidFill>
                  <a:schemeClr val="tx1">
                    <a:tint val="75000"/>
                  </a:schemeClr>
                </a:solidFill>
              </a:defRPr>
            </a:lvl1pPr>
            <a:lvl2pPr marL="609764" indent="0" algn="ctr">
              <a:buNone/>
              <a:defRPr>
                <a:solidFill>
                  <a:schemeClr val="tx1">
                    <a:tint val="75000"/>
                  </a:schemeClr>
                </a:solidFill>
              </a:defRPr>
            </a:lvl2pPr>
            <a:lvl3pPr marL="1219532" indent="0" algn="ctr">
              <a:buNone/>
              <a:defRPr>
                <a:solidFill>
                  <a:schemeClr val="tx1">
                    <a:tint val="75000"/>
                  </a:schemeClr>
                </a:solidFill>
              </a:defRPr>
            </a:lvl3pPr>
            <a:lvl4pPr marL="1829295" indent="0" algn="ctr">
              <a:buNone/>
              <a:defRPr>
                <a:solidFill>
                  <a:schemeClr val="tx1">
                    <a:tint val="75000"/>
                  </a:schemeClr>
                </a:solidFill>
              </a:defRPr>
            </a:lvl4pPr>
            <a:lvl5pPr marL="2439062" indent="0" algn="ctr">
              <a:buNone/>
              <a:defRPr>
                <a:solidFill>
                  <a:schemeClr val="tx1">
                    <a:tint val="75000"/>
                  </a:schemeClr>
                </a:solidFill>
              </a:defRPr>
            </a:lvl5pPr>
            <a:lvl6pPr marL="3048826" indent="0" algn="ctr">
              <a:buNone/>
              <a:defRPr>
                <a:solidFill>
                  <a:schemeClr val="tx1">
                    <a:tint val="75000"/>
                  </a:schemeClr>
                </a:solidFill>
              </a:defRPr>
            </a:lvl6pPr>
            <a:lvl7pPr marL="3658592" indent="0" algn="ctr">
              <a:buNone/>
              <a:defRPr>
                <a:solidFill>
                  <a:schemeClr val="tx1">
                    <a:tint val="75000"/>
                  </a:schemeClr>
                </a:solidFill>
              </a:defRPr>
            </a:lvl7pPr>
            <a:lvl8pPr marL="4268356" indent="0" algn="ctr">
              <a:buNone/>
              <a:defRPr>
                <a:solidFill>
                  <a:schemeClr val="tx1">
                    <a:tint val="75000"/>
                  </a:schemeClr>
                </a:solidFill>
              </a:defRPr>
            </a:lvl8pPr>
            <a:lvl9pPr marL="4878123"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a:xfrm>
            <a:off x="610235" y="6357822"/>
            <a:ext cx="2847763" cy="365210"/>
          </a:xfrm>
          <a:prstGeom prst="rect">
            <a:avLst/>
          </a:prstGeom>
        </p:spPr>
        <p:txBody>
          <a:bodyPr lIns="121952" tIns="60979" rIns="121952" bIns="60979"/>
          <a:lstStyle/>
          <a:p>
            <a:pPr defTabSz="1088244"/>
            <a:fld id="{B10A6F75-D69B-A345-8BB5-94A7B79843BD}" type="datetimeFigureOut">
              <a:rPr lang="ja-JP" altLang="en-US" smtClean="0">
                <a:solidFill>
                  <a:prstClr val="black"/>
                </a:solidFill>
              </a:rPr>
              <a:pPr defTabSz="1088244"/>
              <a:t>2014/4/28</a:t>
            </a:fld>
            <a:endParaRPr lang="ja-JP" altLang="en-US" dirty="0">
              <a:solidFill>
                <a:prstClr val="black"/>
              </a:solidFill>
            </a:endParaRPr>
          </a:p>
        </p:txBody>
      </p:sp>
      <p:sp>
        <p:nvSpPr>
          <p:cNvPr id="5" name="フッター プレースホルダー 4"/>
          <p:cNvSpPr>
            <a:spLocks noGrp="1"/>
          </p:cNvSpPr>
          <p:nvPr>
            <p:ph type="ftr" sz="quarter" idx="11"/>
          </p:nvPr>
        </p:nvSpPr>
        <p:spPr>
          <a:xfrm>
            <a:off x="4169939" y="6357822"/>
            <a:ext cx="3864822" cy="365210"/>
          </a:xfrm>
          <a:prstGeom prst="rect">
            <a:avLst/>
          </a:prstGeom>
        </p:spPr>
        <p:txBody>
          <a:bodyPr lIns="121952" tIns="60979" rIns="121952" bIns="60979"/>
          <a:lstStyle/>
          <a:p>
            <a:pPr defTabSz="1088244"/>
            <a:endParaRPr lang="ja-JP" altLang="en-US" dirty="0">
              <a:solidFill>
                <a:prstClr val="black"/>
              </a:solidFill>
            </a:endParaRPr>
          </a:p>
        </p:txBody>
      </p:sp>
      <p:sp>
        <p:nvSpPr>
          <p:cNvPr id="6" name="スライド番号プレースホルダー 5"/>
          <p:cNvSpPr>
            <a:spLocks noGrp="1"/>
          </p:cNvSpPr>
          <p:nvPr>
            <p:ph type="sldNum" sz="quarter" idx="12"/>
          </p:nvPr>
        </p:nvSpPr>
        <p:spPr>
          <a:xfrm>
            <a:off x="8746702" y="6357822"/>
            <a:ext cx="2847763" cy="365210"/>
          </a:xfrm>
          <a:prstGeom prst="rect">
            <a:avLst/>
          </a:prstGeom>
        </p:spPr>
        <p:txBody>
          <a:bodyPr lIns="121952" tIns="60979" rIns="121952" bIns="60979"/>
          <a:lstStyle/>
          <a:p>
            <a:pPr defTabSz="1088244"/>
            <a:fld id="{851EA9EB-4ED0-BE43-BD38-8984EC5CC4F2}" type="slidenum">
              <a:rPr lang="ja-JP" altLang="en-US" smtClean="0">
                <a:solidFill>
                  <a:prstClr val="black"/>
                </a:solidFill>
              </a:rPr>
              <a:pPr defTabSz="1088244"/>
              <a:t>‹#›</a:t>
            </a:fld>
            <a:endParaRPr lang="ja-JP" altLang="en-US" dirty="0">
              <a:solidFill>
                <a:prstClr val="black"/>
              </a:solidFill>
            </a:endParaRPr>
          </a:p>
        </p:txBody>
      </p:sp>
    </p:spTree>
    <p:extLst>
      <p:ext uri="{BB962C8B-B14F-4D97-AF65-F5344CB8AC3E}">
        <p14:creationId xmlns:p14="http://schemas.microsoft.com/office/powerpoint/2010/main" val="307209431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610435" y="561074"/>
            <a:ext cx="10983832" cy="1143045"/>
          </a:xfrm>
          <a:prstGeom prst="rect">
            <a:avLst/>
          </a:prstGeom>
        </p:spPr>
        <p:txBody>
          <a:bodyPr lIns="121990" tIns="60995" rIns="121990" bIns="60995"/>
          <a:lstStyle/>
          <a:p>
            <a:r>
              <a:rPr lang="ja-JP" altLang="en-US" smtClean="0"/>
              <a:t>マスタ タイトルの書式設定</a:t>
            </a:r>
            <a:endParaRPr lang="ja-JP" altLang="en-US"/>
          </a:p>
        </p:txBody>
      </p:sp>
    </p:spTree>
    <p:extLst>
      <p:ext uri="{BB962C8B-B14F-4D97-AF65-F5344CB8AC3E}">
        <p14:creationId xmlns:p14="http://schemas.microsoft.com/office/powerpoint/2010/main" val="1102459816"/>
      </p:ext>
    </p:extLst>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
        <p:nvSpPr>
          <p:cNvPr id="2" name="Rectangle 23"/>
          <p:cNvSpPr>
            <a:spLocks noGrp="1" noChangeArrowheads="1"/>
          </p:cNvSpPr>
          <p:nvPr>
            <p:ph type="dt" sz="half" idx="10"/>
          </p:nvPr>
        </p:nvSpPr>
        <p:spPr>
          <a:xfrm>
            <a:off x="610434" y="6247166"/>
            <a:ext cx="2846925" cy="476269"/>
          </a:xfrm>
          <a:prstGeom prst="rect">
            <a:avLst/>
          </a:prstGeom>
        </p:spPr>
        <p:txBody>
          <a:bodyPr lIns="75962" tIns="37985" rIns="75962" bIns="37985"/>
          <a:lstStyle>
            <a:lvl1pPr>
              <a:defRPr>
                <a:ea typeface="ＭＳ Ｐゴシック" pitchFamily="50" charset="-128"/>
              </a:defRPr>
            </a:lvl1pPr>
          </a:lstStyle>
          <a:p>
            <a:pPr defTabSz="914261" fontAlgn="base">
              <a:spcBef>
                <a:spcPct val="0"/>
              </a:spcBef>
              <a:spcAft>
                <a:spcPct val="0"/>
              </a:spcAft>
              <a:defRPr/>
            </a:pPr>
            <a:fld id="{875B1F81-6972-42C1-9625-AF8C708DAF8E}" type="datetime5">
              <a:rPr lang="ja-JP" altLang="en-US" sz="1900" smtClean="0">
                <a:solidFill>
                  <a:srgbClr val="000000"/>
                </a:solidFill>
                <a:latin typeface="Arial" charset="0"/>
              </a:rPr>
              <a:pPr defTabSz="914261" fontAlgn="base">
                <a:spcBef>
                  <a:spcPct val="0"/>
                </a:spcBef>
                <a:spcAft>
                  <a:spcPct val="0"/>
                </a:spcAft>
                <a:defRPr/>
              </a:pPr>
              <a:t>2014/04/28</a:t>
            </a:fld>
            <a:endParaRPr lang="en-US" altLang="ja-JP" sz="1900">
              <a:solidFill>
                <a:srgbClr val="000000"/>
              </a:solidFill>
              <a:latin typeface="Arial" charset="0"/>
            </a:endParaRPr>
          </a:p>
        </p:txBody>
      </p:sp>
      <p:sp>
        <p:nvSpPr>
          <p:cNvPr id="3" name="Rectangle 24"/>
          <p:cNvSpPr>
            <a:spLocks noGrp="1" noChangeArrowheads="1"/>
          </p:cNvSpPr>
          <p:nvPr>
            <p:ph type="sldNum" sz="quarter" idx="11"/>
          </p:nvPr>
        </p:nvSpPr>
        <p:spPr>
          <a:xfrm>
            <a:off x="8747341" y="6247166"/>
            <a:ext cx="2846925" cy="476269"/>
          </a:xfrm>
          <a:prstGeom prst="rect">
            <a:avLst/>
          </a:prstGeom>
        </p:spPr>
        <p:txBody>
          <a:bodyPr lIns="75962" tIns="37985" rIns="75962" bIns="37985"/>
          <a:lstStyle>
            <a:lvl1pPr>
              <a:defRPr>
                <a:ea typeface="ＭＳ Ｐゴシック" pitchFamily="50" charset="-128"/>
              </a:defRPr>
            </a:lvl1pPr>
          </a:lstStyle>
          <a:p>
            <a:pPr defTabSz="914261" fontAlgn="base">
              <a:spcBef>
                <a:spcPct val="0"/>
              </a:spcBef>
              <a:spcAft>
                <a:spcPct val="0"/>
              </a:spcAft>
              <a:defRPr/>
            </a:pPr>
            <a:fld id="{C35E4BA6-8BAC-41D0-815A-45C77D5A9429}" type="slidenum">
              <a:rPr lang="ja-JP" altLang="en-US" sz="1900" smtClean="0">
                <a:solidFill>
                  <a:srgbClr val="000000"/>
                </a:solidFill>
                <a:latin typeface="Arial" charset="0"/>
              </a:rPr>
              <a:pPr defTabSz="914261" fontAlgn="base">
                <a:spcBef>
                  <a:spcPct val="0"/>
                </a:spcBef>
                <a:spcAft>
                  <a:spcPct val="0"/>
                </a:spcAft>
                <a:defRPr/>
              </a:pPr>
              <a:t>‹#›</a:t>
            </a:fld>
            <a:endParaRPr lang="en-US" altLang="ja-JP" sz="1900">
              <a:solidFill>
                <a:srgbClr val="000000"/>
              </a:solidFill>
              <a:latin typeface="Arial" charset="0"/>
            </a:endParaRPr>
          </a:p>
        </p:txBody>
      </p:sp>
    </p:spTree>
    <p:extLst>
      <p:ext uri="{BB962C8B-B14F-4D97-AF65-F5344CB8AC3E}">
        <p14:creationId xmlns:p14="http://schemas.microsoft.com/office/powerpoint/2010/main" val="2721830256"/>
      </p:ext>
    </p:extLst>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cSld name="Title &amp;  Content with mobius">
    <p:spTree>
      <p:nvGrpSpPr>
        <p:cNvPr id="1" name=""/>
        <p:cNvGrpSpPr/>
        <p:nvPr/>
      </p:nvGrpSpPr>
      <p:grpSpPr>
        <a:xfrm>
          <a:off x="0" y="0"/>
          <a:ext cx="0" cy="0"/>
          <a:chOff x="0" y="0"/>
          <a:chExt cx="0" cy="0"/>
        </a:xfrm>
      </p:grpSpPr>
      <p:sp>
        <p:nvSpPr>
          <p:cNvPr id="2" name="Title 1"/>
          <p:cNvSpPr>
            <a:spLocks noGrp="1"/>
          </p:cNvSpPr>
          <p:nvPr>
            <p:ph type="title"/>
          </p:nvPr>
        </p:nvSpPr>
        <p:spPr>
          <a:xfrm>
            <a:off x="381397" y="381089"/>
            <a:ext cx="11441906" cy="1143265"/>
          </a:xfrm>
          <a:prstGeom prst="rect">
            <a:avLst/>
          </a:prstGeom>
        </p:spPr>
        <p:txBody>
          <a:bodyPr lIns="76243" tIns="38122" rIns="76243" bIns="38122"/>
          <a:lstStyle>
            <a:lvl1pPr>
              <a:defRPr>
                <a:solidFill>
                  <a:srgbClr val="007DE1"/>
                </a:solidFill>
                <a:latin typeface="ITC Avant Garde Std Bk"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381396" y="1181375"/>
            <a:ext cx="11441906" cy="5335235"/>
          </a:xfrm>
          <a:prstGeom prst="rect">
            <a:avLst/>
          </a:prstGeom>
        </p:spPr>
        <p:txBody>
          <a:bodyPr lIns="76243" tIns="38122" rIns="76243" bIns="38122"/>
          <a:lstStyle>
            <a:lvl1pPr>
              <a:spcBef>
                <a:spcPts val="2000"/>
              </a:spcBef>
              <a:defRPr sz="2900">
                <a:latin typeface="ITC Avant Garde Std Bk" pitchFamily="50" charset="0"/>
              </a:defRPr>
            </a:lvl1pPr>
            <a:lvl2pPr>
              <a:defRPr sz="2700">
                <a:latin typeface="ITC Avant Garde Std Bk" pitchFamily="50" charset="0"/>
              </a:defRPr>
            </a:lvl2pPr>
            <a:lvl3pPr>
              <a:defRPr sz="2400">
                <a:latin typeface="ITC Avant Garde Std Bk" pitchFamily="50" charset="0"/>
              </a:defRPr>
            </a:lvl3pPr>
            <a:lvl4pPr>
              <a:defRPr sz="2000">
                <a:latin typeface="ITC Avant Garde Std Bk" pitchFamily="50" charset="0"/>
              </a:defRPr>
            </a:lvl4pPr>
            <a:lvl5pPr>
              <a:defRPr sz="2000">
                <a:latin typeface="ITC Avant Garde Std Bk" pitchFamily="50" charset="0"/>
              </a:defRPr>
            </a:lvl5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940701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17833" y="2761053"/>
            <a:ext cx="11431313" cy="1470364"/>
          </a:xfrm>
        </p:spPr>
        <p:txBody>
          <a:bodyPr>
            <a:normAutofit/>
          </a:bodyPr>
          <a:lstStyle>
            <a:lvl1pPr>
              <a:defRPr sz="4900"/>
            </a:lvl1pPr>
          </a:lstStyle>
          <a:p>
            <a:r>
              <a:rPr lang="en-US" dirty="0" smtClean="0"/>
              <a:t>Click to edit Master title style</a:t>
            </a:r>
            <a:endParaRPr lang="en-US" dirty="0"/>
          </a:p>
        </p:txBody>
      </p:sp>
      <p:sp>
        <p:nvSpPr>
          <p:cNvPr id="3" name="Subtitle 2"/>
          <p:cNvSpPr>
            <a:spLocks noGrp="1"/>
          </p:cNvSpPr>
          <p:nvPr>
            <p:ph type="subTitle" idx="1"/>
          </p:nvPr>
        </p:nvSpPr>
        <p:spPr>
          <a:xfrm>
            <a:off x="317833" y="4128456"/>
            <a:ext cx="11431313" cy="1753006"/>
          </a:xfrm>
        </p:spPr>
        <p:txBody>
          <a:bodyPr>
            <a:normAutofit/>
          </a:bodyPr>
          <a:lstStyle>
            <a:lvl1pPr marL="0" indent="0" algn="l">
              <a:spcBef>
                <a:spcPts val="0"/>
              </a:spcBef>
              <a:buNone/>
              <a:defRPr sz="4000">
                <a:solidFill>
                  <a:srgbClr val="7C388C"/>
                </a:solidFill>
              </a:defRPr>
            </a:lvl1pPr>
            <a:lvl2pPr marL="544545" indent="0" algn="ctr">
              <a:buNone/>
              <a:defRPr>
                <a:solidFill>
                  <a:schemeClr val="tx1">
                    <a:tint val="75000"/>
                  </a:schemeClr>
                </a:solidFill>
              </a:defRPr>
            </a:lvl2pPr>
            <a:lvl3pPr marL="1089092" indent="0" algn="ctr">
              <a:buNone/>
              <a:defRPr>
                <a:solidFill>
                  <a:schemeClr val="tx1">
                    <a:tint val="75000"/>
                  </a:schemeClr>
                </a:solidFill>
              </a:defRPr>
            </a:lvl3pPr>
            <a:lvl4pPr marL="1633638" indent="0" algn="ctr">
              <a:buNone/>
              <a:defRPr>
                <a:solidFill>
                  <a:schemeClr val="tx1">
                    <a:tint val="75000"/>
                  </a:schemeClr>
                </a:solidFill>
              </a:defRPr>
            </a:lvl4pPr>
            <a:lvl5pPr marL="2178185" indent="0" algn="ctr">
              <a:buNone/>
              <a:defRPr>
                <a:solidFill>
                  <a:schemeClr val="tx1">
                    <a:tint val="75000"/>
                  </a:schemeClr>
                </a:solidFill>
              </a:defRPr>
            </a:lvl5pPr>
            <a:lvl6pPr marL="2722731" indent="0" algn="ctr">
              <a:buNone/>
              <a:defRPr>
                <a:solidFill>
                  <a:schemeClr val="tx1">
                    <a:tint val="75000"/>
                  </a:schemeClr>
                </a:solidFill>
              </a:defRPr>
            </a:lvl6pPr>
            <a:lvl7pPr marL="3267278" indent="0" algn="ctr">
              <a:buNone/>
              <a:defRPr>
                <a:solidFill>
                  <a:schemeClr val="tx1">
                    <a:tint val="75000"/>
                  </a:schemeClr>
                </a:solidFill>
              </a:defRPr>
            </a:lvl7pPr>
            <a:lvl8pPr marL="3811824" indent="0" algn="ctr">
              <a:buNone/>
              <a:defRPr>
                <a:solidFill>
                  <a:schemeClr val="tx1">
                    <a:tint val="75000"/>
                  </a:schemeClr>
                </a:solidFill>
              </a:defRPr>
            </a:lvl8pPr>
            <a:lvl9pPr marL="4356371" indent="0" algn="ctr">
              <a:buNone/>
              <a:defRPr>
                <a:solidFill>
                  <a:schemeClr val="tx1">
                    <a:tint val="75000"/>
                  </a:schemeClr>
                </a:solidFill>
              </a:defRPr>
            </a:lvl9pPr>
          </a:lstStyle>
          <a:p>
            <a:r>
              <a:rPr lang="en-US" dirty="0" smtClean="0"/>
              <a:t>Click to edit Master subtitle style</a:t>
            </a:r>
            <a:endParaRPr lang="en-US" dirty="0"/>
          </a:p>
        </p:txBody>
      </p:sp>
      <p:pic>
        <p:nvPicPr>
          <p:cNvPr id="4" name="Picture 3" descr="C:\Users\1000072681\Desktop\NAB 2013\Templates\Beyond Definition-WHITE.png"/>
          <p:cNvPicPr>
            <a:picLocks noChangeAspect="1" noChangeArrowheads="1"/>
          </p:cNvPicPr>
          <p:nvPr userDrawn="1"/>
        </p:nvPicPr>
        <p:blipFill>
          <a:blip r:embed="rId2" cstate="print">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9662056" y="6270656"/>
            <a:ext cx="2173962" cy="398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6703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4" name="Picture 3" descr="C:\Users\1000072681\Desktop\NAB 2013\Templates\Beyond Definition-WHITE.png"/>
          <p:cNvPicPr>
            <a:picLocks noChangeAspect="1" noChangeArrowheads="1"/>
          </p:cNvPicPr>
          <p:nvPr userDrawn="1"/>
        </p:nvPicPr>
        <p:blipFill>
          <a:blip r:embed="rId2" cstate="print">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9662056" y="6270656"/>
            <a:ext cx="2173962" cy="398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4134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17833" y="666571"/>
            <a:ext cx="11431313" cy="1143265"/>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25862" y="1535471"/>
            <a:ext cx="5646793" cy="639909"/>
          </a:xfrm>
        </p:spPr>
        <p:txBody>
          <a:bodyPr anchor="b"/>
          <a:lstStyle>
            <a:lvl1pPr marL="0" indent="0">
              <a:buNone/>
              <a:defRPr sz="2800" b="0">
                <a:solidFill>
                  <a:srgbClr val="7C388C"/>
                </a:solidFill>
                <a:latin typeface="+mj-lt"/>
              </a:defRPr>
            </a:lvl1pPr>
            <a:lvl2pPr marL="544545" indent="0">
              <a:buNone/>
              <a:defRPr sz="2400" b="1"/>
            </a:lvl2pPr>
            <a:lvl3pPr marL="1089092" indent="0">
              <a:buNone/>
              <a:defRPr sz="2100" b="1"/>
            </a:lvl3pPr>
            <a:lvl4pPr marL="1633638" indent="0">
              <a:buNone/>
              <a:defRPr sz="1900" b="1"/>
            </a:lvl4pPr>
            <a:lvl5pPr marL="2178185" indent="0">
              <a:buNone/>
              <a:defRPr sz="1900" b="1"/>
            </a:lvl5pPr>
            <a:lvl6pPr marL="2722731" indent="0">
              <a:buNone/>
              <a:defRPr sz="1900" b="1"/>
            </a:lvl6pPr>
            <a:lvl7pPr marL="3267278" indent="0">
              <a:buNone/>
              <a:defRPr sz="1900" b="1"/>
            </a:lvl7pPr>
            <a:lvl8pPr marL="3811824" indent="0">
              <a:buNone/>
              <a:defRPr sz="1900" b="1"/>
            </a:lvl8pPr>
            <a:lvl9pPr marL="4356371" indent="0">
              <a:buNone/>
              <a:defRPr sz="1900" b="1"/>
            </a:lvl9pPr>
          </a:lstStyle>
          <a:p>
            <a:pPr lvl="0"/>
            <a:r>
              <a:rPr lang="en-US" dirty="0" smtClean="0"/>
              <a:t>Click to edit Master text styles</a:t>
            </a:r>
          </a:p>
        </p:txBody>
      </p:sp>
      <p:sp>
        <p:nvSpPr>
          <p:cNvPr id="4" name="Content Placeholder 3"/>
          <p:cNvSpPr>
            <a:spLocks noGrp="1"/>
          </p:cNvSpPr>
          <p:nvPr>
            <p:ph sz="half" idx="2"/>
          </p:nvPr>
        </p:nvSpPr>
        <p:spPr>
          <a:xfrm>
            <a:off x="325862" y="2175379"/>
            <a:ext cx="5646793" cy="4223728"/>
          </a:xfrm>
        </p:spPr>
        <p:txBody>
          <a:bodyPr/>
          <a:lstStyle>
            <a:lvl1pPr>
              <a:defRPr sz="28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6102350" y="1535471"/>
            <a:ext cx="5646793" cy="639909"/>
          </a:xfrm>
        </p:spPr>
        <p:txBody>
          <a:bodyPr anchor="b"/>
          <a:lstStyle>
            <a:lvl1pPr marL="0" indent="0">
              <a:buNone/>
              <a:defRPr sz="2800" b="0">
                <a:solidFill>
                  <a:srgbClr val="7C388C"/>
                </a:solidFill>
                <a:latin typeface="+mj-lt"/>
              </a:defRPr>
            </a:lvl1pPr>
            <a:lvl2pPr marL="544545" indent="0">
              <a:buNone/>
              <a:defRPr sz="2400" b="1"/>
            </a:lvl2pPr>
            <a:lvl3pPr marL="1089092" indent="0">
              <a:buNone/>
              <a:defRPr sz="2100" b="1"/>
            </a:lvl3pPr>
            <a:lvl4pPr marL="1633638" indent="0">
              <a:buNone/>
              <a:defRPr sz="1900" b="1"/>
            </a:lvl4pPr>
            <a:lvl5pPr marL="2178185" indent="0">
              <a:buNone/>
              <a:defRPr sz="1900" b="1"/>
            </a:lvl5pPr>
            <a:lvl6pPr marL="2722731" indent="0">
              <a:buNone/>
              <a:defRPr sz="1900" b="1"/>
            </a:lvl6pPr>
            <a:lvl7pPr marL="3267278" indent="0">
              <a:buNone/>
              <a:defRPr sz="1900" b="1"/>
            </a:lvl7pPr>
            <a:lvl8pPr marL="3811824" indent="0">
              <a:buNone/>
              <a:defRPr sz="1900" b="1"/>
            </a:lvl8pPr>
            <a:lvl9pPr marL="4356371" indent="0">
              <a:buNone/>
              <a:defRPr sz="1900" b="1"/>
            </a:lvl9pPr>
          </a:lstStyle>
          <a:p>
            <a:pPr lvl="0"/>
            <a:r>
              <a:rPr lang="en-US" dirty="0" smtClean="0"/>
              <a:t>Click to edit Master text styles</a:t>
            </a:r>
          </a:p>
        </p:txBody>
      </p:sp>
      <p:sp>
        <p:nvSpPr>
          <p:cNvPr id="6" name="Content Placeholder 5"/>
          <p:cNvSpPr>
            <a:spLocks noGrp="1"/>
          </p:cNvSpPr>
          <p:nvPr>
            <p:ph sz="quarter" idx="4"/>
          </p:nvPr>
        </p:nvSpPr>
        <p:spPr>
          <a:xfrm>
            <a:off x="6102350" y="2175379"/>
            <a:ext cx="5646793" cy="4223728"/>
          </a:xfrm>
        </p:spPr>
        <p:txBody>
          <a:bodyPr/>
          <a:lstStyle>
            <a:lvl1pPr>
              <a:defRPr sz="28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7" name="Picture 6" descr="C:\Users\1000072681\Desktop\NAB 2013\Templates\Beyond Definition-WHITE.png"/>
          <p:cNvPicPr>
            <a:picLocks noChangeAspect="1" noChangeArrowheads="1"/>
          </p:cNvPicPr>
          <p:nvPr userDrawn="1"/>
        </p:nvPicPr>
        <p:blipFill>
          <a:blip r:embed="rId2" cstate="print">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9662056" y="6270656"/>
            <a:ext cx="2173962" cy="398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4278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pic>
        <p:nvPicPr>
          <p:cNvPr id="3" name="Picture 2" descr="C:\Users\1000072681\Desktop\NAB 2013\Templates\Beyond Definition-WHITE.png"/>
          <p:cNvPicPr>
            <a:picLocks noChangeAspect="1" noChangeArrowheads="1"/>
          </p:cNvPicPr>
          <p:nvPr userDrawn="1"/>
        </p:nvPicPr>
        <p:blipFill>
          <a:blip r:embed="rId2" cstate="print">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9662056" y="6270656"/>
            <a:ext cx="2173962" cy="398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1870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Blank with logos">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9997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ark Gray Titlepage">
    <p:bg>
      <p:bgPr>
        <a:solidFill>
          <a:srgbClr val="646464"/>
        </a:solidFill>
        <a:effectLst/>
      </p:bgPr>
    </p:bg>
    <p:spTree>
      <p:nvGrpSpPr>
        <p:cNvPr id="1" name=""/>
        <p:cNvGrpSpPr/>
        <p:nvPr/>
      </p:nvGrpSpPr>
      <p:grpSpPr>
        <a:xfrm>
          <a:off x="0" y="0"/>
          <a:ext cx="0" cy="0"/>
          <a:chOff x="0" y="0"/>
          <a:chExt cx="0" cy="0"/>
        </a:xfrm>
      </p:grpSpPr>
      <p:sp>
        <p:nvSpPr>
          <p:cNvPr id="24" name="テキスト プレースホルダー 2"/>
          <p:cNvSpPr>
            <a:spLocks noGrp="1"/>
          </p:cNvSpPr>
          <p:nvPr>
            <p:ph type="body" sz="quarter" idx="14" hasCustomPrompt="1"/>
          </p:nvPr>
        </p:nvSpPr>
        <p:spPr>
          <a:xfrm>
            <a:off x="722314" y="1989656"/>
            <a:ext cx="10761662" cy="576263"/>
          </a:xfrm>
          <a:prstGeom prst="rect">
            <a:avLst/>
          </a:prstGeom>
        </p:spPr>
        <p:txBody>
          <a:bodyPr lIns="0" tIns="0" rIns="0" bIns="0" anchor="ctr"/>
          <a:lstStyle>
            <a:lvl1pPr marL="0" indent="0" algn="ctr">
              <a:buNone/>
              <a:defRPr sz="3200" b="1">
                <a:solidFill>
                  <a:schemeClr val="bg1"/>
                </a:solidFill>
              </a:defRPr>
            </a:lvl1pPr>
          </a:lstStyle>
          <a:p>
            <a:pPr lvl="0"/>
            <a:r>
              <a:rPr kumimoji="1" lang="ja-JP" altLang="en-US" dirty="0" smtClean="0"/>
              <a:t>マスター タイトルの書式設定</a:t>
            </a:r>
            <a:endParaRPr kumimoji="1" lang="ja-JP" altLang="en-US" dirty="0"/>
          </a:p>
        </p:txBody>
      </p:sp>
      <p:pic>
        <p:nvPicPr>
          <p:cNvPr id="14" name="図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5601" y="302423"/>
            <a:ext cx="1438171" cy="361621"/>
          </a:xfrm>
          <a:prstGeom prst="rect">
            <a:avLst/>
          </a:prstGeom>
        </p:spPr>
      </p:pic>
      <p:sp>
        <p:nvSpPr>
          <p:cNvPr id="20" name="テキスト プレースホルダー 2"/>
          <p:cNvSpPr>
            <a:spLocks noGrp="1"/>
          </p:cNvSpPr>
          <p:nvPr>
            <p:ph type="body" sz="quarter" idx="12" hasCustomPrompt="1"/>
          </p:nvPr>
        </p:nvSpPr>
        <p:spPr>
          <a:xfrm>
            <a:off x="720747" y="5734799"/>
            <a:ext cx="10763249" cy="205232"/>
          </a:xfrm>
          <a:prstGeom prst="rect">
            <a:avLst/>
          </a:prstGeom>
        </p:spPr>
        <p:txBody>
          <a:bodyPr lIns="0" tIns="0" rIns="0" bIns="0" anchor="t">
            <a:spAutoFit/>
          </a:bodyPr>
          <a:lstStyle>
            <a:lvl1pPr marL="0" indent="0" algn="ctr">
              <a:buNone/>
              <a:defRPr sz="1300">
                <a:solidFill>
                  <a:schemeClr val="bg1"/>
                </a:solidFill>
              </a:defRPr>
            </a:lvl1pPr>
          </a:lstStyle>
          <a:p>
            <a:pPr lvl="0"/>
            <a:r>
              <a:rPr kumimoji="1" lang="ja-JP" altLang="en-US" dirty="0" smtClean="0"/>
              <a:t>部署名</a:t>
            </a:r>
            <a:endParaRPr kumimoji="1" lang="ja-JP" altLang="en-US" dirty="0"/>
          </a:p>
        </p:txBody>
      </p:sp>
      <p:sp>
        <p:nvSpPr>
          <p:cNvPr id="21" name="テキスト プレースホルダー 2"/>
          <p:cNvSpPr>
            <a:spLocks noGrp="1"/>
          </p:cNvSpPr>
          <p:nvPr>
            <p:ph type="body" sz="quarter" idx="13" hasCustomPrompt="1"/>
          </p:nvPr>
        </p:nvSpPr>
        <p:spPr>
          <a:xfrm>
            <a:off x="720747" y="6093625"/>
            <a:ext cx="10763249" cy="143663"/>
          </a:xfrm>
          <a:prstGeom prst="rect">
            <a:avLst/>
          </a:prstGeom>
        </p:spPr>
        <p:txBody>
          <a:bodyPr lIns="0" tIns="0" rIns="0" bIns="0" anchor="b">
            <a:spAutoFit/>
          </a:bodyPr>
          <a:lstStyle>
            <a:lvl1pPr marL="0" indent="0" algn="ctr">
              <a:buNone/>
              <a:defRPr sz="900">
                <a:solidFill>
                  <a:schemeClr val="bg1"/>
                </a:solidFill>
              </a:defRPr>
            </a:lvl1pPr>
          </a:lstStyle>
          <a:p>
            <a:pPr lvl="0"/>
            <a:r>
              <a:rPr kumimoji="1" lang="ja-JP" altLang="en-US" dirty="0" smtClean="0"/>
              <a:t>ライツ表記</a:t>
            </a:r>
            <a:endParaRPr kumimoji="1" lang="ja-JP" altLang="en-US" dirty="0"/>
          </a:p>
        </p:txBody>
      </p:sp>
      <p:sp>
        <p:nvSpPr>
          <p:cNvPr id="26" name="テキスト プレースホルダー 4"/>
          <p:cNvSpPr>
            <a:spLocks noGrp="1"/>
          </p:cNvSpPr>
          <p:nvPr>
            <p:ph type="body" sz="quarter" idx="15" hasCustomPrompt="1"/>
          </p:nvPr>
        </p:nvSpPr>
        <p:spPr>
          <a:xfrm>
            <a:off x="722314" y="2915988"/>
            <a:ext cx="10761662" cy="307777"/>
          </a:xfrm>
          <a:prstGeom prst="rect">
            <a:avLst/>
          </a:prstGeom>
        </p:spPr>
        <p:txBody>
          <a:bodyPr lIns="0" tIns="0" rIns="0" bIns="0" anchor="t">
            <a:spAutoFit/>
          </a:bodyPr>
          <a:lstStyle>
            <a:lvl1pPr marL="0" indent="0" algn="ctr">
              <a:buNone/>
              <a:defRPr sz="2000">
                <a:solidFill>
                  <a:schemeClr val="bg1"/>
                </a:solidFill>
              </a:defRPr>
            </a:lvl1pPr>
            <a:lvl2pPr marL="543833" indent="0" algn="l">
              <a:buNone/>
              <a:defRPr/>
            </a:lvl2pPr>
          </a:lstStyle>
          <a:p>
            <a:pPr lvl="0"/>
            <a:r>
              <a:rPr kumimoji="1" lang="ja-JP" altLang="en-US" dirty="0" smtClean="0"/>
              <a:t>サブタイトルの書式設定</a:t>
            </a:r>
            <a:endParaRPr kumimoji="1" lang="ja-JP" altLang="en-US" dirty="0"/>
          </a:p>
        </p:txBody>
      </p:sp>
      <p:sp>
        <p:nvSpPr>
          <p:cNvPr id="9" name="フッター プレースホルダー 3"/>
          <p:cNvSpPr txBox="1">
            <a:spLocks/>
          </p:cNvSpPr>
          <p:nvPr userDrawn="1"/>
        </p:nvSpPr>
        <p:spPr>
          <a:xfrm>
            <a:off x="8028026" y="6535589"/>
            <a:ext cx="2880000" cy="215999"/>
          </a:xfrm>
          <a:prstGeom prst="rect">
            <a:avLst/>
          </a:prstGeom>
        </p:spPr>
        <p:txBody>
          <a:bodyPr wrap="square" lIns="71892" tIns="0" rIns="71892"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lvl="0" algn="r" defTabSz="456503"/>
            <a:r>
              <a:rPr lang="en-US" altLang="ja-JP" sz="900" b="0" dirty="0" smtClean="0">
                <a:solidFill>
                  <a:schemeClr val="bg1"/>
                </a:solidFill>
                <a:latin typeface="SST" pitchFamily="34" charset="0"/>
                <a:ea typeface="SST Japanese Pro Regular" pitchFamily="34" charset="-128"/>
                <a:cs typeface="メイリオ"/>
              </a:rPr>
              <a:t>(Supplementary</a:t>
            </a:r>
            <a:r>
              <a:rPr lang="en-US" altLang="ja-JP" sz="900" b="0" baseline="0" dirty="0" smtClean="0">
                <a:solidFill>
                  <a:schemeClr val="bg1"/>
                </a:solidFill>
                <a:latin typeface="SST" pitchFamily="34" charset="0"/>
                <a:ea typeface="SST Japanese Pro Regular" pitchFamily="34" charset="-128"/>
                <a:cs typeface="メイリオ"/>
              </a:rPr>
              <a:t> information</a:t>
            </a:r>
            <a:r>
              <a:rPr lang="en-US" altLang="ja-JP" sz="900" b="0" dirty="0" smtClean="0">
                <a:solidFill>
                  <a:schemeClr val="bg1"/>
                </a:solidFill>
                <a:latin typeface="SST" pitchFamily="34" charset="0"/>
                <a:ea typeface="SST Japanese Pro Regular" pitchFamily="34" charset="-128"/>
                <a:cs typeface="メイリオ"/>
              </a:rPr>
              <a:t>)</a:t>
            </a:r>
            <a:endParaRPr lang="en-US" altLang="ja-JP" sz="900" b="0" dirty="0">
              <a:solidFill>
                <a:schemeClr val="bg1"/>
              </a:solidFill>
              <a:latin typeface="SST" pitchFamily="34" charset="0"/>
              <a:ea typeface="SST Japanese Pro Regular" pitchFamily="34" charset="-128"/>
              <a:cs typeface="メイリオ"/>
            </a:endParaRPr>
          </a:p>
        </p:txBody>
      </p:sp>
      <p:pic>
        <p:nvPicPr>
          <p:cNvPr id="11" name="図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08022" y="6426001"/>
            <a:ext cx="1295403" cy="432818"/>
          </a:xfrm>
          <a:prstGeom prst="rect">
            <a:avLst/>
          </a:prstGeom>
        </p:spPr>
      </p:pic>
    </p:spTree>
    <p:extLst>
      <p:ext uri="{BB962C8B-B14F-4D97-AF65-F5344CB8AC3E}">
        <p14:creationId xmlns:p14="http://schemas.microsoft.com/office/powerpoint/2010/main" val="3237412148"/>
      </p:ext>
    </p:extLst>
  </p:cSld>
  <p:clrMapOvr>
    <a:masterClrMapping/>
  </p:clrMapOvr>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W タイトルとコンテンツ ■◆－▷">
    <p:spTree>
      <p:nvGrpSpPr>
        <p:cNvPr id="1" name=""/>
        <p:cNvGrpSpPr/>
        <p:nvPr/>
      </p:nvGrpSpPr>
      <p:grpSpPr>
        <a:xfrm>
          <a:off x="0" y="0"/>
          <a:ext cx="0" cy="0"/>
          <a:chOff x="0" y="0"/>
          <a:chExt cx="0" cy="0"/>
        </a:xfrm>
      </p:grpSpPr>
      <p:sp>
        <p:nvSpPr>
          <p:cNvPr id="5" name="コンテンツ プレースホルダ 2"/>
          <p:cNvSpPr>
            <a:spLocks noGrp="1"/>
          </p:cNvSpPr>
          <p:nvPr>
            <p:ph idx="10" hasCustomPrompt="1"/>
          </p:nvPr>
        </p:nvSpPr>
        <p:spPr>
          <a:xfrm>
            <a:off x="368157" y="942478"/>
            <a:ext cx="5734196" cy="5540901"/>
          </a:xfrm>
        </p:spPr>
        <p:txBody>
          <a:bodyPr/>
          <a:lstStyle>
            <a:lvl1pPr>
              <a:defRPr>
                <a:latin typeface="+mn-lt"/>
                <a:ea typeface="+mn-ea"/>
              </a:defRPr>
            </a:lvl1pPr>
            <a:lvl2pPr>
              <a:defRPr>
                <a:latin typeface="+mn-lt"/>
                <a:ea typeface="+mn-ea"/>
              </a:defRPr>
            </a:lvl2pPr>
            <a:lvl3pPr>
              <a:defRPr>
                <a:latin typeface="+mn-lt"/>
                <a:ea typeface="+mn-ea"/>
              </a:defRPr>
            </a:lvl3pPr>
            <a:lvl4pPr>
              <a:defRPr>
                <a:latin typeface="+mn-lt"/>
                <a:ea typeface="+mn-ea"/>
              </a:defRPr>
            </a:lvl4pPr>
            <a:lvl5pPr>
              <a:defRPr>
                <a:latin typeface="+mn-lt"/>
                <a:ea typeface="+mn-ea"/>
              </a:defRPr>
            </a:lvl5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a:t>
            </a:r>
          </a:p>
          <a:p>
            <a:pPr lvl="4"/>
            <a:r>
              <a:rPr lang="en-US" altLang="ja-JP" smtClean="0"/>
              <a:t>Fifth</a:t>
            </a:r>
          </a:p>
        </p:txBody>
      </p:sp>
      <p:sp>
        <p:nvSpPr>
          <p:cNvPr id="2" name="タイトル 1"/>
          <p:cNvSpPr>
            <a:spLocks noGrp="1"/>
          </p:cNvSpPr>
          <p:nvPr>
            <p:ph type="title"/>
          </p:nvPr>
        </p:nvSpPr>
        <p:spPr>
          <a:xfrm>
            <a:off x="223730" y="243537"/>
            <a:ext cx="11823573" cy="527966"/>
          </a:xfrm>
        </p:spPr>
        <p:txBody>
          <a:bodyPr/>
          <a:lstStyle>
            <a:lvl1pPr>
              <a:tabLst>
                <a:tab pos="11517299" algn="r"/>
              </a:tabLst>
              <a:defRPr>
                <a:latin typeface="+mn-lt"/>
              </a:defRPr>
            </a:lvl1pPr>
          </a:lstStyle>
          <a:p>
            <a:r>
              <a:rPr lang="ja-JP" altLang="en-US" smtClean="0"/>
              <a:t>マスター タイトルの書式設定</a:t>
            </a:r>
            <a:endParaRPr lang="ja-JP" altLang="en-US"/>
          </a:p>
        </p:txBody>
      </p:sp>
      <p:sp>
        <p:nvSpPr>
          <p:cNvPr id="6" name="コンテンツ プレースホルダ 2"/>
          <p:cNvSpPr>
            <a:spLocks noGrp="1"/>
          </p:cNvSpPr>
          <p:nvPr>
            <p:ph idx="11" hasCustomPrompt="1"/>
          </p:nvPr>
        </p:nvSpPr>
        <p:spPr>
          <a:xfrm>
            <a:off x="6267889" y="942478"/>
            <a:ext cx="5734196" cy="5540901"/>
          </a:xfrm>
        </p:spPr>
        <p:txBody>
          <a:bodyPr/>
          <a:lstStyle>
            <a:lvl1pPr>
              <a:defRPr>
                <a:latin typeface="+mn-lt"/>
                <a:ea typeface="+mn-ea"/>
              </a:defRPr>
            </a:lvl1pPr>
            <a:lvl2pPr>
              <a:defRPr>
                <a:latin typeface="+mn-lt"/>
                <a:ea typeface="+mn-ea"/>
              </a:defRPr>
            </a:lvl2pPr>
            <a:lvl3pPr>
              <a:defRPr>
                <a:latin typeface="+mn-lt"/>
                <a:ea typeface="+mn-ea"/>
              </a:defRPr>
            </a:lvl3pPr>
            <a:lvl4pPr>
              <a:defRPr>
                <a:latin typeface="+mn-lt"/>
                <a:ea typeface="+mn-ea"/>
              </a:defRPr>
            </a:lvl4pPr>
            <a:lvl5pPr>
              <a:defRPr>
                <a:latin typeface="+mn-lt"/>
                <a:ea typeface="+mn-ea"/>
              </a:defRPr>
            </a:lvl5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a:t>
            </a:r>
          </a:p>
          <a:p>
            <a:pPr lvl="4"/>
            <a:r>
              <a:rPr lang="en-US" altLang="ja-JP" smtClean="0"/>
              <a:t>Fifth</a:t>
            </a:r>
          </a:p>
        </p:txBody>
      </p:sp>
    </p:spTree>
    <p:extLst>
      <p:ext uri="{BB962C8B-B14F-4D97-AF65-F5344CB8AC3E}">
        <p14:creationId xmlns:p14="http://schemas.microsoft.com/office/powerpoint/2010/main" val="292931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コンテンツ">
    <p:spTree>
      <p:nvGrpSpPr>
        <p:cNvPr id="1" name=""/>
        <p:cNvGrpSpPr/>
        <p:nvPr/>
      </p:nvGrpSpPr>
      <p:grpSpPr>
        <a:xfrm>
          <a:off x="0" y="0"/>
          <a:ext cx="0" cy="0"/>
          <a:chOff x="0" y="0"/>
          <a:chExt cx="0" cy="0"/>
        </a:xfrm>
      </p:grpSpPr>
      <p:sp>
        <p:nvSpPr>
          <p:cNvPr id="2" name="コンテンツ プレースホルダ 1"/>
          <p:cNvSpPr>
            <a:spLocks noGrp="1"/>
          </p:cNvSpPr>
          <p:nvPr>
            <p:ph/>
          </p:nvPr>
        </p:nvSpPr>
        <p:spPr>
          <a:xfrm>
            <a:off x="472142" y="828329"/>
            <a:ext cx="11410243" cy="5782445"/>
          </a:xfrm>
          <a:prstGeom prst="rect">
            <a:avLst/>
          </a:prstGeom>
        </p:spPr>
        <p:txBody>
          <a:bodyPr lIns="121834" tIns="60911" rIns="121834" bIns="60911"/>
          <a:lstStyle>
            <a:lvl1pPr marL="241127" indent="-241127">
              <a:buSzPct val="59000"/>
              <a:buFont typeface="Wingdings" pitchFamily="2" charset="2"/>
              <a:buChar char="l"/>
              <a:defRPr sz="1600">
                <a:latin typeface="+mn-ea"/>
                <a:ea typeface="+mn-ea"/>
              </a:defRPr>
            </a:lvl1pPr>
            <a:lvl2pPr marL="598600" indent="-243232">
              <a:defRPr sz="1600">
                <a:latin typeface="+mn-ea"/>
                <a:ea typeface="+mn-ea"/>
              </a:defRPr>
            </a:lvl2pPr>
            <a:lvl3pPr marL="1068138" indent="-228432">
              <a:defRPr sz="1500">
                <a:latin typeface="+mn-ea"/>
                <a:ea typeface="+mn-ea"/>
              </a:defRPr>
            </a:lvl3pPr>
            <a:lvl4pPr marL="1556721" indent="-304575">
              <a:defRPr sz="1500">
                <a:latin typeface="+mn-ea"/>
                <a:ea typeface="+mn-ea"/>
              </a:defRPr>
            </a:lvl4pPr>
            <a:lvl5pPr marL="1793625" indent="-184009">
              <a:defRPr sz="1300">
                <a:latin typeface="+mn-ea"/>
                <a:ea typeface="+mn-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endParaRPr lang="ja-JP" altLang="en-US" dirty="0"/>
          </a:p>
        </p:txBody>
      </p:sp>
    </p:spTree>
    <p:extLst>
      <p:ext uri="{BB962C8B-B14F-4D97-AF65-F5344CB8AC3E}">
        <p14:creationId xmlns:p14="http://schemas.microsoft.com/office/powerpoint/2010/main" val="1916511682"/>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Blue Titlepage">
    <p:bg>
      <p:bgPr>
        <a:solidFill>
          <a:srgbClr val="003366"/>
        </a:solidFill>
        <a:effectLst/>
      </p:bgPr>
    </p:bg>
    <p:spTree>
      <p:nvGrpSpPr>
        <p:cNvPr id="1" name=""/>
        <p:cNvGrpSpPr/>
        <p:nvPr/>
      </p:nvGrpSpPr>
      <p:grpSpPr>
        <a:xfrm>
          <a:off x="0" y="0"/>
          <a:ext cx="0" cy="0"/>
          <a:chOff x="0" y="0"/>
          <a:chExt cx="0" cy="0"/>
        </a:xfrm>
      </p:grpSpPr>
      <p:sp>
        <p:nvSpPr>
          <p:cNvPr id="3" name="テキスト プレースホルダー 2"/>
          <p:cNvSpPr>
            <a:spLocks noGrp="1"/>
          </p:cNvSpPr>
          <p:nvPr>
            <p:ph type="body" sz="quarter" idx="14" hasCustomPrompt="1"/>
          </p:nvPr>
        </p:nvSpPr>
        <p:spPr>
          <a:xfrm>
            <a:off x="720735" y="1989644"/>
            <a:ext cx="10763249" cy="576263"/>
          </a:xfrm>
          <a:prstGeom prst="rect">
            <a:avLst/>
          </a:prstGeom>
        </p:spPr>
        <p:txBody>
          <a:bodyPr lIns="0" tIns="0" rIns="0" bIns="0" anchor="ctr"/>
          <a:lstStyle>
            <a:lvl1pPr marL="0" indent="0" algn="ctr">
              <a:buNone/>
              <a:defRPr sz="3200" b="1">
                <a:solidFill>
                  <a:schemeClr val="bg1"/>
                </a:solidFill>
              </a:defRPr>
            </a:lvl1pPr>
          </a:lstStyle>
          <a:p>
            <a:pPr lvl="0"/>
            <a:r>
              <a:rPr kumimoji="1" lang="ja-JP" altLang="en-US" dirty="0" smtClean="0"/>
              <a:t>マスター タイトルの書式設定</a:t>
            </a:r>
            <a:endParaRPr kumimoji="1" lang="ja-JP" altLang="en-US" dirty="0"/>
          </a:p>
        </p:txBody>
      </p:sp>
      <p:pic>
        <p:nvPicPr>
          <p:cNvPr id="17" name="図 16"/>
          <p:cNvPicPr>
            <a:picLocks noChangeAspect="1"/>
          </p:cNvPicPr>
          <p:nvPr userDrawn="1"/>
        </p:nvPicPr>
        <p:blipFill>
          <a:blip cstate="print">
            <a:extLst>
              <a:ext uri="{28A0092B-C50C-407E-A947-70E740481C1C}">
                <a14:useLocalDpi xmlns:a14="http://schemas.microsoft.com/office/drawing/2010/main" val="0"/>
              </a:ext>
            </a:extLst>
          </a:blip>
          <a:stretch>
            <a:fillRect/>
          </a:stretch>
        </p:blipFill>
        <p:spPr>
          <a:xfrm>
            <a:off x="345601" y="302411"/>
            <a:ext cx="1438171" cy="361621"/>
          </a:xfrm>
          <a:prstGeom prst="rect">
            <a:avLst/>
          </a:prstGeom>
        </p:spPr>
      </p:pic>
      <p:sp>
        <p:nvSpPr>
          <p:cNvPr id="18" name="テキスト プレースホルダー 2"/>
          <p:cNvSpPr>
            <a:spLocks noGrp="1"/>
          </p:cNvSpPr>
          <p:nvPr>
            <p:ph type="body" sz="quarter" idx="12" hasCustomPrompt="1"/>
          </p:nvPr>
        </p:nvSpPr>
        <p:spPr>
          <a:xfrm>
            <a:off x="720735" y="5734799"/>
            <a:ext cx="10763249" cy="205232"/>
          </a:xfrm>
          <a:prstGeom prst="rect">
            <a:avLst/>
          </a:prstGeom>
        </p:spPr>
        <p:txBody>
          <a:bodyPr lIns="0" tIns="0" rIns="0" bIns="0" anchor="t">
            <a:spAutoFit/>
          </a:bodyPr>
          <a:lstStyle>
            <a:lvl1pPr marL="0" indent="0" algn="ctr">
              <a:buNone/>
              <a:defRPr sz="1300">
                <a:solidFill>
                  <a:schemeClr val="bg1"/>
                </a:solidFill>
              </a:defRPr>
            </a:lvl1pPr>
          </a:lstStyle>
          <a:p>
            <a:pPr lvl="0"/>
            <a:r>
              <a:rPr kumimoji="1" lang="ja-JP" altLang="en-US" dirty="0" smtClean="0"/>
              <a:t>部署名</a:t>
            </a:r>
            <a:endParaRPr kumimoji="1" lang="ja-JP" altLang="en-US" dirty="0"/>
          </a:p>
        </p:txBody>
      </p:sp>
      <p:sp>
        <p:nvSpPr>
          <p:cNvPr id="19" name="テキスト プレースホルダー 2"/>
          <p:cNvSpPr>
            <a:spLocks noGrp="1"/>
          </p:cNvSpPr>
          <p:nvPr>
            <p:ph type="body" sz="quarter" idx="13" hasCustomPrompt="1"/>
          </p:nvPr>
        </p:nvSpPr>
        <p:spPr>
          <a:xfrm>
            <a:off x="720735" y="6093625"/>
            <a:ext cx="10763249" cy="143663"/>
          </a:xfrm>
          <a:prstGeom prst="rect">
            <a:avLst/>
          </a:prstGeom>
        </p:spPr>
        <p:txBody>
          <a:bodyPr lIns="0" tIns="0" rIns="0" bIns="0" anchor="b">
            <a:spAutoFit/>
          </a:bodyPr>
          <a:lstStyle>
            <a:lvl1pPr marL="0" indent="0" algn="ctr">
              <a:buNone/>
              <a:defRPr sz="900">
                <a:solidFill>
                  <a:schemeClr val="bg1"/>
                </a:solidFill>
              </a:defRPr>
            </a:lvl1pPr>
          </a:lstStyle>
          <a:p>
            <a:pPr lvl="0"/>
            <a:r>
              <a:rPr kumimoji="1" lang="ja-JP" altLang="en-US" dirty="0" smtClean="0"/>
              <a:t>ライツ表記</a:t>
            </a:r>
            <a:endParaRPr kumimoji="1" lang="ja-JP" altLang="en-US" dirty="0"/>
          </a:p>
        </p:txBody>
      </p:sp>
      <p:sp>
        <p:nvSpPr>
          <p:cNvPr id="22" name="テキスト プレースホルダー 4"/>
          <p:cNvSpPr>
            <a:spLocks noGrp="1"/>
          </p:cNvSpPr>
          <p:nvPr>
            <p:ph type="body" sz="quarter" idx="15" hasCustomPrompt="1"/>
          </p:nvPr>
        </p:nvSpPr>
        <p:spPr>
          <a:xfrm>
            <a:off x="722314" y="2915976"/>
            <a:ext cx="10761662" cy="307777"/>
          </a:xfrm>
          <a:prstGeom prst="rect">
            <a:avLst/>
          </a:prstGeom>
        </p:spPr>
        <p:txBody>
          <a:bodyPr lIns="0" tIns="0" rIns="0" bIns="0" anchor="t">
            <a:spAutoFit/>
          </a:bodyPr>
          <a:lstStyle>
            <a:lvl1pPr marL="0" indent="0" algn="ctr">
              <a:buNone/>
              <a:defRPr sz="2000">
                <a:solidFill>
                  <a:schemeClr val="bg1"/>
                </a:solidFill>
              </a:defRPr>
            </a:lvl1pPr>
            <a:lvl2pPr marL="544202" indent="0" algn="l">
              <a:buNone/>
              <a:defRPr/>
            </a:lvl2pPr>
          </a:lstStyle>
          <a:p>
            <a:pPr lvl="0"/>
            <a:r>
              <a:rPr kumimoji="1" lang="ja-JP" altLang="en-US" dirty="0" smtClean="0"/>
              <a:t>サブタイトルの書式設定</a:t>
            </a:r>
            <a:endParaRPr kumimoji="1" lang="ja-JP" altLang="en-US" dirty="0"/>
          </a:p>
        </p:txBody>
      </p:sp>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13602" y="6426210"/>
            <a:ext cx="129857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5073457"/>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Blue/White MiddlePage">
    <p:spTree>
      <p:nvGrpSpPr>
        <p:cNvPr id="1" name=""/>
        <p:cNvGrpSpPr/>
        <p:nvPr/>
      </p:nvGrpSpPr>
      <p:grpSpPr>
        <a:xfrm>
          <a:off x="0" y="0"/>
          <a:ext cx="0" cy="0"/>
          <a:chOff x="0" y="0"/>
          <a:chExt cx="0" cy="0"/>
        </a:xfrm>
      </p:grpSpPr>
      <p:sp>
        <p:nvSpPr>
          <p:cNvPr id="20" name="正方形/長方形 19"/>
          <p:cNvSpPr/>
          <p:nvPr userDrawn="1"/>
        </p:nvSpPr>
        <p:spPr>
          <a:xfrm>
            <a:off x="0" y="0"/>
            <a:ext cx="12204700" cy="6859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78" rIns="91364" bIns="45678" rtlCol="0" anchor="ctr"/>
          <a:lstStyle/>
          <a:p>
            <a:pPr algn="ctr" defTabSz="1088409"/>
            <a:endParaRPr lang="ja-JP" altLang="en-US">
              <a:solidFill>
                <a:prstClr val="white"/>
              </a:solidFill>
            </a:endParaRPr>
          </a:p>
        </p:txBody>
      </p:sp>
      <p:cxnSp>
        <p:nvCxnSpPr>
          <p:cNvPr id="21" name="直線コネクタ 20"/>
          <p:cNvCxnSpPr/>
          <p:nvPr userDrawn="1"/>
        </p:nvCxnSpPr>
        <p:spPr>
          <a:xfrm>
            <a:off x="1886031" y="6535577"/>
            <a:ext cx="0" cy="216023"/>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7" name="タイトル 1"/>
          <p:cNvSpPr>
            <a:spLocks noGrp="1"/>
          </p:cNvSpPr>
          <p:nvPr>
            <p:ph type="title"/>
          </p:nvPr>
        </p:nvSpPr>
        <p:spPr bwMode="gray">
          <a:xfrm>
            <a:off x="431809" y="360364"/>
            <a:ext cx="11339513" cy="539750"/>
          </a:xfrm>
          <a:prstGeom prst="rect">
            <a:avLst/>
          </a:prstGeom>
        </p:spPr>
        <p:txBody>
          <a:bodyPr lIns="0" tIns="0" rIns="0" bIns="0" anchor="t" anchorCtr="0">
            <a:noAutofit/>
          </a:bodyPr>
          <a:lstStyle>
            <a:lvl1pPr algn="l">
              <a:defRPr sz="2800" b="1" baseline="0">
                <a:solidFill>
                  <a:schemeClr val="tx1"/>
                </a:solidFill>
                <a:latin typeface="+mj-ea"/>
                <a:ea typeface="+mj-ea"/>
              </a:defRPr>
            </a:lvl1pPr>
          </a:lstStyle>
          <a:p>
            <a:r>
              <a:rPr lang="ja-JP" altLang="en-US" dirty="0" smtClean="0"/>
              <a:t>マスタ タイトルの書式設定</a:t>
            </a:r>
            <a:endParaRPr lang="ja-JP" altLang="en-US" dirty="0"/>
          </a:p>
        </p:txBody>
      </p:sp>
      <p:sp>
        <p:nvSpPr>
          <p:cNvPr id="18" name="コンテンツ プレースホルダ 6"/>
          <p:cNvSpPr>
            <a:spLocks noGrp="1"/>
          </p:cNvSpPr>
          <p:nvPr>
            <p:ph sz="quarter" idx="13"/>
          </p:nvPr>
        </p:nvSpPr>
        <p:spPr bwMode="gray">
          <a:xfrm>
            <a:off x="720726" y="1081089"/>
            <a:ext cx="10763251" cy="5165724"/>
          </a:xfrm>
          <a:prstGeom prst="rect">
            <a:avLst/>
          </a:prstGeom>
        </p:spPr>
        <p:txBody>
          <a:bodyPr lIns="0" tIns="0" rIns="0" bIns="0"/>
          <a:lstStyle>
            <a:lvl1pPr>
              <a:lnSpc>
                <a:spcPts val="3397"/>
              </a:lnSpc>
              <a:spcBef>
                <a:spcPts val="0"/>
              </a:spcBef>
              <a:buFontTx/>
              <a:buNone/>
              <a:defRPr sz="2400" baseline="0">
                <a:solidFill>
                  <a:schemeClr val="tx1"/>
                </a:solidFill>
                <a:latin typeface="+mj-ea"/>
                <a:ea typeface="+mj-ea"/>
              </a:defRPr>
            </a:lvl1pPr>
            <a:lvl2pPr>
              <a:lnSpc>
                <a:spcPts val="3397"/>
              </a:lnSpc>
              <a:spcBef>
                <a:spcPts val="0"/>
              </a:spcBef>
              <a:buFontTx/>
              <a:buNone/>
              <a:defRPr sz="1600" baseline="0">
                <a:solidFill>
                  <a:schemeClr val="tx1"/>
                </a:solidFill>
                <a:latin typeface="+mj-ea"/>
                <a:ea typeface="+mj-ea"/>
              </a:defRPr>
            </a:lvl2pPr>
            <a:lvl3pPr>
              <a:lnSpc>
                <a:spcPts val="3397"/>
              </a:lnSpc>
              <a:spcBef>
                <a:spcPts val="0"/>
              </a:spcBef>
              <a:buFontTx/>
              <a:buNone/>
              <a:defRPr sz="1300" baseline="0">
                <a:solidFill>
                  <a:schemeClr val="tx1"/>
                </a:solidFill>
                <a:latin typeface="+mj-ea"/>
                <a:ea typeface="+mj-ea"/>
              </a:defRPr>
            </a:lvl3pPr>
            <a:lvl4pPr>
              <a:lnSpc>
                <a:spcPts val="3397"/>
              </a:lnSpc>
              <a:spcBef>
                <a:spcPts val="0"/>
              </a:spcBef>
              <a:buFontTx/>
              <a:buNone/>
              <a:defRPr sz="1100" baseline="0">
                <a:solidFill>
                  <a:schemeClr val="tx1"/>
                </a:solidFill>
                <a:latin typeface="+mj-ea"/>
                <a:ea typeface="+mj-ea"/>
              </a:defRPr>
            </a:lvl4pPr>
            <a:lvl5pPr>
              <a:defRPr sz="900">
                <a:solidFill>
                  <a:schemeClr val="tx1"/>
                </a:solidFill>
                <a:latin typeface="+mj-ea"/>
                <a:ea typeface="+mj-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endParaRPr lang="en-US" altLang="ja-JP" dirty="0" smtClean="0"/>
          </a:p>
          <a:p>
            <a:pPr lvl="4"/>
            <a:r>
              <a:rPr lang="ja-JP" altLang="en-US" dirty="0" smtClean="0"/>
              <a:t>第 </a:t>
            </a:r>
            <a:r>
              <a:rPr lang="en-US" altLang="ja-JP" dirty="0" smtClean="0"/>
              <a:t>5 </a:t>
            </a:r>
            <a:r>
              <a:rPr lang="ja-JP" altLang="en-US" dirty="0" smtClean="0"/>
              <a:t>レベル</a:t>
            </a:r>
            <a:endParaRPr lang="ja-JP" altLang="en-US" dirty="0"/>
          </a:p>
        </p:txBody>
      </p:sp>
      <p:pic>
        <p:nvPicPr>
          <p:cNvPr id="13" name="図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001" y="6519610"/>
            <a:ext cx="1048514" cy="262129"/>
          </a:xfrm>
          <a:prstGeom prst="rect">
            <a:avLst/>
          </a:prstGeom>
        </p:spPr>
      </p:pic>
      <p:sp>
        <p:nvSpPr>
          <p:cNvPr id="25" name="スライド番号プレースホルダー 4"/>
          <p:cNvSpPr txBox="1">
            <a:spLocks/>
          </p:cNvSpPr>
          <p:nvPr userDrawn="1"/>
        </p:nvSpPr>
        <p:spPr>
          <a:xfrm>
            <a:off x="1421830" y="6545017"/>
            <a:ext cx="288033"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mtClean="0"/>
              <a:pPr/>
              <a:t>‹#›</a:t>
            </a:fld>
            <a:endParaRPr lang="ja-JP" altLang="en-US" dirty="0"/>
          </a:p>
        </p:txBody>
      </p:sp>
    </p:spTree>
    <p:extLst>
      <p:ext uri="{BB962C8B-B14F-4D97-AF65-F5344CB8AC3E}">
        <p14:creationId xmlns:p14="http://schemas.microsoft.com/office/powerpoint/2010/main" val="23393648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Blue/Black MiddlePage">
    <p:bg>
      <p:bgPr>
        <a:solidFill>
          <a:schemeClr val="tx1"/>
        </a:solidFill>
        <a:effectLst/>
      </p:bgPr>
    </p:bg>
    <p:spTree>
      <p:nvGrpSpPr>
        <p:cNvPr id="1" name=""/>
        <p:cNvGrpSpPr/>
        <p:nvPr/>
      </p:nvGrpSpPr>
      <p:grpSpPr>
        <a:xfrm>
          <a:off x="0" y="0"/>
          <a:ext cx="0" cy="0"/>
          <a:chOff x="0" y="0"/>
          <a:chExt cx="0" cy="0"/>
        </a:xfrm>
      </p:grpSpPr>
      <p:sp>
        <p:nvSpPr>
          <p:cNvPr id="16" name="正方形/長方形 15"/>
          <p:cNvSpPr/>
          <p:nvPr userDrawn="1"/>
        </p:nvSpPr>
        <p:spPr>
          <a:xfrm>
            <a:off x="0" y="0"/>
            <a:ext cx="12204700" cy="68595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78" rIns="91364" bIns="45678" rtlCol="0" anchor="ctr"/>
          <a:lstStyle/>
          <a:p>
            <a:pPr algn="ctr" defTabSz="1088409"/>
            <a:endParaRPr lang="ja-JP" altLang="en-US">
              <a:solidFill>
                <a:prstClr val="white"/>
              </a:solidFill>
            </a:endParaRPr>
          </a:p>
        </p:txBody>
      </p:sp>
      <p:sp>
        <p:nvSpPr>
          <p:cNvPr id="6" name="正方形/長方形 5"/>
          <p:cNvSpPr/>
          <p:nvPr userDrawn="1"/>
        </p:nvSpPr>
        <p:spPr>
          <a:xfrm>
            <a:off x="1" y="6427591"/>
            <a:ext cx="12204001" cy="432000"/>
          </a:xfrm>
          <a:prstGeom prst="rect">
            <a:avLst/>
          </a:prstGeom>
          <a:solidFill>
            <a:srgbClr val="003366"/>
          </a:solidFill>
          <a:ln>
            <a:noFill/>
          </a:ln>
        </p:spPr>
        <p:style>
          <a:lnRef idx="2">
            <a:schemeClr val="dk1">
              <a:shade val="50000"/>
            </a:schemeClr>
          </a:lnRef>
          <a:fillRef idx="1">
            <a:schemeClr val="dk1"/>
          </a:fillRef>
          <a:effectRef idx="0">
            <a:schemeClr val="dk1"/>
          </a:effectRef>
          <a:fontRef idx="minor">
            <a:schemeClr val="lt1"/>
          </a:fontRef>
        </p:style>
        <p:txBody>
          <a:bodyPr lIns="91364" tIns="45678" rIns="91364" bIns="45678" rtlCol="0" anchor="ctr"/>
          <a:lstStyle/>
          <a:p>
            <a:pPr algn="ctr" defTabSz="1088409"/>
            <a:endParaRPr lang="ja-JP" altLang="en-US" sz="900">
              <a:solidFill>
                <a:srgbClr val="FFFFFF"/>
              </a:solidFill>
            </a:endParaRPr>
          </a:p>
        </p:txBody>
      </p:sp>
      <p:cxnSp>
        <p:nvCxnSpPr>
          <p:cNvPr id="20" name="直線コネクタ 19"/>
          <p:cNvCxnSpPr/>
          <p:nvPr userDrawn="1"/>
        </p:nvCxnSpPr>
        <p:spPr>
          <a:xfrm>
            <a:off x="1886031" y="6535577"/>
            <a:ext cx="0" cy="216023"/>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2" name="スライド番号プレースホルダー 4"/>
          <p:cNvSpPr txBox="1">
            <a:spLocks/>
          </p:cNvSpPr>
          <p:nvPr userDrawn="1"/>
        </p:nvSpPr>
        <p:spPr>
          <a:xfrm>
            <a:off x="1421830" y="6545017"/>
            <a:ext cx="288033"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mtClean="0"/>
              <a:pPr/>
              <a:t>‹#›</a:t>
            </a:fld>
            <a:endParaRPr lang="ja-JP" altLang="en-US" dirty="0"/>
          </a:p>
        </p:txBody>
      </p:sp>
      <p:sp>
        <p:nvSpPr>
          <p:cNvPr id="38" name="タイトル 1"/>
          <p:cNvSpPr>
            <a:spLocks noGrp="1"/>
          </p:cNvSpPr>
          <p:nvPr userDrawn="1">
            <p:ph type="title"/>
          </p:nvPr>
        </p:nvSpPr>
        <p:spPr bwMode="gray">
          <a:xfrm>
            <a:off x="431809" y="360364"/>
            <a:ext cx="11339513" cy="539750"/>
          </a:xfrm>
          <a:prstGeom prst="rect">
            <a:avLst/>
          </a:prstGeom>
        </p:spPr>
        <p:txBody>
          <a:bodyPr lIns="0" tIns="0" rIns="0" bIns="0" anchor="t" anchorCtr="0">
            <a:noAutofit/>
          </a:bodyPr>
          <a:lstStyle>
            <a:lvl1pPr algn="l">
              <a:defRPr sz="2800" b="1" baseline="0">
                <a:solidFill>
                  <a:schemeClr val="bg1"/>
                </a:solidFill>
                <a:latin typeface="+mj-ea"/>
                <a:ea typeface="+mj-ea"/>
              </a:defRPr>
            </a:lvl1pPr>
          </a:lstStyle>
          <a:p>
            <a:r>
              <a:rPr lang="ja-JP" altLang="en-US" dirty="0" smtClean="0"/>
              <a:t>マスタ タイトルの書式設定</a:t>
            </a:r>
            <a:endParaRPr lang="ja-JP" altLang="en-US" dirty="0"/>
          </a:p>
        </p:txBody>
      </p:sp>
      <p:sp>
        <p:nvSpPr>
          <p:cNvPr id="39" name="コンテンツ プレースホルダ 6"/>
          <p:cNvSpPr>
            <a:spLocks noGrp="1"/>
          </p:cNvSpPr>
          <p:nvPr userDrawn="1">
            <p:ph sz="quarter" idx="13"/>
          </p:nvPr>
        </p:nvSpPr>
        <p:spPr bwMode="gray">
          <a:xfrm>
            <a:off x="720726" y="1081089"/>
            <a:ext cx="10763251" cy="5165724"/>
          </a:xfrm>
          <a:prstGeom prst="rect">
            <a:avLst/>
          </a:prstGeom>
        </p:spPr>
        <p:txBody>
          <a:bodyPr lIns="0" tIns="0" rIns="0" bIns="0"/>
          <a:lstStyle>
            <a:lvl1pPr>
              <a:lnSpc>
                <a:spcPts val="3397"/>
              </a:lnSpc>
              <a:spcBef>
                <a:spcPts val="0"/>
              </a:spcBef>
              <a:buFontTx/>
              <a:buNone/>
              <a:defRPr sz="2400" baseline="0">
                <a:solidFill>
                  <a:schemeClr val="bg1"/>
                </a:solidFill>
                <a:latin typeface="+mj-ea"/>
                <a:ea typeface="+mj-ea"/>
              </a:defRPr>
            </a:lvl1pPr>
            <a:lvl2pPr>
              <a:lnSpc>
                <a:spcPts val="3397"/>
              </a:lnSpc>
              <a:spcBef>
                <a:spcPts val="0"/>
              </a:spcBef>
              <a:buFontTx/>
              <a:buNone/>
              <a:defRPr sz="1600" baseline="0">
                <a:solidFill>
                  <a:schemeClr val="bg1"/>
                </a:solidFill>
                <a:latin typeface="+mj-ea"/>
                <a:ea typeface="+mj-ea"/>
              </a:defRPr>
            </a:lvl2pPr>
            <a:lvl3pPr>
              <a:lnSpc>
                <a:spcPts val="3397"/>
              </a:lnSpc>
              <a:spcBef>
                <a:spcPts val="0"/>
              </a:spcBef>
              <a:buFontTx/>
              <a:buNone/>
              <a:defRPr sz="1300" baseline="0">
                <a:solidFill>
                  <a:schemeClr val="bg1"/>
                </a:solidFill>
                <a:latin typeface="+mj-ea"/>
                <a:ea typeface="+mj-ea"/>
              </a:defRPr>
            </a:lvl3pPr>
            <a:lvl4pPr>
              <a:lnSpc>
                <a:spcPts val="3397"/>
              </a:lnSpc>
              <a:spcBef>
                <a:spcPts val="0"/>
              </a:spcBef>
              <a:buFontTx/>
              <a:buNone/>
              <a:defRPr sz="1100" baseline="0">
                <a:solidFill>
                  <a:schemeClr val="bg1"/>
                </a:solidFill>
                <a:latin typeface="+mj-ea"/>
                <a:ea typeface="+mj-ea"/>
              </a:defRPr>
            </a:lvl4pPr>
            <a:lvl5pPr>
              <a:defRPr sz="900">
                <a:solidFill>
                  <a:schemeClr val="bg1"/>
                </a:solidFill>
                <a:latin typeface="+mj-ea"/>
                <a:ea typeface="+mj-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endParaRPr lang="en-US" altLang="ja-JP" dirty="0" smtClean="0"/>
          </a:p>
          <a:p>
            <a:pPr lvl="4"/>
            <a:r>
              <a:rPr lang="ja-JP" altLang="en-US" dirty="0" smtClean="0"/>
              <a:t>第 </a:t>
            </a:r>
            <a:r>
              <a:rPr lang="en-US" altLang="ja-JP" dirty="0" smtClean="0"/>
              <a:t>5 </a:t>
            </a:r>
            <a:r>
              <a:rPr lang="ja-JP" altLang="en-US" dirty="0" smtClean="0"/>
              <a:t>レベル</a:t>
            </a:r>
            <a:endParaRPr lang="ja-JP" altLang="en-US" dirty="0"/>
          </a:p>
        </p:txBody>
      </p:sp>
      <p:pic>
        <p:nvPicPr>
          <p:cNvPr id="13" name="図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001" y="6519610"/>
            <a:ext cx="1048514" cy="262129"/>
          </a:xfrm>
          <a:prstGeom prst="rect">
            <a:avLst/>
          </a:prstGeom>
        </p:spPr>
      </p:pic>
      <p:pic>
        <p:nvPicPr>
          <p:cNvPr id="5122"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906126" y="6426210"/>
            <a:ext cx="129857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5925242"/>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Blue Back Cover">
    <p:bg>
      <p:bgPr>
        <a:solidFill>
          <a:srgbClr val="003366"/>
        </a:solidFill>
        <a:effectLst/>
      </p:bgPr>
    </p:bg>
    <p:spTree>
      <p:nvGrpSpPr>
        <p:cNvPr id="1" name=""/>
        <p:cNvGrpSpPr/>
        <p:nvPr/>
      </p:nvGrpSpPr>
      <p:grpSpPr>
        <a:xfrm>
          <a:off x="0" y="0"/>
          <a:ext cx="0" cy="0"/>
          <a:chOff x="0" y="0"/>
          <a:chExt cx="0" cy="0"/>
        </a:xfrm>
      </p:grpSpPr>
      <p:sp>
        <p:nvSpPr>
          <p:cNvPr id="6" name="テキスト ボックス 5"/>
          <p:cNvSpPr txBox="1"/>
          <p:nvPr userDrawn="1"/>
        </p:nvSpPr>
        <p:spPr bwMode="gray">
          <a:xfrm>
            <a:off x="720735" y="5940005"/>
            <a:ext cx="10763249" cy="603442"/>
          </a:xfrm>
          <a:prstGeom prst="rect">
            <a:avLst/>
          </a:prstGeom>
          <a:noFill/>
        </p:spPr>
        <p:txBody>
          <a:bodyPr wrap="none" lIns="0" tIns="0" rIns="0" bIns="0" rtlCol="0">
            <a:noAutofit/>
          </a:bodyPr>
          <a:lstStyle/>
          <a:p>
            <a:pPr algn="ctr" defTabSz="1088409">
              <a:spcAft>
                <a:spcPts val="400"/>
              </a:spcAft>
            </a:pPr>
            <a:r>
              <a:rPr lang="en-US" altLang="ja-JP" sz="900" dirty="0" smtClean="0">
                <a:solidFill>
                  <a:srgbClr val="C8C8C8"/>
                </a:solidFill>
                <a:cs typeface="メイリオ"/>
              </a:rPr>
              <a:t>SONY is a registered trademark of Sony Corporation.</a:t>
            </a:r>
          </a:p>
          <a:p>
            <a:pPr algn="ctr" defTabSz="1088409">
              <a:spcAft>
                <a:spcPts val="400"/>
              </a:spcAft>
            </a:pPr>
            <a:r>
              <a:rPr lang="en-US" altLang="ja-JP" sz="900" dirty="0" smtClean="0">
                <a:solidFill>
                  <a:srgbClr val="C8C8C8"/>
                </a:solidFill>
                <a:cs typeface="メイリオ"/>
              </a:rPr>
              <a:t>Names of Sony products and services are the registered trademarks and/or trademarks of Sony Corporation or its Group companies.</a:t>
            </a:r>
          </a:p>
          <a:p>
            <a:pPr algn="ctr" defTabSz="1088409">
              <a:spcAft>
                <a:spcPts val="400"/>
              </a:spcAft>
            </a:pPr>
            <a:r>
              <a:rPr lang="en-US" altLang="ja-JP" sz="900" dirty="0" smtClean="0">
                <a:solidFill>
                  <a:srgbClr val="C8C8C8"/>
                </a:solidFill>
                <a:cs typeface="メイリオ"/>
              </a:rPr>
              <a:t>Other company names and product names are registered trademarks and/or trademarks of the respective companies.</a:t>
            </a:r>
          </a:p>
        </p:txBody>
      </p:sp>
      <p:pic>
        <p:nvPicPr>
          <p:cNvPr id="4" name="図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04727" y="2979592"/>
            <a:ext cx="3595263" cy="898816"/>
          </a:xfrm>
          <a:prstGeom prst="rect">
            <a:avLst/>
          </a:prstGeom>
        </p:spPr>
      </p:pic>
    </p:spTree>
    <p:extLst>
      <p:ext uri="{BB962C8B-B14F-4D97-AF65-F5344CB8AC3E}">
        <p14:creationId xmlns:p14="http://schemas.microsoft.com/office/powerpoint/2010/main" val="3671440221"/>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27610" y="359927"/>
            <a:ext cx="11206711" cy="692311"/>
          </a:xfrm>
          <a:prstGeom prst="rect">
            <a:avLst/>
          </a:prstGeom>
          <a:noFill/>
          <a:ln>
            <a:noFill/>
          </a:ln>
        </p:spPr>
        <p:txBody>
          <a:bodyPr lIns="121904" tIns="60955" rIns="121904" bIns="60955"/>
          <a:lstStyle>
            <a:lvl1pPr>
              <a:defRPr sz="3200" b="1" baseline="0">
                <a:solidFill>
                  <a:srgbClr val="A51433"/>
                </a:solidFill>
              </a:defRPr>
            </a:lvl1pPr>
          </a:lstStyle>
          <a:p>
            <a:r>
              <a:rPr lang="ja-JP" altLang="en-US" noProof="0" smtClean="0"/>
              <a:t>マスター タイトルの書式設定</a:t>
            </a:r>
            <a:endParaRPr lang="en-GB" noProof="0" dirty="0"/>
          </a:p>
        </p:txBody>
      </p:sp>
      <p:sp>
        <p:nvSpPr>
          <p:cNvPr id="3" name="Footer Placeholder 9"/>
          <p:cNvSpPr>
            <a:spLocks noGrp="1"/>
          </p:cNvSpPr>
          <p:nvPr>
            <p:ph type="ftr" sz="quarter" idx="10"/>
          </p:nvPr>
        </p:nvSpPr>
        <p:spPr>
          <a:xfrm>
            <a:off x="813647" y="6323960"/>
            <a:ext cx="5142502" cy="366267"/>
          </a:xfrm>
          <a:prstGeom prst="rect">
            <a:avLst/>
          </a:prstGeom>
        </p:spPr>
        <p:txBody>
          <a:bodyPr lIns="121904" tIns="60955" rIns="121904" bIns="60955"/>
          <a:lstStyle>
            <a:lvl1pPr>
              <a:defRPr/>
            </a:lvl1pPr>
          </a:lstStyle>
          <a:p>
            <a:pPr defTabSz="1088409">
              <a:defRPr/>
            </a:pPr>
            <a:r>
              <a:rPr lang="en-US" smtClean="0">
                <a:solidFill>
                  <a:prstClr val="black"/>
                </a:solidFill>
              </a:rPr>
              <a:t>footer</a:t>
            </a:r>
            <a:endParaRPr lang="en-US" dirty="0">
              <a:solidFill>
                <a:prstClr val="black"/>
              </a:solidFill>
            </a:endParaRPr>
          </a:p>
        </p:txBody>
      </p:sp>
      <p:sp>
        <p:nvSpPr>
          <p:cNvPr id="4" name="Slide Number Placeholder 10"/>
          <p:cNvSpPr>
            <a:spLocks noGrp="1"/>
          </p:cNvSpPr>
          <p:nvPr>
            <p:ph type="sldNum" sz="quarter" idx="11"/>
          </p:nvPr>
        </p:nvSpPr>
        <p:spPr>
          <a:xfrm>
            <a:off x="0" y="6334534"/>
            <a:ext cx="620830" cy="366269"/>
          </a:xfrm>
          <a:prstGeom prst="rect">
            <a:avLst/>
          </a:prstGeom>
        </p:spPr>
        <p:txBody>
          <a:bodyPr lIns="121904" tIns="60955" rIns="121904" bIns="60955"/>
          <a:lstStyle>
            <a:lvl1pPr>
              <a:defRPr/>
            </a:lvl1pPr>
          </a:lstStyle>
          <a:p>
            <a:pPr defTabSz="1088409"/>
            <a:fld id="{9A12EAB2-2328-429F-8D91-BEC19C1070A1}" type="slidenum">
              <a:rPr lang="en-US" altLang="ja-JP" smtClean="0">
                <a:solidFill>
                  <a:prstClr val="black"/>
                </a:solidFill>
              </a:rPr>
              <a:pPr defTabSz="1088409"/>
              <a:t>‹#›</a:t>
            </a:fld>
            <a:endParaRPr lang="en-US" altLang="ja-JP">
              <a:solidFill>
                <a:prstClr val="black"/>
              </a:solidFill>
            </a:endParaRPr>
          </a:p>
        </p:txBody>
      </p:sp>
    </p:spTree>
    <p:extLst>
      <p:ext uri="{BB962C8B-B14F-4D97-AF65-F5344CB8AC3E}">
        <p14:creationId xmlns:p14="http://schemas.microsoft.com/office/powerpoint/2010/main" val="1724245760"/>
      </p:ext>
    </p:extLst>
  </p:cSld>
  <p:clrMapOvr>
    <a:masterClrMapping/>
  </p:clrMapOvr>
  <p:transition spd="med">
    <p:fade/>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a:xfrm>
            <a:off x="610235" y="6357822"/>
            <a:ext cx="2847763" cy="365210"/>
          </a:xfrm>
          <a:prstGeom prst="rect">
            <a:avLst/>
          </a:prstGeom>
        </p:spPr>
        <p:txBody>
          <a:bodyPr lIns="121971" tIns="60987" rIns="121971" bIns="60987"/>
          <a:lstStyle/>
          <a:p>
            <a:pPr defTabSz="1088409"/>
            <a:fld id="{B10A6F75-D69B-A345-8BB5-94A7B79843BD}" type="datetimeFigureOut">
              <a:rPr lang="ja-JP" altLang="en-US" smtClean="0">
                <a:solidFill>
                  <a:prstClr val="black"/>
                </a:solidFill>
              </a:rPr>
              <a:pPr defTabSz="1088409"/>
              <a:t>2014/4/28</a:t>
            </a:fld>
            <a:endParaRPr lang="ja-JP" altLang="en-US" dirty="0">
              <a:solidFill>
                <a:prstClr val="black"/>
              </a:solidFill>
            </a:endParaRPr>
          </a:p>
        </p:txBody>
      </p:sp>
      <p:sp>
        <p:nvSpPr>
          <p:cNvPr id="3" name="フッター プレースホルダー 2"/>
          <p:cNvSpPr>
            <a:spLocks noGrp="1"/>
          </p:cNvSpPr>
          <p:nvPr>
            <p:ph type="ftr" sz="quarter" idx="11"/>
          </p:nvPr>
        </p:nvSpPr>
        <p:spPr>
          <a:xfrm>
            <a:off x="4169939" y="6357822"/>
            <a:ext cx="3864822" cy="365210"/>
          </a:xfrm>
          <a:prstGeom prst="rect">
            <a:avLst/>
          </a:prstGeom>
        </p:spPr>
        <p:txBody>
          <a:bodyPr lIns="121971" tIns="60987" rIns="121971" bIns="60987"/>
          <a:lstStyle/>
          <a:p>
            <a:pPr defTabSz="1088409"/>
            <a:endParaRPr lang="ja-JP" altLang="en-US" dirty="0">
              <a:solidFill>
                <a:prstClr val="black"/>
              </a:solidFill>
            </a:endParaRPr>
          </a:p>
        </p:txBody>
      </p:sp>
      <p:sp>
        <p:nvSpPr>
          <p:cNvPr id="4" name="スライド番号プレースホルダー 3"/>
          <p:cNvSpPr>
            <a:spLocks noGrp="1"/>
          </p:cNvSpPr>
          <p:nvPr>
            <p:ph type="sldNum" sz="quarter" idx="12"/>
          </p:nvPr>
        </p:nvSpPr>
        <p:spPr>
          <a:xfrm>
            <a:off x="8746702" y="6357822"/>
            <a:ext cx="2847763" cy="365210"/>
          </a:xfrm>
          <a:prstGeom prst="rect">
            <a:avLst/>
          </a:prstGeom>
        </p:spPr>
        <p:txBody>
          <a:bodyPr lIns="121971" tIns="60987" rIns="121971" bIns="60987"/>
          <a:lstStyle/>
          <a:p>
            <a:pPr defTabSz="1088409"/>
            <a:fld id="{851EA9EB-4ED0-BE43-BD38-8984EC5CC4F2}" type="slidenum">
              <a:rPr lang="ja-JP" altLang="en-US" smtClean="0">
                <a:solidFill>
                  <a:prstClr val="black"/>
                </a:solidFill>
              </a:rPr>
              <a:pPr defTabSz="1088409"/>
              <a:t>‹#›</a:t>
            </a:fld>
            <a:endParaRPr lang="ja-JP" altLang="en-US" dirty="0">
              <a:solidFill>
                <a:prstClr val="black"/>
              </a:solidFill>
            </a:endParaRPr>
          </a:p>
        </p:txBody>
      </p:sp>
    </p:spTree>
    <p:extLst>
      <p:ext uri="{BB962C8B-B14F-4D97-AF65-F5344CB8AC3E}">
        <p14:creationId xmlns:p14="http://schemas.microsoft.com/office/powerpoint/2010/main" val="20845776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5354" y="2130919"/>
            <a:ext cx="10373995" cy="1470366"/>
          </a:xfrm>
          <a:prstGeom prst="rect">
            <a:avLst/>
          </a:prstGeom>
        </p:spPr>
        <p:txBody>
          <a:bodyPr lIns="121971" tIns="60987" rIns="121971" bIns="60987"/>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830705" y="3887100"/>
            <a:ext cx="8543290" cy="1753006"/>
          </a:xfrm>
          <a:prstGeom prst="rect">
            <a:avLst/>
          </a:prstGeom>
        </p:spPr>
        <p:txBody>
          <a:bodyPr lIns="121971" tIns="60987" rIns="121971" bIns="60987"/>
          <a:lstStyle>
            <a:lvl1pPr marL="0" indent="0" algn="ctr">
              <a:buNone/>
              <a:defRPr>
                <a:solidFill>
                  <a:schemeClr val="tx1">
                    <a:tint val="75000"/>
                  </a:schemeClr>
                </a:solidFill>
              </a:defRPr>
            </a:lvl1pPr>
            <a:lvl2pPr marL="609856" indent="0" algn="ctr">
              <a:buNone/>
              <a:defRPr>
                <a:solidFill>
                  <a:schemeClr val="tx1">
                    <a:tint val="75000"/>
                  </a:schemeClr>
                </a:solidFill>
              </a:defRPr>
            </a:lvl2pPr>
            <a:lvl3pPr marL="1219716" indent="0" algn="ctr">
              <a:buNone/>
              <a:defRPr>
                <a:solidFill>
                  <a:schemeClr val="tx1">
                    <a:tint val="75000"/>
                  </a:schemeClr>
                </a:solidFill>
              </a:defRPr>
            </a:lvl3pPr>
            <a:lvl4pPr marL="1829572" indent="0" algn="ctr">
              <a:buNone/>
              <a:defRPr>
                <a:solidFill>
                  <a:schemeClr val="tx1">
                    <a:tint val="75000"/>
                  </a:schemeClr>
                </a:solidFill>
              </a:defRPr>
            </a:lvl4pPr>
            <a:lvl5pPr marL="2439430" indent="0" algn="ctr">
              <a:buNone/>
              <a:defRPr>
                <a:solidFill>
                  <a:schemeClr val="tx1">
                    <a:tint val="75000"/>
                  </a:schemeClr>
                </a:solidFill>
              </a:defRPr>
            </a:lvl5pPr>
            <a:lvl6pPr marL="3049286" indent="0" algn="ctr">
              <a:buNone/>
              <a:defRPr>
                <a:solidFill>
                  <a:schemeClr val="tx1">
                    <a:tint val="75000"/>
                  </a:schemeClr>
                </a:solidFill>
              </a:defRPr>
            </a:lvl6pPr>
            <a:lvl7pPr marL="3659146" indent="0" algn="ctr">
              <a:buNone/>
              <a:defRPr>
                <a:solidFill>
                  <a:schemeClr val="tx1">
                    <a:tint val="75000"/>
                  </a:schemeClr>
                </a:solidFill>
              </a:defRPr>
            </a:lvl7pPr>
            <a:lvl8pPr marL="4269002" indent="0" algn="ctr">
              <a:buNone/>
              <a:defRPr>
                <a:solidFill>
                  <a:schemeClr val="tx1">
                    <a:tint val="75000"/>
                  </a:schemeClr>
                </a:solidFill>
              </a:defRPr>
            </a:lvl8pPr>
            <a:lvl9pPr marL="4878861"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a:xfrm>
            <a:off x="610235" y="6357822"/>
            <a:ext cx="2847763" cy="365210"/>
          </a:xfrm>
          <a:prstGeom prst="rect">
            <a:avLst/>
          </a:prstGeom>
        </p:spPr>
        <p:txBody>
          <a:bodyPr lIns="121971" tIns="60987" rIns="121971" bIns="60987"/>
          <a:lstStyle/>
          <a:p>
            <a:pPr defTabSz="1088409"/>
            <a:fld id="{B10A6F75-D69B-A345-8BB5-94A7B79843BD}" type="datetimeFigureOut">
              <a:rPr lang="ja-JP" altLang="en-US" smtClean="0">
                <a:solidFill>
                  <a:prstClr val="black"/>
                </a:solidFill>
              </a:rPr>
              <a:pPr defTabSz="1088409"/>
              <a:t>2014/4/28</a:t>
            </a:fld>
            <a:endParaRPr lang="ja-JP" altLang="en-US" dirty="0">
              <a:solidFill>
                <a:prstClr val="black"/>
              </a:solidFill>
            </a:endParaRPr>
          </a:p>
        </p:txBody>
      </p:sp>
      <p:sp>
        <p:nvSpPr>
          <p:cNvPr id="5" name="フッター プレースホルダー 4"/>
          <p:cNvSpPr>
            <a:spLocks noGrp="1"/>
          </p:cNvSpPr>
          <p:nvPr>
            <p:ph type="ftr" sz="quarter" idx="11"/>
          </p:nvPr>
        </p:nvSpPr>
        <p:spPr>
          <a:xfrm>
            <a:off x="4169939" y="6357822"/>
            <a:ext cx="3864822" cy="365210"/>
          </a:xfrm>
          <a:prstGeom prst="rect">
            <a:avLst/>
          </a:prstGeom>
        </p:spPr>
        <p:txBody>
          <a:bodyPr lIns="121971" tIns="60987" rIns="121971" bIns="60987"/>
          <a:lstStyle/>
          <a:p>
            <a:pPr defTabSz="1088409"/>
            <a:endParaRPr lang="ja-JP" altLang="en-US" dirty="0">
              <a:solidFill>
                <a:prstClr val="black"/>
              </a:solidFill>
            </a:endParaRPr>
          </a:p>
        </p:txBody>
      </p:sp>
      <p:sp>
        <p:nvSpPr>
          <p:cNvPr id="6" name="スライド番号プレースホルダー 5"/>
          <p:cNvSpPr>
            <a:spLocks noGrp="1"/>
          </p:cNvSpPr>
          <p:nvPr>
            <p:ph type="sldNum" sz="quarter" idx="12"/>
          </p:nvPr>
        </p:nvSpPr>
        <p:spPr>
          <a:xfrm>
            <a:off x="8746702" y="6357822"/>
            <a:ext cx="2847763" cy="365210"/>
          </a:xfrm>
          <a:prstGeom prst="rect">
            <a:avLst/>
          </a:prstGeom>
        </p:spPr>
        <p:txBody>
          <a:bodyPr lIns="121971" tIns="60987" rIns="121971" bIns="60987"/>
          <a:lstStyle/>
          <a:p>
            <a:pPr defTabSz="1088409"/>
            <a:fld id="{851EA9EB-4ED0-BE43-BD38-8984EC5CC4F2}" type="slidenum">
              <a:rPr lang="ja-JP" altLang="en-US" smtClean="0">
                <a:solidFill>
                  <a:prstClr val="black"/>
                </a:solidFill>
              </a:rPr>
              <a:pPr defTabSz="1088409"/>
              <a:t>‹#›</a:t>
            </a:fld>
            <a:endParaRPr lang="ja-JP" altLang="en-US" dirty="0">
              <a:solidFill>
                <a:prstClr val="black"/>
              </a:solidFill>
            </a:endParaRPr>
          </a:p>
        </p:txBody>
      </p:sp>
    </p:spTree>
    <p:extLst>
      <p:ext uri="{BB962C8B-B14F-4D97-AF65-F5344CB8AC3E}">
        <p14:creationId xmlns:p14="http://schemas.microsoft.com/office/powerpoint/2010/main" val="127759415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610435" y="561072"/>
            <a:ext cx="10983832" cy="1143045"/>
          </a:xfrm>
          <a:prstGeom prst="rect">
            <a:avLst/>
          </a:prstGeom>
        </p:spPr>
        <p:txBody>
          <a:bodyPr lIns="122008" tIns="61004" rIns="122008" bIns="61004"/>
          <a:lstStyle/>
          <a:p>
            <a:r>
              <a:rPr lang="ja-JP" altLang="en-US" smtClean="0"/>
              <a:t>マスタ タイトルの書式設定</a:t>
            </a:r>
            <a:endParaRPr lang="ja-JP" altLang="en-US"/>
          </a:p>
        </p:txBody>
      </p:sp>
    </p:spTree>
    <p:extLst>
      <p:ext uri="{BB962C8B-B14F-4D97-AF65-F5344CB8AC3E}">
        <p14:creationId xmlns:p14="http://schemas.microsoft.com/office/powerpoint/2010/main" val="948392370"/>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ark Gray/White MiddlePage">
    <p:spTree>
      <p:nvGrpSpPr>
        <p:cNvPr id="1" name=""/>
        <p:cNvGrpSpPr/>
        <p:nvPr/>
      </p:nvGrpSpPr>
      <p:grpSpPr>
        <a:xfrm>
          <a:off x="0" y="0"/>
          <a:ext cx="0" cy="0"/>
          <a:chOff x="0" y="0"/>
          <a:chExt cx="0" cy="0"/>
        </a:xfrm>
      </p:grpSpPr>
      <p:sp>
        <p:nvSpPr>
          <p:cNvPr id="17" name="正方形/長方形 16"/>
          <p:cNvSpPr/>
          <p:nvPr userDrawn="1"/>
        </p:nvSpPr>
        <p:spPr>
          <a:xfrm>
            <a:off x="0" y="0"/>
            <a:ext cx="12204700" cy="6859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299" tIns="45642" rIns="91299" bIns="45642" rtlCol="0" anchor="ctr"/>
          <a:lstStyle/>
          <a:p>
            <a:pPr algn="ctr"/>
            <a:r>
              <a:rPr kumimoji="1" lang="en-US" altLang="ja-JP" dirty="0" smtClean="0"/>
              <a:t>c</a:t>
            </a:r>
            <a:endParaRPr kumimoji="1" lang="ja-JP" altLang="en-US" dirty="0"/>
          </a:p>
        </p:txBody>
      </p:sp>
      <p:sp>
        <p:nvSpPr>
          <p:cNvPr id="16" name="正方形/長方形 15"/>
          <p:cNvSpPr/>
          <p:nvPr userDrawn="1"/>
        </p:nvSpPr>
        <p:spPr>
          <a:xfrm>
            <a:off x="1" y="6427591"/>
            <a:ext cx="12204001" cy="432000"/>
          </a:xfrm>
          <a:prstGeom prst="rect">
            <a:avLst/>
          </a:prstGeom>
          <a:solidFill>
            <a:srgbClr val="666666"/>
          </a:solidFill>
          <a:ln>
            <a:noFill/>
          </a:ln>
        </p:spPr>
        <p:style>
          <a:lnRef idx="2">
            <a:schemeClr val="dk1">
              <a:shade val="50000"/>
            </a:schemeClr>
          </a:lnRef>
          <a:fillRef idx="1">
            <a:schemeClr val="dk1"/>
          </a:fillRef>
          <a:effectRef idx="0">
            <a:schemeClr val="dk1"/>
          </a:effectRef>
          <a:fontRef idx="minor">
            <a:schemeClr val="lt1"/>
          </a:fontRef>
        </p:style>
        <p:txBody>
          <a:bodyPr lIns="91299" tIns="45642" rIns="91299" bIns="45642" rtlCol="0" anchor="ctr"/>
          <a:lstStyle/>
          <a:p>
            <a:pPr algn="ctr"/>
            <a:endParaRPr kumimoji="1" lang="ja-JP" altLang="en-US" sz="900">
              <a:solidFill>
                <a:srgbClr val="FFFFFF"/>
              </a:solidFill>
            </a:endParaRPr>
          </a:p>
        </p:txBody>
      </p:sp>
      <p:cxnSp>
        <p:nvCxnSpPr>
          <p:cNvPr id="18" name="直線コネクタ 17"/>
          <p:cNvCxnSpPr/>
          <p:nvPr userDrawn="1"/>
        </p:nvCxnSpPr>
        <p:spPr>
          <a:xfrm>
            <a:off x="1886031" y="6535577"/>
            <a:ext cx="0" cy="216023"/>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3" name="タイトル 1"/>
          <p:cNvSpPr>
            <a:spLocks noGrp="1"/>
          </p:cNvSpPr>
          <p:nvPr>
            <p:ph type="title"/>
          </p:nvPr>
        </p:nvSpPr>
        <p:spPr bwMode="gray">
          <a:xfrm>
            <a:off x="431821" y="360364"/>
            <a:ext cx="11339513" cy="539750"/>
          </a:xfrm>
          <a:prstGeom prst="rect">
            <a:avLst/>
          </a:prstGeom>
        </p:spPr>
        <p:txBody>
          <a:bodyPr lIns="0" tIns="0" rIns="0" bIns="0" anchor="t" anchorCtr="0">
            <a:noAutofit/>
          </a:bodyPr>
          <a:lstStyle>
            <a:lvl1pPr algn="l">
              <a:defRPr sz="2800" b="1" baseline="0">
                <a:solidFill>
                  <a:schemeClr val="tx1"/>
                </a:solidFill>
                <a:latin typeface="+mj-ea"/>
                <a:ea typeface="+mj-ea"/>
              </a:defRPr>
            </a:lvl1pPr>
          </a:lstStyle>
          <a:p>
            <a:r>
              <a:rPr lang="ja-JP" altLang="en-US" dirty="0" smtClean="0"/>
              <a:t>マスタ タイトルの書式設定</a:t>
            </a:r>
            <a:endParaRPr lang="ja-JP" altLang="en-US" dirty="0"/>
          </a:p>
        </p:txBody>
      </p:sp>
      <p:sp>
        <p:nvSpPr>
          <p:cNvPr id="34" name="コンテンツ プレースホルダ 6"/>
          <p:cNvSpPr>
            <a:spLocks noGrp="1"/>
          </p:cNvSpPr>
          <p:nvPr>
            <p:ph sz="quarter" idx="13"/>
          </p:nvPr>
        </p:nvSpPr>
        <p:spPr bwMode="gray">
          <a:xfrm>
            <a:off x="720726" y="1081089"/>
            <a:ext cx="10763251" cy="5165724"/>
          </a:xfrm>
          <a:prstGeom prst="rect">
            <a:avLst/>
          </a:prstGeom>
        </p:spPr>
        <p:txBody>
          <a:bodyPr lIns="0" tIns="0" rIns="0" bIns="0"/>
          <a:lstStyle>
            <a:lvl1pPr>
              <a:lnSpc>
                <a:spcPts val="3397"/>
              </a:lnSpc>
              <a:spcBef>
                <a:spcPts val="0"/>
              </a:spcBef>
              <a:buFontTx/>
              <a:buNone/>
              <a:defRPr sz="2400" baseline="0">
                <a:solidFill>
                  <a:schemeClr val="tx1"/>
                </a:solidFill>
                <a:latin typeface="+mj-ea"/>
                <a:ea typeface="+mj-ea"/>
              </a:defRPr>
            </a:lvl1pPr>
            <a:lvl2pPr>
              <a:lnSpc>
                <a:spcPts val="3397"/>
              </a:lnSpc>
              <a:spcBef>
                <a:spcPts val="0"/>
              </a:spcBef>
              <a:buFontTx/>
              <a:buNone/>
              <a:defRPr sz="1600" baseline="0">
                <a:solidFill>
                  <a:schemeClr val="tx1"/>
                </a:solidFill>
                <a:latin typeface="+mj-ea"/>
                <a:ea typeface="+mj-ea"/>
              </a:defRPr>
            </a:lvl2pPr>
            <a:lvl3pPr>
              <a:lnSpc>
                <a:spcPts val="3397"/>
              </a:lnSpc>
              <a:spcBef>
                <a:spcPts val="0"/>
              </a:spcBef>
              <a:buFontTx/>
              <a:buNone/>
              <a:defRPr sz="1300" baseline="0">
                <a:solidFill>
                  <a:schemeClr val="tx1"/>
                </a:solidFill>
                <a:latin typeface="+mj-ea"/>
                <a:ea typeface="+mj-ea"/>
              </a:defRPr>
            </a:lvl3pPr>
            <a:lvl4pPr>
              <a:lnSpc>
                <a:spcPts val="3397"/>
              </a:lnSpc>
              <a:spcBef>
                <a:spcPts val="0"/>
              </a:spcBef>
              <a:buFontTx/>
              <a:buNone/>
              <a:defRPr sz="1100" baseline="0">
                <a:solidFill>
                  <a:schemeClr val="tx1"/>
                </a:solidFill>
                <a:latin typeface="+mj-ea"/>
                <a:ea typeface="+mj-ea"/>
              </a:defRPr>
            </a:lvl4pPr>
            <a:lvl5pPr>
              <a:defRPr sz="900">
                <a:solidFill>
                  <a:schemeClr val="tx1"/>
                </a:solidFill>
                <a:latin typeface="+mj-ea"/>
                <a:ea typeface="+mj-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endParaRPr lang="en-US" altLang="ja-JP" dirty="0" smtClean="0"/>
          </a:p>
          <a:p>
            <a:pPr lvl="4"/>
            <a:r>
              <a:rPr lang="ja-JP" altLang="en-US" dirty="0" smtClean="0"/>
              <a:t>第 </a:t>
            </a:r>
            <a:r>
              <a:rPr lang="en-US" altLang="ja-JP" dirty="0" smtClean="0"/>
              <a:t>5 </a:t>
            </a:r>
            <a:r>
              <a:rPr lang="ja-JP" altLang="en-US" dirty="0" smtClean="0"/>
              <a:t>レベル</a:t>
            </a:r>
            <a:endParaRPr lang="ja-JP" altLang="en-US" dirty="0"/>
          </a:p>
        </p:txBody>
      </p:sp>
      <p:pic>
        <p:nvPicPr>
          <p:cNvPr id="13" name="図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001" y="6519622"/>
            <a:ext cx="1048514" cy="262129"/>
          </a:xfrm>
          <a:prstGeom prst="rect">
            <a:avLst/>
          </a:prstGeom>
        </p:spPr>
      </p:pic>
      <p:sp>
        <p:nvSpPr>
          <p:cNvPr id="14" name="フッター プレースホルダー 3"/>
          <p:cNvSpPr txBox="1">
            <a:spLocks/>
          </p:cNvSpPr>
          <p:nvPr userDrawn="1"/>
        </p:nvSpPr>
        <p:spPr>
          <a:xfrm>
            <a:off x="8028026" y="6535589"/>
            <a:ext cx="2880000" cy="215999"/>
          </a:xfrm>
          <a:prstGeom prst="rect">
            <a:avLst/>
          </a:prstGeom>
        </p:spPr>
        <p:txBody>
          <a:bodyPr wrap="square" lIns="71892" tIns="0" rIns="71892"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lvl="0" algn="r" defTabSz="456503"/>
            <a:r>
              <a:rPr lang="en-US" altLang="ja-JP" sz="900" b="0" dirty="0" smtClean="0">
                <a:solidFill>
                  <a:schemeClr val="bg1"/>
                </a:solidFill>
                <a:latin typeface="SST" pitchFamily="34" charset="0"/>
                <a:ea typeface="SST Japanese Pro Regular" pitchFamily="34" charset="-128"/>
                <a:cs typeface="メイリオ"/>
              </a:rPr>
              <a:t>(Supplementary</a:t>
            </a:r>
            <a:r>
              <a:rPr lang="en-US" altLang="ja-JP" sz="900" b="0" baseline="0" dirty="0" smtClean="0">
                <a:solidFill>
                  <a:schemeClr val="bg1"/>
                </a:solidFill>
                <a:latin typeface="SST" pitchFamily="34" charset="0"/>
                <a:ea typeface="SST Japanese Pro Regular" pitchFamily="34" charset="-128"/>
                <a:cs typeface="メイリオ"/>
              </a:rPr>
              <a:t> information</a:t>
            </a:r>
            <a:r>
              <a:rPr lang="en-US" altLang="ja-JP" sz="900" b="0" dirty="0" smtClean="0">
                <a:solidFill>
                  <a:schemeClr val="bg1"/>
                </a:solidFill>
                <a:latin typeface="SST" pitchFamily="34" charset="0"/>
                <a:ea typeface="SST Japanese Pro Regular" pitchFamily="34" charset="-128"/>
                <a:cs typeface="メイリオ"/>
              </a:rPr>
              <a:t>)</a:t>
            </a:r>
            <a:endParaRPr lang="en-US" altLang="ja-JP" sz="900" b="0" dirty="0">
              <a:solidFill>
                <a:schemeClr val="bg1"/>
              </a:solidFill>
              <a:latin typeface="SST" pitchFamily="34" charset="0"/>
              <a:ea typeface="SST Japanese Pro Regular" pitchFamily="34" charset="-128"/>
              <a:cs typeface="メイリオ"/>
            </a:endParaRPr>
          </a:p>
        </p:txBody>
      </p:sp>
      <p:sp>
        <p:nvSpPr>
          <p:cNvPr id="20" name="フッター プレースホルダー 3"/>
          <p:cNvSpPr txBox="1">
            <a:spLocks/>
          </p:cNvSpPr>
          <p:nvPr userDrawn="1"/>
        </p:nvSpPr>
        <p:spPr>
          <a:xfrm>
            <a:off x="3006007" y="6535589"/>
            <a:ext cx="4860000" cy="215999"/>
          </a:xfrm>
          <a:prstGeom prst="rect">
            <a:avLst/>
          </a:prstGeom>
        </p:spPr>
        <p:txBody>
          <a:bodyPr wrap="square" lIns="0" tIns="0" rIns="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bg1"/>
                </a:solidFill>
                <a:latin typeface="SST" pitchFamily="34" charset="0"/>
                <a:ea typeface="メイリオ" pitchFamily="50" charset="-128"/>
                <a:cs typeface="メイリオ" pitchFamily="50" charset="-128"/>
              </a:rPr>
              <a:t>Department      Copyright</a:t>
            </a:r>
            <a:endParaRPr lang="en-US" altLang="ja-JP" sz="900" dirty="0">
              <a:solidFill>
                <a:schemeClr val="bg1"/>
              </a:solidFill>
              <a:latin typeface="SST" pitchFamily="34" charset="0"/>
              <a:ea typeface="メイリオ" pitchFamily="50" charset="-128"/>
              <a:cs typeface="メイリオ" pitchFamily="50" charset="-128"/>
            </a:endParaRPr>
          </a:p>
        </p:txBody>
      </p:sp>
      <p:sp>
        <p:nvSpPr>
          <p:cNvPr id="21" name="日付プレースホルダー 2"/>
          <p:cNvSpPr txBox="1">
            <a:spLocks/>
          </p:cNvSpPr>
          <p:nvPr userDrawn="1"/>
        </p:nvSpPr>
        <p:spPr>
          <a:xfrm>
            <a:off x="2069903" y="6535589"/>
            <a:ext cx="776117" cy="215999"/>
          </a:xfrm>
          <a:prstGeom prst="rect">
            <a:avLst/>
          </a:prstGeom>
        </p:spPr>
        <p:txBody>
          <a:bodyPr lIns="0" tIns="0" rIns="0" bIns="0" anchor="ct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bg1"/>
                </a:solidFill>
                <a:latin typeface="SST" pitchFamily="34" charset="0"/>
              </a:rPr>
              <a:t>yy.mm.dd</a:t>
            </a:r>
            <a:endParaRPr lang="en-US" altLang="ja-JP" sz="900" dirty="0">
              <a:solidFill>
                <a:schemeClr val="bg1"/>
              </a:solidFill>
              <a:latin typeface="SST" pitchFamily="34" charset="0"/>
            </a:endParaRPr>
          </a:p>
        </p:txBody>
      </p:sp>
      <p:sp>
        <p:nvSpPr>
          <p:cNvPr id="22" name="スライド番号プレースホルダー 4"/>
          <p:cNvSpPr txBox="1">
            <a:spLocks/>
          </p:cNvSpPr>
          <p:nvPr userDrawn="1"/>
        </p:nvSpPr>
        <p:spPr>
          <a:xfrm>
            <a:off x="1421830" y="6545017"/>
            <a:ext cx="288033"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z="900" baseline="0" smtClean="0">
                <a:latin typeface="SST" pitchFamily="34" charset="0"/>
              </a:rPr>
              <a:pPr/>
              <a:t>‹#›</a:t>
            </a:fld>
            <a:endParaRPr lang="ja-JP" altLang="en-US" sz="900" baseline="0" dirty="0">
              <a:latin typeface="SST" pitchFamily="34" charset="0"/>
            </a:endParaRPr>
          </a:p>
        </p:txBody>
      </p:sp>
      <p:pic>
        <p:nvPicPr>
          <p:cNvPr id="19" name="図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08022" y="6426001"/>
            <a:ext cx="1295403" cy="432818"/>
          </a:xfrm>
          <a:prstGeom prst="rect">
            <a:avLst/>
          </a:prstGeom>
        </p:spPr>
      </p:pic>
    </p:spTree>
    <p:extLst>
      <p:ext uri="{BB962C8B-B14F-4D97-AF65-F5344CB8AC3E}">
        <p14:creationId xmlns:p14="http://schemas.microsoft.com/office/powerpoint/2010/main" val="17026591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
        <p:nvSpPr>
          <p:cNvPr id="2" name="Rectangle 23"/>
          <p:cNvSpPr>
            <a:spLocks noGrp="1" noChangeArrowheads="1"/>
          </p:cNvSpPr>
          <p:nvPr>
            <p:ph type="dt" sz="half" idx="10"/>
          </p:nvPr>
        </p:nvSpPr>
        <p:spPr>
          <a:xfrm>
            <a:off x="610434" y="6247163"/>
            <a:ext cx="2846925" cy="476269"/>
          </a:xfrm>
          <a:prstGeom prst="rect">
            <a:avLst/>
          </a:prstGeom>
        </p:spPr>
        <p:txBody>
          <a:bodyPr lIns="75974" tIns="37990" rIns="75974" bIns="37990"/>
          <a:lstStyle>
            <a:lvl1pPr>
              <a:defRPr>
                <a:ea typeface="ＭＳ Ｐゴシック" pitchFamily="50" charset="-128"/>
              </a:defRPr>
            </a:lvl1pPr>
          </a:lstStyle>
          <a:p>
            <a:pPr defTabSz="914400" fontAlgn="base">
              <a:spcBef>
                <a:spcPct val="0"/>
              </a:spcBef>
              <a:spcAft>
                <a:spcPct val="0"/>
              </a:spcAft>
              <a:defRPr/>
            </a:pPr>
            <a:fld id="{875B1F81-6972-42C1-9625-AF8C708DAF8E}" type="datetime5">
              <a:rPr lang="ja-JP" altLang="en-US" sz="1900">
                <a:solidFill>
                  <a:srgbClr val="000000"/>
                </a:solidFill>
                <a:latin typeface="Arial" charset="0"/>
              </a:rPr>
              <a:pPr defTabSz="914400" fontAlgn="base">
                <a:spcBef>
                  <a:spcPct val="0"/>
                </a:spcBef>
                <a:spcAft>
                  <a:spcPct val="0"/>
                </a:spcAft>
                <a:defRPr/>
              </a:pPr>
              <a:t>2014/04/28</a:t>
            </a:fld>
            <a:endParaRPr lang="en-US" altLang="ja-JP" sz="1900">
              <a:solidFill>
                <a:srgbClr val="000000"/>
              </a:solidFill>
              <a:latin typeface="Arial" charset="0"/>
            </a:endParaRPr>
          </a:p>
        </p:txBody>
      </p:sp>
      <p:sp>
        <p:nvSpPr>
          <p:cNvPr id="3" name="Rectangle 24"/>
          <p:cNvSpPr>
            <a:spLocks noGrp="1" noChangeArrowheads="1"/>
          </p:cNvSpPr>
          <p:nvPr>
            <p:ph type="sldNum" sz="quarter" idx="11"/>
          </p:nvPr>
        </p:nvSpPr>
        <p:spPr>
          <a:xfrm>
            <a:off x="8747341" y="6247163"/>
            <a:ext cx="2846925" cy="476269"/>
          </a:xfrm>
          <a:prstGeom prst="rect">
            <a:avLst/>
          </a:prstGeom>
        </p:spPr>
        <p:txBody>
          <a:bodyPr lIns="75974" tIns="37990" rIns="75974" bIns="37990"/>
          <a:lstStyle>
            <a:lvl1pPr>
              <a:defRPr>
                <a:ea typeface="ＭＳ Ｐゴシック" pitchFamily="50" charset="-128"/>
              </a:defRPr>
            </a:lvl1pPr>
          </a:lstStyle>
          <a:p>
            <a:pPr defTabSz="914400" fontAlgn="base">
              <a:spcBef>
                <a:spcPct val="0"/>
              </a:spcBef>
              <a:spcAft>
                <a:spcPct val="0"/>
              </a:spcAft>
              <a:defRPr/>
            </a:pPr>
            <a:fld id="{C35E4BA6-8BAC-41D0-815A-45C77D5A9429}" type="slidenum">
              <a:rPr lang="ja-JP" altLang="en-US" sz="1900">
                <a:solidFill>
                  <a:srgbClr val="000000"/>
                </a:solidFill>
                <a:latin typeface="Arial" charset="0"/>
              </a:rPr>
              <a:pPr defTabSz="914400" fontAlgn="base">
                <a:spcBef>
                  <a:spcPct val="0"/>
                </a:spcBef>
                <a:spcAft>
                  <a:spcPct val="0"/>
                </a:spcAft>
                <a:defRPr/>
              </a:pPr>
              <a:t>‹#›</a:t>
            </a:fld>
            <a:endParaRPr lang="en-US" altLang="ja-JP" sz="1900">
              <a:solidFill>
                <a:srgbClr val="000000"/>
              </a:solidFill>
              <a:latin typeface="Arial" charset="0"/>
            </a:endParaRPr>
          </a:p>
        </p:txBody>
      </p:sp>
    </p:spTree>
    <p:extLst>
      <p:ext uri="{BB962C8B-B14F-4D97-AF65-F5344CB8AC3E}">
        <p14:creationId xmlns:p14="http://schemas.microsoft.com/office/powerpoint/2010/main" val="1900658530"/>
      </p:ext>
    </p:extLst>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obj">
  <p:cSld name="Title &amp;  Content with mobius">
    <p:spTree>
      <p:nvGrpSpPr>
        <p:cNvPr id="1" name=""/>
        <p:cNvGrpSpPr/>
        <p:nvPr/>
      </p:nvGrpSpPr>
      <p:grpSpPr>
        <a:xfrm>
          <a:off x="0" y="0"/>
          <a:ext cx="0" cy="0"/>
          <a:chOff x="0" y="0"/>
          <a:chExt cx="0" cy="0"/>
        </a:xfrm>
      </p:grpSpPr>
      <p:sp>
        <p:nvSpPr>
          <p:cNvPr id="2" name="Title 1"/>
          <p:cNvSpPr>
            <a:spLocks noGrp="1"/>
          </p:cNvSpPr>
          <p:nvPr>
            <p:ph type="title"/>
          </p:nvPr>
        </p:nvSpPr>
        <p:spPr>
          <a:xfrm>
            <a:off x="381397" y="381089"/>
            <a:ext cx="11441906" cy="1143265"/>
          </a:xfrm>
          <a:prstGeom prst="rect">
            <a:avLst/>
          </a:prstGeom>
        </p:spPr>
        <p:txBody>
          <a:bodyPr lIns="76255" tIns="38128" rIns="76255" bIns="38128"/>
          <a:lstStyle>
            <a:lvl1pPr>
              <a:defRPr>
                <a:solidFill>
                  <a:srgbClr val="007DE1"/>
                </a:solidFill>
                <a:latin typeface="ITC Avant Garde Std Bk"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381396" y="1181375"/>
            <a:ext cx="11441906" cy="5335235"/>
          </a:xfrm>
          <a:prstGeom prst="rect">
            <a:avLst/>
          </a:prstGeom>
        </p:spPr>
        <p:txBody>
          <a:bodyPr lIns="76255" tIns="38128" rIns="76255" bIns="38128"/>
          <a:lstStyle>
            <a:lvl1pPr>
              <a:spcBef>
                <a:spcPts val="2000"/>
              </a:spcBef>
              <a:defRPr sz="2900">
                <a:latin typeface="ITC Avant Garde Std Bk" pitchFamily="50" charset="0"/>
              </a:defRPr>
            </a:lvl1pPr>
            <a:lvl2pPr>
              <a:defRPr sz="2700">
                <a:latin typeface="ITC Avant Garde Std Bk" pitchFamily="50" charset="0"/>
              </a:defRPr>
            </a:lvl2pPr>
            <a:lvl3pPr>
              <a:defRPr sz="2400">
                <a:latin typeface="ITC Avant Garde Std Bk" pitchFamily="50" charset="0"/>
              </a:defRPr>
            </a:lvl3pPr>
            <a:lvl4pPr>
              <a:defRPr sz="2000">
                <a:latin typeface="ITC Avant Garde Std Bk" pitchFamily="50" charset="0"/>
              </a:defRPr>
            </a:lvl4pPr>
            <a:lvl5pPr>
              <a:defRPr sz="2000">
                <a:latin typeface="ITC Avant Garde Std Bk" pitchFamily="50" charset="0"/>
              </a:defRPr>
            </a:lvl5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63330577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rk Gray/Black MiddlePage">
    <p:bg>
      <p:bgPr>
        <a:solidFill>
          <a:schemeClr val="tx1"/>
        </a:solidFill>
        <a:effectLst/>
      </p:bgPr>
    </p:bg>
    <p:spTree>
      <p:nvGrpSpPr>
        <p:cNvPr id="1" name=""/>
        <p:cNvGrpSpPr/>
        <p:nvPr/>
      </p:nvGrpSpPr>
      <p:grpSpPr>
        <a:xfrm>
          <a:off x="0" y="0"/>
          <a:ext cx="0" cy="0"/>
          <a:chOff x="0" y="0"/>
          <a:chExt cx="0" cy="0"/>
        </a:xfrm>
      </p:grpSpPr>
      <p:sp>
        <p:nvSpPr>
          <p:cNvPr id="16" name="正方形/長方形 15"/>
          <p:cNvSpPr/>
          <p:nvPr userDrawn="1"/>
        </p:nvSpPr>
        <p:spPr>
          <a:xfrm>
            <a:off x="0" y="0"/>
            <a:ext cx="12204700" cy="68595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299" tIns="45642" rIns="91299" bIns="45642" rtlCol="0" anchor="ctr"/>
          <a:lstStyle/>
          <a:p>
            <a:pPr algn="ctr"/>
            <a:endParaRPr kumimoji="1" lang="ja-JP" altLang="en-US"/>
          </a:p>
        </p:txBody>
      </p:sp>
      <p:sp>
        <p:nvSpPr>
          <p:cNvPr id="6" name="正方形/長方形 5"/>
          <p:cNvSpPr/>
          <p:nvPr userDrawn="1"/>
        </p:nvSpPr>
        <p:spPr>
          <a:xfrm>
            <a:off x="1" y="6427591"/>
            <a:ext cx="12204001" cy="432000"/>
          </a:xfrm>
          <a:prstGeom prst="rect">
            <a:avLst/>
          </a:prstGeom>
          <a:solidFill>
            <a:srgbClr val="666666"/>
          </a:solidFill>
          <a:ln>
            <a:noFill/>
          </a:ln>
        </p:spPr>
        <p:style>
          <a:lnRef idx="2">
            <a:schemeClr val="dk1">
              <a:shade val="50000"/>
            </a:schemeClr>
          </a:lnRef>
          <a:fillRef idx="1">
            <a:schemeClr val="dk1"/>
          </a:fillRef>
          <a:effectRef idx="0">
            <a:schemeClr val="dk1"/>
          </a:effectRef>
          <a:fontRef idx="minor">
            <a:schemeClr val="lt1"/>
          </a:fontRef>
        </p:style>
        <p:txBody>
          <a:bodyPr lIns="91299" tIns="45642" rIns="91299" bIns="45642" rtlCol="0" anchor="ctr"/>
          <a:lstStyle/>
          <a:p>
            <a:pPr algn="ctr"/>
            <a:endParaRPr kumimoji="1" lang="ja-JP" altLang="en-US" sz="900">
              <a:solidFill>
                <a:srgbClr val="FFFFFF"/>
              </a:solidFill>
            </a:endParaRPr>
          </a:p>
        </p:txBody>
      </p:sp>
      <p:cxnSp>
        <p:nvCxnSpPr>
          <p:cNvPr id="20" name="直線コネクタ 19"/>
          <p:cNvCxnSpPr/>
          <p:nvPr userDrawn="1"/>
        </p:nvCxnSpPr>
        <p:spPr>
          <a:xfrm>
            <a:off x="1886031" y="6535577"/>
            <a:ext cx="0" cy="216023"/>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3" name="タイトル 1"/>
          <p:cNvSpPr>
            <a:spLocks noGrp="1"/>
          </p:cNvSpPr>
          <p:nvPr>
            <p:ph type="title"/>
          </p:nvPr>
        </p:nvSpPr>
        <p:spPr bwMode="gray">
          <a:xfrm>
            <a:off x="431821" y="360364"/>
            <a:ext cx="11339513" cy="539750"/>
          </a:xfrm>
          <a:prstGeom prst="rect">
            <a:avLst/>
          </a:prstGeom>
        </p:spPr>
        <p:txBody>
          <a:bodyPr lIns="0" tIns="0" rIns="0" bIns="0" anchor="t" anchorCtr="0">
            <a:noAutofit/>
          </a:bodyPr>
          <a:lstStyle>
            <a:lvl1pPr algn="l">
              <a:defRPr sz="2800" b="1" baseline="0">
                <a:solidFill>
                  <a:schemeClr val="bg1"/>
                </a:solidFill>
                <a:latin typeface="+mj-ea"/>
                <a:ea typeface="+mj-ea"/>
              </a:defRPr>
            </a:lvl1pPr>
          </a:lstStyle>
          <a:p>
            <a:r>
              <a:rPr lang="ja-JP" altLang="en-US" dirty="0" smtClean="0"/>
              <a:t>マスタ タイトルの書式設定</a:t>
            </a:r>
            <a:endParaRPr lang="ja-JP" altLang="en-US" dirty="0"/>
          </a:p>
        </p:txBody>
      </p:sp>
      <p:sp>
        <p:nvSpPr>
          <p:cNvPr id="34" name="コンテンツ プレースホルダ 6"/>
          <p:cNvSpPr>
            <a:spLocks noGrp="1"/>
          </p:cNvSpPr>
          <p:nvPr>
            <p:ph sz="quarter" idx="13"/>
          </p:nvPr>
        </p:nvSpPr>
        <p:spPr bwMode="gray">
          <a:xfrm>
            <a:off x="720726" y="1081089"/>
            <a:ext cx="10763251" cy="5165724"/>
          </a:xfrm>
          <a:prstGeom prst="rect">
            <a:avLst/>
          </a:prstGeom>
        </p:spPr>
        <p:txBody>
          <a:bodyPr lIns="0" tIns="0" rIns="0" bIns="0"/>
          <a:lstStyle>
            <a:lvl1pPr>
              <a:lnSpc>
                <a:spcPts val="3397"/>
              </a:lnSpc>
              <a:spcBef>
                <a:spcPts val="0"/>
              </a:spcBef>
              <a:buFontTx/>
              <a:buNone/>
              <a:defRPr sz="2400" baseline="0">
                <a:solidFill>
                  <a:schemeClr val="bg1"/>
                </a:solidFill>
                <a:latin typeface="+mj-ea"/>
                <a:ea typeface="+mj-ea"/>
              </a:defRPr>
            </a:lvl1pPr>
            <a:lvl2pPr>
              <a:lnSpc>
                <a:spcPts val="3397"/>
              </a:lnSpc>
              <a:spcBef>
                <a:spcPts val="0"/>
              </a:spcBef>
              <a:buFontTx/>
              <a:buNone/>
              <a:defRPr sz="1600" baseline="0">
                <a:solidFill>
                  <a:schemeClr val="bg1"/>
                </a:solidFill>
                <a:latin typeface="+mj-ea"/>
                <a:ea typeface="+mj-ea"/>
              </a:defRPr>
            </a:lvl2pPr>
            <a:lvl3pPr>
              <a:lnSpc>
                <a:spcPts val="3397"/>
              </a:lnSpc>
              <a:spcBef>
                <a:spcPts val="0"/>
              </a:spcBef>
              <a:buFontTx/>
              <a:buNone/>
              <a:defRPr sz="1300" baseline="0">
                <a:solidFill>
                  <a:schemeClr val="bg1"/>
                </a:solidFill>
                <a:latin typeface="+mj-ea"/>
                <a:ea typeface="+mj-ea"/>
              </a:defRPr>
            </a:lvl3pPr>
            <a:lvl4pPr>
              <a:lnSpc>
                <a:spcPts val="3397"/>
              </a:lnSpc>
              <a:spcBef>
                <a:spcPts val="0"/>
              </a:spcBef>
              <a:buFontTx/>
              <a:buNone/>
              <a:defRPr sz="1100" baseline="0">
                <a:solidFill>
                  <a:schemeClr val="bg1"/>
                </a:solidFill>
                <a:latin typeface="+mj-ea"/>
                <a:ea typeface="+mj-ea"/>
              </a:defRPr>
            </a:lvl4pPr>
            <a:lvl5pPr>
              <a:defRPr sz="900">
                <a:solidFill>
                  <a:schemeClr val="bg1"/>
                </a:solidFill>
                <a:latin typeface="+mj-ea"/>
                <a:ea typeface="+mj-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endParaRPr lang="en-US" altLang="ja-JP" dirty="0" smtClean="0"/>
          </a:p>
          <a:p>
            <a:pPr lvl="4"/>
            <a:r>
              <a:rPr lang="ja-JP" altLang="en-US" dirty="0" smtClean="0"/>
              <a:t>第 </a:t>
            </a:r>
            <a:r>
              <a:rPr lang="en-US" altLang="ja-JP" dirty="0" smtClean="0"/>
              <a:t>5 </a:t>
            </a:r>
            <a:r>
              <a:rPr lang="ja-JP" altLang="en-US" dirty="0" smtClean="0"/>
              <a:t>レベル</a:t>
            </a:r>
            <a:endParaRPr lang="ja-JP" altLang="en-US" dirty="0"/>
          </a:p>
        </p:txBody>
      </p:sp>
      <p:pic>
        <p:nvPicPr>
          <p:cNvPr id="13" name="図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001" y="6519622"/>
            <a:ext cx="1048514" cy="262129"/>
          </a:xfrm>
          <a:prstGeom prst="rect">
            <a:avLst/>
          </a:prstGeom>
        </p:spPr>
      </p:pic>
      <p:sp>
        <p:nvSpPr>
          <p:cNvPr id="14" name="フッター プレースホルダー 3"/>
          <p:cNvSpPr txBox="1">
            <a:spLocks/>
          </p:cNvSpPr>
          <p:nvPr userDrawn="1"/>
        </p:nvSpPr>
        <p:spPr>
          <a:xfrm>
            <a:off x="8028026" y="6535589"/>
            <a:ext cx="2880000" cy="215999"/>
          </a:xfrm>
          <a:prstGeom prst="rect">
            <a:avLst/>
          </a:prstGeom>
        </p:spPr>
        <p:txBody>
          <a:bodyPr wrap="square" lIns="71892" tIns="0" rIns="71892"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lvl="0" algn="r" defTabSz="456503"/>
            <a:r>
              <a:rPr lang="en-US" altLang="ja-JP" sz="900" b="0" dirty="0" smtClean="0">
                <a:solidFill>
                  <a:schemeClr val="bg1"/>
                </a:solidFill>
                <a:latin typeface="SST" pitchFamily="34" charset="0"/>
                <a:ea typeface="SST Japanese Pro Regular" pitchFamily="34" charset="-128"/>
                <a:cs typeface="メイリオ"/>
              </a:rPr>
              <a:t>(Supplementary</a:t>
            </a:r>
            <a:r>
              <a:rPr lang="en-US" altLang="ja-JP" sz="900" b="0" baseline="0" dirty="0" smtClean="0">
                <a:solidFill>
                  <a:schemeClr val="bg1"/>
                </a:solidFill>
                <a:latin typeface="SST" pitchFamily="34" charset="0"/>
                <a:ea typeface="SST Japanese Pro Regular" pitchFamily="34" charset="-128"/>
                <a:cs typeface="メイリオ"/>
              </a:rPr>
              <a:t> information</a:t>
            </a:r>
            <a:r>
              <a:rPr lang="en-US" altLang="ja-JP" sz="900" b="0" dirty="0" smtClean="0">
                <a:solidFill>
                  <a:schemeClr val="bg1"/>
                </a:solidFill>
                <a:latin typeface="SST" pitchFamily="34" charset="0"/>
                <a:ea typeface="SST Japanese Pro Regular" pitchFamily="34" charset="-128"/>
                <a:cs typeface="メイリオ"/>
              </a:rPr>
              <a:t>)</a:t>
            </a:r>
            <a:endParaRPr lang="en-US" altLang="ja-JP" sz="900" b="0" dirty="0">
              <a:solidFill>
                <a:schemeClr val="bg1"/>
              </a:solidFill>
              <a:latin typeface="SST" pitchFamily="34" charset="0"/>
              <a:ea typeface="SST Japanese Pro Regular" pitchFamily="34" charset="-128"/>
              <a:cs typeface="メイリオ"/>
            </a:endParaRPr>
          </a:p>
        </p:txBody>
      </p:sp>
      <p:sp>
        <p:nvSpPr>
          <p:cNvPr id="18" name="フッター プレースホルダー 3"/>
          <p:cNvSpPr txBox="1">
            <a:spLocks/>
          </p:cNvSpPr>
          <p:nvPr userDrawn="1"/>
        </p:nvSpPr>
        <p:spPr>
          <a:xfrm>
            <a:off x="3006007" y="6535589"/>
            <a:ext cx="4860000" cy="215999"/>
          </a:xfrm>
          <a:prstGeom prst="rect">
            <a:avLst/>
          </a:prstGeom>
        </p:spPr>
        <p:txBody>
          <a:bodyPr wrap="square" lIns="0" tIns="0" rIns="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bg1"/>
                </a:solidFill>
                <a:latin typeface="SST" pitchFamily="34" charset="0"/>
                <a:ea typeface="メイリオ" pitchFamily="50" charset="-128"/>
                <a:cs typeface="メイリオ" pitchFamily="50" charset="-128"/>
              </a:rPr>
              <a:t>Department      Copyright</a:t>
            </a:r>
            <a:endParaRPr lang="en-US" altLang="ja-JP" sz="900" dirty="0">
              <a:solidFill>
                <a:schemeClr val="bg1"/>
              </a:solidFill>
              <a:latin typeface="SST" pitchFamily="34" charset="0"/>
              <a:ea typeface="メイリオ" pitchFamily="50" charset="-128"/>
              <a:cs typeface="メイリオ" pitchFamily="50" charset="-128"/>
            </a:endParaRPr>
          </a:p>
        </p:txBody>
      </p:sp>
      <p:sp>
        <p:nvSpPr>
          <p:cNvPr id="19" name="日付プレースホルダー 2"/>
          <p:cNvSpPr txBox="1">
            <a:spLocks/>
          </p:cNvSpPr>
          <p:nvPr userDrawn="1"/>
        </p:nvSpPr>
        <p:spPr>
          <a:xfrm>
            <a:off x="2069903" y="6535589"/>
            <a:ext cx="776117" cy="215999"/>
          </a:xfrm>
          <a:prstGeom prst="rect">
            <a:avLst/>
          </a:prstGeom>
        </p:spPr>
        <p:txBody>
          <a:bodyPr lIns="0" tIns="0" rIns="0" bIns="0" anchor="ct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bg1"/>
                </a:solidFill>
                <a:latin typeface="SST" pitchFamily="34" charset="0"/>
              </a:rPr>
              <a:t>yy.mm.dd</a:t>
            </a:r>
            <a:endParaRPr lang="en-US" altLang="ja-JP" sz="900" dirty="0">
              <a:solidFill>
                <a:schemeClr val="bg1"/>
              </a:solidFill>
              <a:latin typeface="SST" pitchFamily="34" charset="0"/>
            </a:endParaRPr>
          </a:p>
        </p:txBody>
      </p:sp>
      <p:sp>
        <p:nvSpPr>
          <p:cNvPr id="21" name="スライド番号プレースホルダー 4"/>
          <p:cNvSpPr txBox="1">
            <a:spLocks/>
          </p:cNvSpPr>
          <p:nvPr userDrawn="1"/>
        </p:nvSpPr>
        <p:spPr>
          <a:xfrm>
            <a:off x="1421830" y="6545017"/>
            <a:ext cx="288033"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z="900" baseline="0" smtClean="0">
                <a:latin typeface="SST" pitchFamily="34" charset="0"/>
              </a:rPr>
              <a:pPr/>
              <a:t>‹#›</a:t>
            </a:fld>
            <a:endParaRPr lang="ja-JP" altLang="en-US" sz="900" baseline="0" dirty="0">
              <a:latin typeface="SST" pitchFamily="34" charset="0"/>
            </a:endParaRPr>
          </a:p>
        </p:txBody>
      </p:sp>
      <p:pic>
        <p:nvPicPr>
          <p:cNvPr id="17" name="図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08022" y="6426001"/>
            <a:ext cx="1295403" cy="432818"/>
          </a:xfrm>
          <a:prstGeom prst="rect">
            <a:avLst/>
          </a:prstGeom>
        </p:spPr>
      </p:pic>
    </p:spTree>
    <p:extLst>
      <p:ext uri="{BB962C8B-B14F-4D97-AF65-F5344CB8AC3E}">
        <p14:creationId xmlns:p14="http://schemas.microsoft.com/office/powerpoint/2010/main" val="213861088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 Gray Back Cover">
    <p:bg>
      <p:bgPr>
        <a:solidFill>
          <a:srgbClr val="646464"/>
        </a:solidFill>
        <a:effectLst/>
      </p:bgPr>
    </p:bg>
    <p:spTree>
      <p:nvGrpSpPr>
        <p:cNvPr id="1" name=""/>
        <p:cNvGrpSpPr/>
        <p:nvPr/>
      </p:nvGrpSpPr>
      <p:grpSpPr>
        <a:xfrm>
          <a:off x="0" y="0"/>
          <a:ext cx="0" cy="0"/>
          <a:chOff x="0" y="0"/>
          <a:chExt cx="0" cy="0"/>
        </a:xfrm>
      </p:grpSpPr>
      <p:sp>
        <p:nvSpPr>
          <p:cNvPr id="6" name="テキスト ボックス 5"/>
          <p:cNvSpPr txBox="1"/>
          <p:nvPr userDrawn="1"/>
        </p:nvSpPr>
        <p:spPr bwMode="gray">
          <a:xfrm>
            <a:off x="720747" y="5940005"/>
            <a:ext cx="10763249" cy="603442"/>
          </a:xfrm>
          <a:prstGeom prst="rect">
            <a:avLst/>
          </a:prstGeom>
          <a:noFill/>
        </p:spPr>
        <p:txBody>
          <a:bodyPr wrap="none" lIns="0" tIns="0" rIns="0" bIns="0" rtlCol="0">
            <a:noAutofit/>
          </a:bodyPr>
          <a:lstStyle/>
          <a:p>
            <a:pPr algn="ctr">
              <a:lnSpc>
                <a:spcPct val="100000"/>
              </a:lnSpc>
              <a:spcBef>
                <a:spcPts val="0"/>
              </a:spcBef>
              <a:spcAft>
                <a:spcPts val="400"/>
              </a:spcAft>
            </a:pPr>
            <a:r>
              <a:rPr kumimoji="1" lang="en-US" altLang="ja-JP" sz="900" kern="1200" dirty="0" smtClean="0">
                <a:solidFill>
                  <a:srgbClr val="C8C8C8"/>
                </a:solidFill>
                <a:latin typeface="SST" pitchFamily="34" charset="0"/>
                <a:ea typeface="+mn-ea"/>
                <a:cs typeface="メイリオ"/>
              </a:rPr>
              <a:t>SONY is a registered trademark of Sony Corporation.</a:t>
            </a:r>
          </a:p>
          <a:p>
            <a:pPr algn="ctr">
              <a:lnSpc>
                <a:spcPct val="100000"/>
              </a:lnSpc>
              <a:spcBef>
                <a:spcPts val="0"/>
              </a:spcBef>
              <a:spcAft>
                <a:spcPts val="400"/>
              </a:spcAft>
            </a:pPr>
            <a:r>
              <a:rPr kumimoji="1" lang="en-US" altLang="ja-JP" sz="900" kern="1200" dirty="0" smtClean="0">
                <a:solidFill>
                  <a:srgbClr val="C8C8C8"/>
                </a:solidFill>
                <a:latin typeface="SST" pitchFamily="34" charset="0"/>
                <a:ea typeface="+mn-ea"/>
                <a:cs typeface="メイリオ"/>
              </a:rPr>
              <a:t>Names of Sony products and services are the registered trademarks and/or trademarks of Sony Corporation or its Group companies.</a:t>
            </a:r>
          </a:p>
          <a:p>
            <a:pPr algn="ctr">
              <a:lnSpc>
                <a:spcPct val="100000"/>
              </a:lnSpc>
              <a:spcBef>
                <a:spcPts val="0"/>
              </a:spcBef>
              <a:spcAft>
                <a:spcPts val="400"/>
              </a:spcAft>
            </a:pPr>
            <a:r>
              <a:rPr kumimoji="1" lang="en-US" altLang="ja-JP" sz="900" kern="1200" dirty="0" smtClean="0">
                <a:solidFill>
                  <a:srgbClr val="C8C8C8"/>
                </a:solidFill>
                <a:latin typeface="SST" pitchFamily="34" charset="0"/>
                <a:ea typeface="+mn-ea"/>
                <a:cs typeface="メイリオ"/>
              </a:rPr>
              <a:t>Other company names and product names are registered trademarks and/or trademarks of the respective companies.</a:t>
            </a:r>
          </a:p>
        </p:txBody>
      </p:sp>
      <p:pic>
        <p:nvPicPr>
          <p:cNvPr id="4" name="図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04739" y="2979592"/>
            <a:ext cx="3595263" cy="898816"/>
          </a:xfrm>
          <a:prstGeom prst="rect">
            <a:avLst/>
          </a:prstGeom>
        </p:spPr>
      </p:pic>
    </p:spTree>
    <p:extLst>
      <p:ext uri="{BB962C8B-B14F-4D97-AF65-F5344CB8AC3E}">
        <p14:creationId xmlns:p14="http://schemas.microsoft.com/office/powerpoint/2010/main" val="1715376486"/>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ck Titlepage">
    <p:bg>
      <p:bgPr>
        <a:solidFill>
          <a:schemeClr val="tx1"/>
        </a:solidFill>
        <a:effectLst/>
      </p:bgPr>
    </p:bg>
    <p:spTree>
      <p:nvGrpSpPr>
        <p:cNvPr id="1" name=""/>
        <p:cNvGrpSpPr/>
        <p:nvPr/>
      </p:nvGrpSpPr>
      <p:grpSpPr>
        <a:xfrm>
          <a:off x="0" y="0"/>
          <a:ext cx="0" cy="0"/>
          <a:chOff x="0" y="0"/>
          <a:chExt cx="0" cy="0"/>
        </a:xfrm>
      </p:grpSpPr>
      <p:sp>
        <p:nvSpPr>
          <p:cNvPr id="24" name="テキスト プレースホルダー 2"/>
          <p:cNvSpPr>
            <a:spLocks noGrp="1"/>
          </p:cNvSpPr>
          <p:nvPr>
            <p:ph type="body" sz="quarter" idx="14" hasCustomPrompt="1"/>
          </p:nvPr>
        </p:nvSpPr>
        <p:spPr>
          <a:xfrm>
            <a:off x="722314" y="1989656"/>
            <a:ext cx="10761662" cy="576263"/>
          </a:xfrm>
          <a:prstGeom prst="rect">
            <a:avLst/>
          </a:prstGeom>
        </p:spPr>
        <p:txBody>
          <a:bodyPr lIns="0" tIns="0" rIns="0" bIns="0" anchor="ctr"/>
          <a:lstStyle>
            <a:lvl1pPr marL="0" indent="0" algn="ctr">
              <a:buNone/>
              <a:defRPr sz="3200" b="1">
                <a:solidFill>
                  <a:schemeClr val="bg1"/>
                </a:solidFill>
              </a:defRPr>
            </a:lvl1pPr>
          </a:lstStyle>
          <a:p>
            <a:pPr lvl="0"/>
            <a:r>
              <a:rPr kumimoji="1" lang="ja-JP" altLang="en-US" dirty="0" smtClean="0"/>
              <a:t>マスター タイトルの書式設定</a:t>
            </a:r>
            <a:endParaRPr kumimoji="1" lang="ja-JP" altLang="en-US" dirty="0"/>
          </a:p>
        </p:txBody>
      </p:sp>
      <p:pic>
        <p:nvPicPr>
          <p:cNvPr id="2" name="図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5601" y="302423"/>
            <a:ext cx="1438171" cy="361621"/>
          </a:xfrm>
          <a:prstGeom prst="rect">
            <a:avLst/>
          </a:prstGeom>
        </p:spPr>
      </p:pic>
      <p:sp>
        <p:nvSpPr>
          <p:cNvPr id="14" name="テキスト プレースホルダー 2"/>
          <p:cNvSpPr>
            <a:spLocks noGrp="1"/>
          </p:cNvSpPr>
          <p:nvPr>
            <p:ph type="body" sz="quarter" idx="12" hasCustomPrompt="1"/>
          </p:nvPr>
        </p:nvSpPr>
        <p:spPr>
          <a:xfrm>
            <a:off x="720747" y="5734799"/>
            <a:ext cx="10763249" cy="205232"/>
          </a:xfrm>
          <a:prstGeom prst="rect">
            <a:avLst/>
          </a:prstGeom>
        </p:spPr>
        <p:txBody>
          <a:bodyPr lIns="0" tIns="0" rIns="0" bIns="0" anchor="t">
            <a:spAutoFit/>
          </a:bodyPr>
          <a:lstStyle>
            <a:lvl1pPr marL="0" indent="0" algn="ctr">
              <a:buNone/>
              <a:defRPr sz="1300">
                <a:solidFill>
                  <a:schemeClr val="bg1"/>
                </a:solidFill>
              </a:defRPr>
            </a:lvl1pPr>
          </a:lstStyle>
          <a:p>
            <a:pPr lvl="0"/>
            <a:r>
              <a:rPr kumimoji="1" lang="ja-JP" altLang="en-US" dirty="0" smtClean="0"/>
              <a:t>部署名</a:t>
            </a:r>
            <a:endParaRPr kumimoji="1" lang="ja-JP" altLang="en-US" dirty="0"/>
          </a:p>
        </p:txBody>
      </p:sp>
      <p:sp>
        <p:nvSpPr>
          <p:cNvPr id="20" name="テキスト プレースホルダー 2"/>
          <p:cNvSpPr>
            <a:spLocks noGrp="1"/>
          </p:cNvSpPr>
          <p:nvPr>
            <p:ph type="body" sz="quarter" idx="13" hasCustomPrompt="1"/>
          </p:nvPr>
        </p:nvSpPr>
        <p:spPr>
          <a:xfrm>
            <a:off x="720747" y="6093625"/>
            <a:ext cx="10763249" cy="143663"/>
          </a:xfrm>
          <a:prstGeom prst="rect">
            <a:avLst/>
          </a:prstGeom>
        </p:spPr>
        <p:txBody>
          <a:bodyPr lIns="0" tIns="0" rIns="0" bIns="0" anchor="b">
            <a:spAutoFit/>
          </a:bodyPr>
          <a:lstStyle>
            <a:lvl1pPr marL="0" indent="0" algn="ctr">
              <a:buNone/>
              <a:defRPr sz="900">
                <a:solidFill>
                  <a:schemeClr val="bg1"/>
                </a:solidFill>
              </a:defRPr>
            </a:lvl1pPr>
          </a:lstStyle>
          <a:p>
            <a:pPr lvl="0"/>
            <a:r>
              <a:rPr kumimoji="1" lang="ja-JP" altLang="en-US" dirty="0" smtClean="0"/>
              <a:t>ライツ表記</a:t>
            </a:r>
            <a:endParaRPr kumimoji="1" lang="ja-JP" altLang="en-US" dirty="0"/>
          </a:p>
        </p:txBody>
      </p:sp>
      <p:sp>
        <p:nvSpPr>
          <p:cNvPr id="21" name="テキスト プレースホルダー 4"/>
          <p:cNvSpPr>
            <a:spLocks noGrp="1"/>
          </p:cNvSpPr>
          <p:nvPr>
            <p:ph type="body" sz="quarter" idx="15" hasCustomPrompt="1"/>
          </p:nvPr>
        </p:nvSpPr>
        <p:spPr>
          <a:xfrm>
            <a:off x="722314" y="2915988"/>
            <a:ext cx="10761662" cy="307777"/>
          </a:xfrm>
          <a:prstGeom prst="rect">
            <a:avLst/>
          </a:prstGeom>
        </p:spPr>
        <p:txBody>
          <a:bodyPr lIns="0" tIns="0" rIns="0" bIns="0" anchor="t">
            <a:spAutoFit/>
          </a:bodyPr>
          <a:lstStyle>
            <a:lvl1pPr marL="0" indent="0" algn="ctr">
              <a:buNone/>
              <a:defRPr sz="2000">
                <a:solidFill>
                  <a:schemeClr val="bg1"/>
                </a:solidFill>
              </a:defRPr>
            </a:lvl1pPr>
            <a:lvl2pPr marL="543833" indent="0" algn="l">
              <a:buNone/>
              <a:defRPr/>
            </a:lvl2pPr>
          </a:lstStyle>
          <a:p>
            <a:pPr lvl="0"/>
            <a:r>
              <a:rPr kumimoji="1" lang="ja-JP" altLang="en-US" dirty="0" smtClean="0"/>
              <a:t>サブタイトルの書式設定</a:t>
            </a:r>
            <a:endParaRPr kumimoji="1" lang="ja-JP" altLang="en-US" dirty="0"/>
          </a:p>
        </p:txBody>
      </p:sp>
      <p:sp>
        <p:nvSpPr>
          <p:cNvPr id="9" name="フッター プレースホルダー 3"/>
          <p:cNvSpPr txBox="1">
            <a:spLocks/>
          </p:cNvSpPr>
          <p:nvPr userDrawn="1"/>
        </p:nvSpPr>
        <p:spPr>
          <a:xfrm>
            <a:off x="8028026" y="6535589"/>
            <a:ext cx="2880000" cy="215999"/>
          </a:xfrm>
          <a:prstGeom prst="rect">
            <a:avLst/>
          </a:prstGeom>
        </p:spPr>
        <p:txBody>
          <a:bodyPr wrap="square" lIns="71892" tIns="0" rIns="71892"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lvl="0" algn="r" defTabSz="456503"/>
            <a:r>
              <a:rPr lang="en-US" altLang="ja-JP" sz="900" b="0" dirty="0" smtClean="0">
                <a:solidFill>
                  <a:schemeClr val="bg1"/>
                </a:solidFill>
                <a:latin typeface="SST" pitchFamily="34" charset="0"/>
                <a:ea typeface="SST Japanese Pro Regular" pitchFamily="34" charset="-128"/>
                <a:cs typeface="メイリオ"/>
              </a:rPr>
              <a:t>(Supplementary</a:t>
            </a:r>
            <a:r>
              <a:rPr lang="en-US" altLang="ja-JP" sz="900" b="0" baseline="0" dirty="0" smtClean="0">
                <a:solidFill>
                  <a:schemeClr val="bg1"/>
                </a:solidFill>
                <a:latin typeface="SST" pitchFamily="34" charset="0"/>
                <a:ea typeface="SST Japanese Pro Regular" pitchFamily="34" charset="-128"/>
                <a:cs typeface="メイリオ"/>
              </a:rPr>
              <a:t> information</a:t>
            </a:r>
            <a:r>
              <a:rPr lang="en-US" altLang="ja-JP" sz="900" b="0" dirty="0" smtClean="0">
                <a:solidFill>
                  <a:schemeClr val="bg1"/>
                </a:solidFill>
                <a:latin typeface="SST" pitchFamily="34" charset="0"/>
                <a:ea typeface="SST Japanese Pro Regular" pitchFamily="34" charset="-128"/>
                <a:cs typeface="メイリオ"/>
              </a:rPr>
              <a:t>)</a:t>
            </a:r>
            <a:endParaRPr lang="en-US" altLang="ja-JP" sz="900" b="0" dirty="0">
              <a:solidFill>
                <a:schemeClr val="bg1"/>
              </a:solidFill>
              <a:latin typeface="SST" pitchFamily="34" charset="0"/>
              <a:ea typeface="SST Japanese Pro Regular" pitchFamily="34" charset="-128"/>
              <a:cs typeface="メイリオ"/>
            </a:endParaRPr>
          </a:p>
        </p:txBody>
      </p:sp>
      <p:pic>
        <p:nvPicPr>
          <p:cNvPr id="11" name="図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08022" y="6426001"/>
            <a:ext cx="1295403" cy="432818"/>
          </a:xfrm>
          <a:prstGeom prst="rect">
            <a:avLst/>
          </a:prstGeom>
        </p:spPr>
      </p:pic>
    </p:spTree>
    <p:extLst>
      <p:ext uri="{BB962C8B-B14F-4D97-AF65-F5344CB8AC3E}">
        <p14:creationId xmlns:p14="http://schemas.microsoft.com/office/powerpoint/2010/main" val="806998391"/>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ck/White MiddlePage">
    <p:spTree>
      <p:nvGrpSpPr>
        <p:cNvPr id="1" name=""/>
        <p:cNvGrpSpPr/>
        <p:nvPr/>
      </p:nvGrpSpPr>
      <p:grpSpPr>
        <a:xfrm>
          <a:off x="0" y="0"/>
          <a:ext cx="0" cy="0"/>
          <a:chOff x="0" y="0"/>
          <a:chExt cx="0" cy="0"/>
        </a:xfrm>
      </p:grpSpPr>
      <p:sp>
        <p:nvSpPr>
          <p:cNvPr id="36" name="正方形/長方形 35"/>
          <p:cNvSpPr/>
          <p:nvPr userDrawn="1"/>
        </p:nvSpPr>
        <p:spPr>
          <a:xfrm>
            <a:off x="0" y="0"/>
            <a:ext cx="12204700" cy="6859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299" tIns="45642" rIns="91299" bIns="45642" rtlCol="0" anchor="ctr"/>
          <a:lstStyle/>
          <a:p>
            <a:pPr algn="ctr"/>
            <a:r>
              <a:rPr kumimoji="1" lang="en-US" altLang="ja-JP" dirty="0" smtClean="0"/>
              <a:t>c</a:t>
            </a:r>
            <a:endParaRPr kumimoji="1" lang="ja-JP" altLang="en-US" dirty="0"/>
          </a:p>
        </p:txBody>
      </p:sp>
      <p:cxnSp>
        <p:nvCxnSpPr>
          <p:cNvPr id="21" name="直線コネクタ 20"/>
          <p:cNvCxnSpPr/>
          <p:nvPr userDrawn="1"/>
        </p:nvCxnSpPr>
        <p:spPr>
          <a:xfrm>
            <a:off x="1886031" y="6535577"/>
            <a:ext cx="0" cy="216023"/>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7" name="タイトル 1"/>
          <p:cNvSpPr>
            <a:spLocks noGrp="1"/>
          </p:cNvSpPr>
          <p:nvPr>
            <p:ph type="title"/>
          </p:nvPr>
        </p:nvSpPr>
        <p:spPr bwMode="gray">
          <a:xfrm>
            <a:off x="431821" y="360364"/>
            <a:ext cx="11339513" cy="539750"/>
          </a:xfrm>
          <a:prstGeom prst="rect">
            <a:avLst/>
          </a:prstGeom>
        </p:spPr>
        <p:txBody>
          <a:bodyPr lIns="0" tIns="0" rIns="0" bIns="0" anchor="t" anchorCtr="0">
            <a:noAutofit/>
          </a:bodyPr>
          <a:lstStyle>
            <a:lvl1pPr algn="l">
              <a:defRPr sz="2800" b="1" baseline="0">
                <a:solidFill>
                  <a:schemeClr val="tx1"/>
                </a:solidFill>
                <a:latin typeface="+mj-ea"/>
                <a:ea typeface="+mj-ea"/>
              </a:defRPr>
            </a:lvl1pPr>
          </a:lstStyle>
          <a:p>
            <a:r>
              <a:rPr lang="ja-JP" altLang="en-US" dirty="0" smtClean="0"/>
              <a:t>マスタ タイトルの書式設定</a:t>
            </a:r>
            <a:endParaRPr lang="ja-JP" altLang="en-US" dirty="0"/>
          </a:p>
        </p:txBody>
      </p:sp>
      <p:sp>
        <p:nvSpPr>
          <p:cNvPr id="18" name="コンテンツ プレースホルダ 6"/>
          <p:cNvSpPr>
            <a:spLocks noGrp="1"/>
          </p:cNvSpPr>
          <p:nvPr>
            <p:ph sz="quarter" idx="13"/>
          </p:nvPr>
        </p:nvSpPr>
        <p:spPr bwMode="gray">
          <a:xfrm>
            <a:off x="720726" y="1081089"/>
            <a:ext cx="10763251" cy="5165724"/>
          </a:xfrm>
          <a:prstGeom prst="rect">
            <a:avLst/>
          </a:prstGeom>
        </p:spPr>
        <p:txBody>
          <a:bodyPr lIns="0" tIns="0" rIns="0" bIns="0"/>
          <a:lstStyle>
            <a:lvl1pPr>
              <a:lnSpc>
                <a:spcPts val="3397"/>
              </a:lnSpc>
              <a:spcBef>
                <a:spcPts val="0"/>
              </a:spcBef>
              <a:buFontTx/>
              <a:buNone/>
              <a:defRPr sz="2400" baseline="0">
                <a:solidFill>
                  <a:schemeClr val="tx1"/>
                </a:solidFill>
                <a:latin typeface="+mj-ea"/>
                <a:ea typeface="+mj-ea"/>
              </a:defRPr>
            </a:lvl1pPr>
            <a:lvl2pPr>
              <a:lnSpc>
                <a:spcPts val="3397"/>
              </a:lnSpc>
              <a:spcBef>
                <a:spcPts val="0"/>
              </a:spcBef>
              <a:buFontTx/>
              <a:buNone/>
              <a:defRPr sz="1600" baseline="0">
                <a:solidFill>
                  <a:schemeClr val="tx1"/>
                </a:solidFill>
                <a:latin typeface="+mj-ea"/>
                <a:ea typeface="+mj-ea"/>
              </a:defRPr>
            </a:lvl2pPr>
            <a:lvl3pPr>
              <a:lnSpc>
                <a:spcPts val="3397"/>
              </a:lnSpc>
              <a:spcBef>
                <a:spcPts val="0"/>
              </a:spcBef>
              <a:buFontTx/>
              <a:buNone/>
              <a:defRPr sz="1300" baseline="0">
                <a:solidFill>
                  <a:schemeClr val="tx1"/>
                </a:solidFill>
                <a:latin typeface="+mj-ea"/>
                <a:ea typeface="+mj-ea"/>
              </a:defRPr>
            </a:lvl3pPr>
            <a:lvl4pPr>
              <a:lnSpc>
                <a:spcPts val="3397"/>
              </a:lnSpc>
              <a:spcBef>
                <a:spcPts val="0"/>
              </a:spcBef>
              <a:buFontTx/>
              <a:buNone/>
              <a:defRPr sz="1100" baseline="0">
                <a:solidFill>
                  <a:schemeClr val="tx1"/>
                </a:solidFill>
                <a:latin typeface="+mj-ea"/>
                <a:ea typeface="+mj-ea"/>
              </a:defRPr>
            </a:lvl4pPr>
            <a:lvl5pPr>
              <a:defRPr sz="900">
                <a:solidFill>
                  <a:schemeClr val="tx1"/>
                </a:solidFill>
                <a:latin typeface="+mj-ea"/>
                <a:ea typeface="+mj-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endParaRPr lang="en-US" altLang="ja-JP" dirty="0" smtClean="0"/>
          </a:p>
          <a:p>
            <a:pPr lvl="4"/>
            <a:r>
              <a:rPr lang="ja-JP" altLang="en-US" dirty="0" smtClean="0"/>
              <a:t>第 </a:t>
            </a:r>
            <a:r>
              <a:rPr lang="en-US" altLang="ja-JP" dirty="0" smtClean="0"/>
              <a:t>5 </a:t>
            </a:r>
            <a:r>
              <a:rPr lang="ja-JP" altLang="en-US" dirty="0" smtClean="0"/>
              <a:t>レベル</a:t>
            </a:r>
            <a:endParaRPr lang="ja-JP" altLang="en-US" dirty="0"/>
          </a:p>
        </p:txBody>
      </p:sp>
      <p:pic>
        <p:nvPicPr>
          <p:cNvPr id="13" name="図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001" y="6519622"/>
            <a:ext cx="1048514" cy="262129"/>
          </a:xfrm>
          <a:prstGeom prst="rect">
            <a:avLst/>
          </a:prstGeom>
        </p:spPr>
      </p:pic>
      <p:sp>
        <p:nvSpPr>
          <p:cNvPr id="14" name="フッター プレースホルダー 3"/>
          <p:cNvSpPr txBox="1">
            <a:spLocks/>
          </p:cNvSpPr>
          <p:nvPr userDrawn="1"/>
        </p:nvSpPr>
        <p:spPr>
          <a:xfrm>
            <a:off x="8028026" y="6535589"/>
            <a:ext cx="2880000" cy="215999"/>
          </a:xfrm>
          <a:prstGeom prst="rect">
            <a:avLst/>
          </a:prstGeom>
        </p:spPr>
        <p:txBody>
          <a:bodyPr wrap="square" lIns="71892" tIns="0" rIns="71892"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lvl="0" algn="r" defTabSz="456503"/>
            <a:r>
              <a:rPr lang="en-US" altLang="ja-JP" sz="900" b="0" dirty="0" smtClean="0">
                <a:solidFill>
                  <a:schemeClr val="bg1"/>
                </a:solidFill>
                <a:latin typeface="SST" pitchFamily="34" charset="0"/>
                <a:ea typeface="SST Japanese Pro Regular" pitchFamily="34" charset="-128"/>
                <a:cs typeface="メイリオ"/>
              </a:rPr>
              <a:t>(Supplementary</a:t>
            </a:r>
            <a:r>
              <a:rPr lang="en-US" altLang="ja-JP" sz="900" b="0" baseline="0" dirty="0" smtClean="0">
                <a:solidFill>
                  <a:schemeClr val="bg1"/>
                </a:solidFill>
                <a:latin typeface="SST" pitchFamily="34" charset="0"/>
                <a:ea typeface="SST Japanese Pro Regular" pitchFamily="34" charset="-128"/>
                <a:cs typeface="メイリオ"/>
              </a:rPr>
              <a:t> information</a:t>
            </a:r>
            <a:r>
              <a:rPr lang="en-US" altLang="ja-JP" sz="900" b="0" dirty="0" smtClean="0">
                <a:solidFill>
                  <a:schemeClr val="bg1"/>
                </a:solidFill>
                <a:latin typeface="SST" pitchFamily="34" charset="0"/>
                <a:ea typeface="SST Japanese Pro Regular" pitchFamily="34" charset="-128"/>
                <a:cs typeface="メイリオ"/>
              </a:rPr>
              <a:t>)</a:t>
            </a:r>
            <a:endParaRPr lang="en-US" altLang="ja-JP" sz="900" b="0" dirty="0">
              <a:solidFill>
                <a:schemeClr val="bg1"/>
              </a:solidFill>
              <a:latin typeface="SST" pitchFamily="34" charset="0"/>
              <a:ea typeface="SST Japanese Pro Regular" pitchFamily="34" charset="-128"/>
              <a:cs typeface="メイリオ"/>
            </a:endParaRPr>
          </a:p>
        </p:txBody>
      </p:sp>
      <p:sp>
        <p:nvSpPr>
          <p:cNvPr id="20" name="フッター プレースホルダー 3"/>
          <p:cNvSpPr txBox="1">
            <a:spLocks/>
          </p:cNvSpPr>
          <p:nvPr userDrawn="1"/>
        </p:nvSpPr>
        <p:spPr>
          <a:xfrm>
            <a:off x="3006007" y="6535589"/>
            <a:ext cx="4860000" cy="215999"/>
          </a:xfrm>
          <a:prstGeom prst="rect">
            <a:avLst/>
          </a:prstGeom>
        </p:spPr>
        <p:txBody>
          <a:bodyPr wrap="square" lIns="0" tIns="0" rIns="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bg1"/>
                </a:solidFill>
                <a:latin typeface="SST" pitchFamily="34" charset="0"/>
                <a:ea typeface="メイリオ" pitchFamily="50" charset="-128"/>
                <a:cs typeface="メイリオ" pitchFamily="50" charset="-128"/>
              </a:rPr>
              <a:t>Department      Copyright</a:t>
            </a:r>
            <a:endParaRPr lang="en-US" altLang="ja-JP" sz="900" dirty="0">
              <a:solidFill>
                <a:schemeClr val="bg1"/>
              </a:solidFill>
              <a:latin typeface="SST" pitchFamily="34" charset="0"/>
              <a:ea typeface="メイリオ" pitchFamily="50" charset="-128"/>
              <a:cs typeface="メイリオ" pitchFamily="50" charset="-128"/>
            </a:endParaRPr>
          </a:p>
        </p:txBody>
      </p:sp>
      <p:sp>
        <p:nvSpPr>
          <p:cNvPr id="22" name="日付プレースホルダー 2"/>
          <p:cNvSpPr txBox="1">
            <a:spLocks/>
          </p:cNvSpPr>
          <p:nvPr userDrawn="1"/>
        </p:nvSpPr>
        <p:spPr>
          <a:xfrm>
            <a:off x="2069903" y="6535589"/>
            <a:ext cx="776117" cy="215999"/>
          </a:xfrm>
          <a:prstGeom prst="rect">
            <a:avLst/>
          </a:prstGeom>
        </p:spPr>
        <p:txBody>
          <a:bodyPr lIns="0" tIns="0" rIns="0" bIns="0" anchor="ct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bg1"/>
                </a:solidFill>
                <a:latin typeface="SST" pitchFamily="34" charset="0"/>
              </a:rPr>
              <a:t>yy.mm.dd</a:t>
            </a:r>
            <a:endParaRPr lang="en-US" altLang="ja-JP" sz="900" dirty="0">
              <a:solidFill>
                <a:schemeClr val="bg1"/>
              </a:solidFill>
              <a:latin typeface="SST" pitchFamily="34" charset="0"/>
            </a:endParaRPr>
          </a:p>
        </p:txBody>
      </p:sp>
      <p:sp>
        <p:nvSpPr>
          <p:cNvPr id="24" name="スライド番号プレースホルダー 4"/>
          <p:cNvSpPr txBox="1">
            <a:spLocks/>
          </p:cNvSpPr>
          <p:nvPr userDrawn="1"/>
        </p:nvSpPr>
        <p:spPr>
          <a:xfrm>
            <a:off x="1421830" y="6545017"/>
            <a:ext cx="288033"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z="900" baseline="0" smtClean="0">
                <a:latin typeface="SST" pitchFamily="34" charset="0"/>
              </a:rPr>
              <a:pPr/>
              <a:t>‹#›</a:t>
            </a:fld>
            <a:endParaRPr lang="ja-JP" altLang="en-US" sz="900" baseline="0" dirty="0">
              <a:latin typeface="SST" pitchFamily="34" charset="0"/>
            </a:endParaRPr>
          </a:p>
        </p:txBody>
      </p:sp>
    </p:spTree>
    <p:extLst>
      <p:ext uri="{BB962C8B-B14F-4D97-AF65-F5344CB8AC3E}">
        <p14:creationId xmlns:p14="http://schemas.microsoft.com/office/powerpoint/2010/main" val="32448755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ue/Black MiddlePage">
    <p:bg>
      <p:bgPr>
        <a:solidFill>
          <a:schemeClr val="tx1"/>
        </a:solidFill>
        <a:effectLst/>
      </p:bgPr>
    </p:bg>
    <p:spTree>
      <p:nvGrpSpPr>
        <p:cNvPr id="1" name=""/>
        <p:cNvGrpSpPr/>
        <p:nvPr/>
      </p:nvGrpSpPr>
      <p:grpSpPr>
        <a:xfrm>
          <a:off x="0" y="0"/>
          <a:ext cx="0" cy="0"/>
          <a:chOff x="0" y="0"/>
          <a:chExt cx="0" cy="0"/>
        </a:xfrm>
      </p:grpSpPr>
      <p:sp>
        <p:nvSpPr>
          <p:cNvPr id="16" name="正方形/長方形 15"/>
          <p:cNvSpPr/>
          <p:nvPr userDrawn="1"/>
        </p:nvSpPr>
        <p:spPr>
          <a:xfrm>
            <a:off x="0" y="0"/>
            <a:ext cx="12204700" cy="68595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299" tIns="45642" rIns="91299" bIns="45642" rtlCol="0" anchor="ctr"/>
          <a:lstStyle/>
          <a:p>
            <a:pPr algn="ctr"/>
            <a:endParaRPr kumimoji="1" lang="ja-JP" altLang="en-US"/>
          </a:p>
        </p:txBody>
      </p:sp>
      <p:sp>
        <p:nvSpPr>
          <p:cNvPr id="38" name="タイトル 1"/>
          <p:cNvSpPr>
            <a:spLocks noGrp="1"/>
          </p:cNvSpPr>
          <p:nvPr>
            <p:ph type="title"/>
          </p:nvPr>
        </p:nvSpPr>
        <p:spPr bwMode="gray">
          <a:xfrm>
            <a:off x="431821" y="360364"/>
            <a:ext cx="11339513" cy="539750"/>
          </a:xfrm>
          <a:prstGeom prst="rect">
            <a:avLst/>
          </a:prstGeom>
        </p:spPr>
        <p:txBody>
          <a:bodyPr lIns="0" tIns="0" rIns="0" bIns="0" anchor="t" anchorCtr="0">
            <a:noAutofit/>
          </a:bodyPr>
          <a:lstStyle>
            <a:lvl1pPr algn="l">
              <a:defRPr sz="2800" b="1" baseline="0">
                <a:solidFill>
                  <a:schemeClr val="bg1"/>
                </a:solidFill>
                <a:latin typeface="+mj-ea"/>
                <a:ea typeface="+mj-ea"/>
              </a:defRPr>
            </a:lvl1pPr>
          </a:lstStyle>
          <a:p>
            <a:r>
              <a:rPr lang="ja-JP" altLang="en-US" dirty="0" smtClean="0"/>
              <a:t>マスタ タイトルの書式設定</a:t>
            </a:r>
            <a:endParaRPr lang="ja-JP" altLang="en-US" dirty="0"/>
          </a:p>
        </p:txBody>
      </p:sp>
      <p:sp>
        <p:nvSpPr>
          <p:cNvPr id="39" name="コンテンツ プレースホルダ 6"/>
          <p:cNvSpPr>
            <a:spLocks noGrp="1"/>
          </p:cNvSpPr>
          <p:nvPr>
            <p:ph sz="quarter" idx="13"/>
          </p:nvPr>
        </p:nvSpPr>
        <p:spPr bwMode="gray">
          <a:xfrm>
            <a:off x="720726" y="1081089"/>
            <a:ext cx="10763251" cy="5165724"/>
          </a:xfrm>
          <a:prstGeom prst="rect">
            <a:avLst/>
          </a:prstGeom>
        </p:spPr>
        <p:txBody>
          <a:bodyPr lIns="0" tIns="0" rIns="0" bIns="0"/>
          <a:lstStyle>
            <a:lvl1pPr>
              <a:lnSpc>
                <a:spcPts val="3397"/>
              </a:lnSpc>
              <a:spcBef>
                <a:spcPts val="0"/>
              </a:spcBef>
              <a:buFontTx/>
              <a:buNone/>
              <a:defRPr sz="2400" baseline="0">
                <a:solidFill>
                  <a:schemeClr val="bg1"/>
                </a:solidFill>
                <a:latin typeface="+mj-ea"/>
                <a:ea typeface="+mj-ea"/>
              </a:defRPr>
            </a:lvl1pPr>
            <a:lvl2pPr>
              <a:lnSpc>
                <a:spcPts val="3397"/>
              </a:lnSpc>
              <a:spcBef>
                <a:spcPts val="0"/>
              </a:spcBef>
              <a:buFontTx/>
              <a:buNone/>
              <a:defRPr sz="1600" baseline="0">
                <a:solidFill>
                  <a:schemeClr val="bg1"/>
                </a:solidFill>
                <a:latin typeface="+mj-ea"/>
                <a:ea typeface="+mj-ea"/>
              </a:defRPr>
            </a:lvl2pPr>
            <a:lvl3pPr>
              <a:lnSpc>
                <a:spcPts val="3397"/>
              </a:lnSpc>
              <a:spcBef>
                <a:spcPts val="0"/>
              </a:spcBef>
              <a:buFontTx/>
              <a:buNone/>
              <a:defRPr sz="1300" baseline="0">
                <a:solidFill>
                  <a:schemeClr val="bg1"/>
                </a:solidFill>
                <a:latin typeface="+mj-ea"/>
                <a:ea typeface="+mj-ea"/>
              </a:defRPr>
            </a:lvl3pPr>
            <a:lvl4pPr>
              <a:lnSpc>
                <a:spcPts val="3397"/>
              </a:lnSpc>
              <a:spcBef>
                <a:spcPts val="0"/>
              </a:spcBef>
              <a:buFontTx/>
              <a:buNone/>
              <a:defRPr sz="1100" baseline="0">
                <a:solidFill>
                  <a:schemeClr val="bg1"/>
                </a:solidFill>
                <a:latin typeface="+mj-ea"/>
                <a:ea typeface="+mj-ea"/>
              </a:defRPr>
            </a:lvl4pPr>
            <a:lvl5pPr>
              <a:defRPr sz="900">
                <a:solidFill>
                  <a:schemeClr val="bg1"/>
                </a:solidFill>
                <a:latin typeface="+mj-ea"/>
                <a:ea typeface="+mj-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endParaRPr lang="en-US" altLang="ja-JP" dirty="0" smtClean="0"/>
          </a:p>
          <a:p>
            <a:pPr lvl="4"/>
            <a:r>
              <a:rPr lang="ja-JP" altLang="en-US" dirty="0" smtClean="0"/>
              <a:t>第 </a:t>
            </a:r>
            <a:r>
              <a:rPr lang="en-US" altLang="ja-JP" dirty="0" smtClean="0"/>
              <a:t>5 </a:t>
            </a:r>
            <a:r>
              <a:rPr lang="ja-JP" altLang="en-US" dirty="0" smtClean="0"/>
              <a:t>レベル</a:t>
            </a:r>
            <a:endParaRPr lang="ja-JP" altLang="en-US" dirty="0"/>
          </a:p>
        </p:txBody>
      </p:sp>
      <p:sp>
        <p:nvSpPr>
          <p:cNvPr id="14" name="フッター プレースホルダー 3"/>
          <p:cNvSpPr txBox="1">
            <a:spLocks/>
          </p:cNvSpPr>
          <p:nvPr userDrawn="1"/>
        </p:nvSpPr>
        <p:spPr>
          <a:xfrm>
            <a:off x="8028026" y="6535589"/>
            <a:ext cx="2880000" cy="215999"/>
          </a:xfrm>
          <a:prstGeom prst="rect">
            <a:avLst/>
          </a:prstGeom>
        </p:spPr>
        <p:txBody>
          <a:bodyPr wrap="square" lIns="71892" tIns="0" rIns="71892"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lvl="0" algn="r" defTabSz="456503"/>
            <a:endParaRPr lang="en-US" altLang="ja-JP" sz="900" b="0" dirty="0">
              <a:solidFill>
                <a:schemeClr val="bg1"/>
              </a:solidFill>
              <a:latin typeface="SST" pitchFamily="34" charset="0"/>
              <a:ea typeface="SST Japanese Pro Regular" pitchFamily="34" charset="-128"/>
              <a:cs typeface="メイリオ"/>
            </a:endParaRPr>
          </a:p>
        </p:txBody>
      </p:sp>
      <p:sp>
        <p:nvSpPr>
          <p:cNvPr id="18" name="フッター プレースホルダー 3"/>
          <p:cNvSpPr txBox="1">
            <a:spLocks/>
          </p:cNvSpPr>
          <p:nvPr userDrawn="1"/>
        </p:nvSpPr>
        <p:spPr>
          <a:xfrm>
            <a:off x="3006007" y="6535589"/>
            <a:ext cx="4860000" cy="215999"/>
          </a:xfrm>
          <a:prstGeom prst="rect">
            <a:avLst/>
          </a:prstGeom>
        </p:spPr>
        <p:txBody>
          <a:bodyPr wrap="square" lIns="0" tIns="0" rIns="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endParaRPr lang="en-US" altLang="ja-JP" sz="900" dirty="0">
              <a:solidFill>
                <a:schemeClr val="bg1"/>
              </a:solidFill>
              <a:latin typeface="SST" pitchFamily="34" charset="0"/>
              <a:ea typeface="メイリオ" pitchFamily="50" charset="-128"/>
              <a:cs typeface="メイリオ" pitchFamily="50" charset="-128"/>
            </a:endParaRPr>
          </a:p>
        </p:txBody>
      </p:sp>
    </p:spTree>
    <p:extLst>
      <p:ext uri="{BB962C8B-B14F-4D97-AF65-F5344CB8AC3E}">
        <p14:creationId xmlns:p14="http://schemas.microsoft.com/office/powerpoint/2010/main" val="251364948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White MiddlePage">
    <p:spTree>
      <p:nvGrpSpPr>
        <p:cNvPr id="1" name=""/>
        <p:cNvGrpSpPr/>
        <p:nvPr/>
      </p:nvGrpSpPr>
      <p:grpSpPr>
        <a:xfrm>
          <a:off x="0" y="0"/>
          <a:ext cx="0" cy="0"/>
          <a:chOff x="0" y="0"/>
          <a:chExt cx="0" cy="0"/>
        </a:xfrm>
      </p:grpSpPr>
      <p:sp>
        <p:nvSpPr>
          <p:cNvPr id="20" name="正方形/長方形 19"/>
          <p:cNvSpPr/>
          <p:nvPr userDrawn="1"/>
        </p:nvSpPr>
        <p:spPr>
          <a:xfrm>
            <a:off x="0" y="0"/>
            <a:ext cx="12204700" cy="6859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299" tIns="45642" rIns="91299" bIns="45642" rtlCol="0" anchor="ctr"/>
          <a:lstStyle/>
          <a:p>
            <a:pPr algn="ctr"/>
            <a:endParaRPr kumimoji="1" lang="ja-JP" altLang="en-US"/>
          </a:p>
        </p:txBody>
      </p:sp>
      <p:cxnSp>
        <p:nvCxnSpPr>
          <p:cNvPr id="21" name="直線コネクタ 20"/>
          <p:cNvCxnSpPr/>
          <p:nvPr userDrawn="1"/>
        </p:nvCxnSpPr>
        <p:spPr>
          <a:xfrm>
            <a:off x="1886031" y="6535577"/>
            <a:ext cx="0" cy="216023"/>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7" name="タイトル 1"/>
          <p:cNvSpPr>
            <a:spLocks noGrp="1"/>
          </p:cNvSpPr>
          <p:nvPr>
            <p:ph type="title"/>
          </p:nvPr>
        </p:nvSpPr>
        <p:spPr bwMode="gray">
          <a:xfrm>
            <a:off x="431821" y="360364"/>
            <a:ext cx="11339513" cy="539750"/>
          </a:xfrm>
          <a:prstGeom prst="rect">
            <a:avLst/>
          </a:prstGeom>
        </p:spPr>
        <p:txBody>
          <a:bodyPr lIns="0" tIns="0" rIns="0" bIns="0" anchor="t" anchorCtr="0">
            <a:noAutofit/>
          </a:bodyPr>
          <a:lstStyle>
            <a:lvl1pPr algn="l">
              <a:defRPr sz="2800" b="1" baseline="0">
                <a:solidFill>
                  <a:schemeClr val="tx1"/>
                </a:solidFill>
                <a:latin typeface="+mj-ea"/>
                <a:ea typeface="+mj-ea"/>
              </a:defRPr>
            </a:lvl1pPr>
          </a:lstStyle>
          <a:p>
            <a:r>
              <a:rPr lang="ja-JP" altLang="en-US" dirty="0" smtClean="0"/>
              <a:t>マスタ タイトルの書式設定</a:t>
            </a:r>
            <a:endParaRPr lang="ja-JP" altLang="en-US" dirty="0"/>
          </a:p>
        </p:txBody>
      </p:sp>
      <p:sp>
        <p:nvSpPr>
          <p:cNvPr id="18" name="コンテンツ プレースホルダ 6"/>
          <p:cNvSpPr>
            <a:spLocks noGrp="1"/>
          </p:cNvSpPr>
          <p:nvPr>
            <p:ph sz="quarter" idx="13"/>
          </p:nvPr>
        </p:nvSpPr>
        <p:spPr bwMode="gray">
          <a:xfrm>
            <a:off x="720726" y="1081089"/>
            <a:ext cx="10763251" cy="5165724"/>
          </a:xfrm>
          <a:prstGeom prst="rect">
            <a:avLst/>
          </a:prstGeom>
        </p:spPr>
        <p:txBody>
          <a:bodyPr lIns="0" tIns="0" rIns="0" bIns="0"/>
          <a:lstStyle>
            <a:lvl1pPr>
              <a:lnSpc>
                <a:spcPts val="3397"/>
              </a:lnSpc>
              <a:spcBef>
                <a:spcPts val="0"/>
              </a:spcBef>
              <a:buFontTx/>
              <a:buNone/>
              <a:defRPr sz="2400" baseline="0">
                <a:solidFill>
                  <a:schemeClr val="tx1"/>
                </a:solidFill>
                <a:latin typeface="+mj-ea"/>
                <a:ea typeface="+mj-ea"/>
              </a:defRPr>
            </a:lvl1pPr>
            <a:lvl2pPr>
              <a:lnSpc>
                <a:spcPts val="3397"/>
              </a:lnSpc>
              <a:spcBef>
                <a:spcPts val="0"/>
              </a:spcBef>
              <a:buFontTx/>
              <a:buNone/>
              <a:defRPr sz="1600" baseline="0">
                <a:solidFill>
                  <a:schemeClr val="tx1"/>
                </a:solidFill>
                <a:latin typeface="+mj-ea"/>
                <a:ea typeface="+mj-ea"/>
              </a:defRPr>
            </a:lvl2pPr>
            <a:lvl3pPr>
              <a:lnSpc>
                <a:spcPts val="3397"/>
              </a:lnSpc>
              <a:spcBef>
                <a:spcPts val="0"/>
              </a:spcBef>
              <a:buFontTx/>
              <a:buNone/>
              <a:defRPr sz="1300" baseline="0">
                <a:solidFill>
                  <a:schemeClr val="tx1"/>
                </a:solidFill>
                <a:latin typeface="+mj-ea"/>
                <a:ea typeface="+mj-ea"/>
              </a:defRPr>
            </a:lvl3pPr>
            <a:lvl4pPr>
              <a:lnSpc>
                <a:spcPts val="3397"/>
              </a:lnSpc>
              <a:spcBef>
                <a:spcPts val="0"/>
              </a:spcBef>
              <a:buFontTx/>
              <a:buNone/>
              <a:defRPr sz="1100" baseline="0">
                <a:solidFill>
                  <a:schemeClr val="tx1"/>
                </a:solidFill>
                <a:latin typeface="+mj-ea"/>
                <a:ea typeface="+mj-ea"/>
              </a:defRPr>
            </a:lvl4pPr>
            <a:lvl5pPr>
              <a:defRPr sz="900">
                <a:solidFill>
                  <a:schemeClr val="tx1"/>
                </a:solidFill>
                <a:latin typeface="+mj-ea"/>
                <a:ea typeface="+mj-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endParaRPr lang="en-US" altLang="ja-JP" dirty="0" smtClean="0"/>
          </a:p>
          <a:p>
            <a:pPr lvl="4"/>
            <a:r>
              <a:rPr lang="ja-JP" altLang="en-US" dirty="0" smtClean="0"/>
              <a:t>第 </a:t>
            </a:r>
            <a:r>
              <a:rPr lang="en-US" altLang="ja-JP" dirty="0" smtClean="0"/>
              <a:t>5 </a:t>
            </a:r>
            <a:r>
              <a:rPr lang="ja-JP" altLang="en-US" dirty="0" smtClean="0"/>
              <a:t>レベル</a:t>
            </a:r>
            <a:endParaRPr lang="ja-JP" altLang="en-US" dirty="0"/>
          </a:p>
        </p:txBody>
      </p:sp>
      <p:pic>
        <p:nvPicPr>
          <p:cNvPr id="13" name="図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001" y="6519622"/>
            <a:ext cx="1048514" cy="262129"/>
          </a:xfrm>
          <a:prstGeom prst="rect">
            <a:avLst/>
          </a:prstGeom>
        </p:spPr>
      </p:pic>
      <p:sp>
        <p:nvSpPr>
          <p:cNvPr id="25" name="スライド番号プレースホルダー 4"/>
          <p:cNvSpPr txBox="1">
            <a:spLocks/>
          </p:cNvSpPr>
          <p:nvPr userDrawn="1"/>
        </p:nvSpPr>
        <p:spPr>
          <a:xfrm>
            <a:off x="1421830" y="6545017"/>
            <a:ext cx="288033"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z="900" baseline="0" smtClean="0">
                <a:latin typeface="SST" pitchFamily="34" charset="0"/>
              </a:rPr>
              <a:pPr/>
              <a:t>‹#›</a:t>
            </a:fld>
            <a:endParaRPr lang="ja-JP" altLang="en-US" sz="900" baseline="0" dirty="0">
              <a:latin typeface="SST" pitchFamily="34" charset="0"/>
            </a:endParaRPr>
          </a:p>
        </p:txBody>
      </p:sp>
    </p:spTree>
    <p:extLst>
      <p:ext uri="{BB962C8B-B14F-4D97-AF65-F5344CB8AC3E}">
        <p14:creationId xmlns:p14="http://schemas.microsoft.com/office/powerpoint/2010/main" val="39249586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ight Gray/Black MiddlePage">
    <p:spTree>
      <p:nvGrpSpPr>
        <p:cNvPr id="1" name=""/>
        <p:cNvGrpSpPr/>
        <p:nvPr/>
      </p:nvGrpSpPr>
      <p:grpSpPr>
        <a:xfrm>
          <a:off x="0" y="0"/>
          <a:ext cx="0" cy="0"/>
          <a:chOff x="0" y="0"/>
          <a:chExt cx="0" cy="0"/>
        </a:xfrm>
      </p:grpSpPr>
      <p:sp>
        <p:nvSpPr>
          <p:cNvPr id="16" name="正方形/長方形 15"/>
          <p:cNvSpPr/>
          <p:nvPr userDrawn="1"/>
        </p:nvSpPr>
        <p:spPr>
          <a:xfrm>
            <a:off x="0" y="0"/>
            <a:ext cx="12204700" cy="68595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299" tIns="45642" rIns="91299" bIns="45642" rtlCol="0" anchor="ctr"/>
          <a:lstStyle/>
          <a:p>
            <a:pPr algn="ctr"/>
            <a:endParaRPr kumimoji="1" lang="ja-JP" altLang="en-US"/>
          </a:p>
        </p:txBody>
      </p:sp>
      <p:sp>
        <p:nvSpPr>
          <p:cNvPr id="19" name="正方形/長方形 18"/>
          <p:cNvSpPr/>
          <p:nvPr userDrawn="1"/>
        </p:nvSpPr>
        <p:spPr>
          <a:xfrm>
            <a:off x="1" y="6427591"/>
            <a:ext cx="12204001" cy="432000"/>
          </a:xfrm>
          <a:prstGeom prst="rect">
            <a:avLst/>
          </a:prstGeom>
          <a:solidFill>
            <a:srgbClr val="C8C8C8"/>
          </a:solidFill>
          <a:ln>
            <a:noFill/>
          </a:ln>
        </p:spPr>
        <p:style>
          <a:lnRef idx="2">
            <a:schemeClr val="dk1">
              <a:shade val="50000"/>
            </a:schemeClr>
          </a:lnRef>
          <a:fillRef idx="1">
            <a:schemeClr val="dk1"/>
          </a:fillRef>
          <a:effectRef idx="0">
            <a:schemeClr val="dk1"/>
          </a:effectRef>
          <a:fontRef idx="minor">
            <a:schemeClr val="lt1"/>
          </a:fontRef>
        </p:style>
        <p:txBody>
          <a:bodyPr lIns="91299" tIns="45642" rIns="91299" bIns="45642" rtlCol="0" anchor="ctr"/>
          <a:lstStyle/>
          <a:p>
            <a:pPr algn="ctr"/>
            <a:endParaRPr kumimoji="1" lang="ja-JP" altLang="en-US" sz="900">
              <a:solidFill>
                <a:srgbClr val="FFFFFF"/>
              </a:solidFill>
            </a:endParaRPr>
          </a:p>
        </p:txBody>
      </p:sp>
      <p:cxnSp>
        <p:nvCxnSpPr>
          <p:cNvPr id="23" name="直線コネクタ 22"/>
          <p:cNvCxnSpPr/>
          <p:nvPr userDrawn="1"/>
        </p:nvCxnSpPr>
        <p:spPr>
          <a:xfrm>
            <a:off x="1886031" y="6535577"/>
            <a:ext cx="0" cy="216023"/>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6" name="タイトル 1"/>
          <p:cNvSpPr>
            <a:spLocks noGrp="1"/>
          </p:cNvSpPr>
          <p:nvPr>
            <p:ph type="title"/>
          </p:nvPr>
        </p:nvSpPr>
        <p:spPr bwMode="gray">
          <a:xfrm>
            <a:off x="431821" y="360364"/>
            <a:ext cx="11339513" cy="539750"/>
          </a:xfrm>
          <a:prstGeom prst="rect">
            <a:avLst/>
          </a:prstGeom>
        </p:spPr>
        <p:txBody>
          <a:bodyPr lIns="0" tIns="0" rIns="0" bIns="0" anchor="t" anchorCtr="0">
            <a:noAutofit/>
          </a:bodyPr>
          <a:lstStyle>
            <a:lvl1pPr algn="l">
              <a:defRPr sz="2800" b="1" baseline="0">
                <a:solidFill>
                  <a:schemeClr val="bg1"/>
                </a:solidFill>
                <a:latin typeface="+mj-ea"/>
                <a:ea typeface="+mj-ea"/>
              </a:defRPr>
            </a:lvl1pPr>
          </a:lstStyle>
          <a:p>
            <a:r>
              <a:rPr lang="ja-JP" altLang="en-US" dirty="0" smtClean="0"/>
              <a:t>マスタ タイトルの書式設定</a:t>
            </a:r>
            <a:endParaRPr lang="ja-JP" altLang="en-US" dirty="0"/>
          </a:p>
        </p:txBody>
      </p:sp>
      <p:sp>
        <p:nvSpPr>
          <p:cNvPr id="37" name="コンテンツ プレースホルダ 6"/>
          <p:cNvSpPr>
            <a:spLocks noGrp="1"/>
          </p:cNvSpPr>
          <p:nvPr>
            <p:ph sz="quarter" idx="13"/>
          </p:nvPr>
        </p:nvSpPr>
        <p:spPr bwMode="gray">
          <a:xfrm>
            <a:off x="720726" y="1081089"/>
            <a:ext cx="10763251" cy="5165724"/>
          </a:xfrm>
          <a:prstGeom prst="rect">
            <a:avLst/>
          </a:prstGeom>
        </p:spPr>
        <p:txBody>
          <a:bodyPr lIns="0" tIns="0" rIns="0" bIns="0"/>
          <a:lstStyle>
            <a:lvl1pPr>
              <a:lnSpc>
                <a:spcPts val="3397"/>
              </a:lnSpc>
              <a:spcBef>
                <a:spcPts val="0"/>
              </a:spcBef>
              <a:buFontTx/>
              <a:buNone/>
              <a:defRPr sz="2400" baseline="0">
                <a:solidFill>
                  <a:schemeClr val="bg1"/>
                </a:solidFill>
                <a:latin typeface="+mj-ea"/>
                <a:ea typeface="+mj-ea"/>
              </a:defRPr>
            </a:lvl1pPr>
            <a:lvl2pPr>
              <a:lnSpc>
                <a:spcPts val="3397"/>
              </a:lnSpc>
              <a:spcBef>
                <a:spcPts val="0"/>
              </a:spcBef>
              <a:buFontTx/>
              <a:buNone/>
              <a:defRPr sz="1600" baseline="0">
                <a:solidFill>
                  <a:schemeClr val="bg1"/>
                </a:solidFill>
                <a:latin typeface="+mj-ea"/>
                <a:ea typeface="+mj-ea"/>
              </a:defRPr>
            </a:lvl2pPr>
            <a:lvl3pPr>
              <a:lnSpc>
                <a:spcPts val="3397"/>
              </a:lnSpc>
              <a:spcBef>
                <a:spcPts val="0"/>
              </a:spcBef>
              <a:buFontTx/>
              <a:buNone/>
              <a:defRPr sz="1300" baseline="0">
                <a:solidFill>
                  <a:schemeClr val="bg1"/>
                </a:solidFill>
                <a:latin typeface="+mj-ea"/>
                <a:ea typeface="+mj-ea"/>
              </a:defRPr>
            </a:lvl3pPr>
            <a:lvl4pPr>
              <a:lnSpc>
                <a:spcPts val="3397"/>
              </a:lnSpc>
              <a:spcBef>
                <a:spcPts val="0"/>
              </a:spcBef>
              <a:buFontTx/>
              <a:buNone/>
              <a:defRPr sz="1100" baseline="0">
                <a:solidFill>
                  <a:schemeClr val="bg1"/>
                </a:solidFill>
                <a:latin typeface="+mj-ea"/>
                <a:ea typeface="+mj-ea"/>
              </a:defRPr>
            </a:lvl4pPr>
            <a:lvl5pPr>
              <a:defRPr sz="900">
                <a:solidFill>
                  <a:schemeClr val="bg1"/>
                </a:solidFill>
                <a:latin typeface="+mj-ea"/>
                <a:ea typeface="+mj-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endParaRPr lang="en-US" altLang="ja-JP" dirty="0" smtClean="0"/>
          </a:p>
          <a:p>
            <a:pPr lvl="4"/>
            <a:r>
              <a:rPr lang="ja-JP" altLang="en-US" dirty="0" smtClean="0"/>
              <a:t>第 </a:t>
            </a:r>
            <a:r>
              <a:rPr lang="en-US" altLang="ja-JP" dirty="0" smtClean="0"/>
              <a:t>5 </a:t>
            </a:r>
            <a:r>
              <a:rPr lang="ja-JP" altLang="en-US" dirty="0" smtClean="0"/>
              <a:t>レベル</a:t>
            </a:r>
            <a:endParaRPr lang="ja-JP" altLang="en-US" dirty="0"/>
          </a:p>
        </p:txBody>
      </p:sp>
      <p:pic>
        <p:nvPicPr>
          <p:cNvPr id="13" name="図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001" y="6519622"/>
            <a:ext cx="1048514" cy="262129"/>
          </a:xfrm>
          <a:prstGeom prst="rect">
            <a:avLst/>
          </a:prstGeom>
        </p:spPr>
      </p:pic>
      <p:sp>
        <p:nvSpPr>
          <p:cNvPr id="14" name="フッター プレースホルダー 3"/>
          <p:cNvSpPr txBox="1">
            <a:spLocks/>
          </p:cNvSpPr>
          <p:nvPr userDrawn="1"/>
        </p:nvSpPr>
        <p:spPr>
          <a:xfrm>
            <a:off x="8028026" y="6535589"/>
            <a:ext cx="2880000" cy="215999"/>
          </a:xfrm>
          <a:prstGeom prst="rect">
            <a:avLst/>
          </a:prstGeom>
        </p:spPr>
        <p:txBody>
          <a:bodyPr wrap="square" lIns="71892" tIns="0" rIns="71892"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lvl="0" algn="r" defTabSz="456503"/>
            <a:r>
              <a:rPr lang="en-US" altLang="ja-JP" sz="900" b="0" dirty="0" smtClean="0">
                <a:solidFill>
                  <a:schemeClr val="tx1"/>
                </a:solidFill>
                <a:latin typeface="SST" pitchFamily="34" charset="0"/>
                <a:ea typeface="SST Japanese Pro Regular" pitchFamily="34" charset="-128"/>
                <a:cs typeface="メイリオ"/>
              </a:rPr>
              <a:t>(Supplementary information)</a:t>
            </a:r>
            <a:endParaRPr lang="en-US" altLang="ja-JP" sz="900" b="0" dirty="0">
              <a:solidFill>
                <a:schemeClr val="tx1"/>
              </a:solidFill>
              <a:latin typeface="SST" pitchFamily="34" charset="0"/>
              <a:ea typeface="SST Japanese Pro Regular" pitchFamily="34" charset="-128"/>
              <a:cs typeface="メイリオ"/>
            </a:endParaRPr>
          </a:p>
        </p:txBody>
      </p:sp>
      <p:sp>
        <p:nvSpPr>
          <p:cNvPr id="18" name="フッター プレースホルダー 3"/>
          <p:cNvSpPr txBox="1">
            <a:spLocks/>
          </p:cNvSpPr>
          <p:nvPr userDrawn="1"/>
        </p:nvSpPr>
        <p:spPr>
          <a:xfrm>
            <a:off x="3006007" y="6535589"/>
            <a:ext cx="4860000" cy="215999"/>
          </a:xfrm>
          <a:prstGeom prst="rect">
            <a:avLst/>
          </a:prstGeom>
        </p:spPr>
        <p:txBody>
          <a:bodyPr wrap="square" lIns="0" tIns="0" rIns="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tx1"/>
                </a:solidFill>
                <a:latin typeface="SST" pitchFamily="34" charset="0"/>
                <a:ea typeface="メイリオ" pitchFamily="50" charset="-128"/>
                <a:cs typeface="メイリオ" pitchFamily="50" charset="-128"/>
              </a:rPr>
              <a:t>Department      Copyright</a:t>
            </a:r>
            <a:endParaRPr lang="en-US" altLang="ja-JP" sz="900" dirty="0">
              <a:solidFill>
                <a:schemeClr val="tx1"/>
              </a:solidFill>
              <a:latin typeface="SST" pitchFamily="34" charset="0"/>
              <a:ea typeface="メイリオ" pitchFamily="50" charset="-128"/>
              <a:cs typeface="メイリオ" pitchFamily="50" charset="-128"/>
            </a:endParaRPr>
          </a:p>
        </p:txBody>
      </p:sp>
      <p:sp>
        <p:nvSpPr>
          <p:cNvPr id="20" name="日付プレースホルダー 2"/>
          <p:cNvSpPr txBox="1">
            <a:spLocks/>
          </p:cNvSpPr>
          <p:nvPr userDrawn="1"/>
        </p:nvSpPr>
        <p:spPr>
          <a:xfrm>
            <a:off x="2069903" y="6535589"/>
            <a:ext cx="776117" cy="215999"/>
          </a:xfrm>
          <a:prstGeom prst="rect">
            <a:avLst/>
          </a:prstGeom>
        </p:spPr>
        <p:txBody>
          <a:bodyPr lIns="0" tIns="0" rIns="0" bIns="0" anchor="ct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tx1"/>
                </a:solidFill>
                <a:latin typeface="SST" pitchFamily="34" charset="0"/>
              </a:rPr>
              <a:t>yy.mm.dd</a:t>
            </a:r>
            <a:endParaRPr lang="en-US" altLang="ja-JP" sz="900" dirty="0">
              <a:solidFill>
                <a:schemeClr val="tx1"/>
              </a:solidFill>
              <a:latin typeface="SST" pitchFamily="34" charset="0"/>
            </a:endParaRPr>
          </a:p>
        </p:txBody>
      </p:sp>
      <p:sp>
        <p:nvSpPr>
          <p:cNvPr id="21" name="スライド番号プレースホルダー 4"/>
          <p:cNvSpPr txBox="1">
            <a:spLocks/>
          </p:cNvSpPr>
          <p:nvPr userDrawn="1"/>
        </p:nvSpPr>
        <p:spPr>
          <a:xfrm>
            <a:off x="1421830" y="6545017"/>
            <a:ext cx="288033"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z="900" baseline="0" smtClean="0">
                <a:solidFill>
                  <a:schemeClr val="tx1"/>
                </a:solidFill>
                <a:latin typeface="SST" pitchFamily="34" charset="0"/>
              </a:rPr>
              <a:pPr/>
              <a:t>‹#›</a:t>
            </a:fld>
            <a:endParaRPr lang="ja-JP" altLang="en-US" sz="900" baseline="0" dirty="0">
              <a:solidFill>
                <a:schemeClr val="tx1"/>
              </a:solidFill>
              <a:latin typeface="SST" pitchFamily="34" charset="0"/>
            </a:endParaRPr>
          </a:p>
        </p:txBody>
      </p:sp>
      <p:pic>
        <p:nvPicPr>
          <p:cNvPr id="17" name="図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08022" y="6426001"/>
            <a:ext cx="1295403" cy="432818"/>
          </a:xfrm>
          <a:prstGeom prst="rect">
            <a:avLst/>
          </a:prstGeom>
        </p:spPr>
      </p:pic>
    </p:spTree>
    <p:extLst>
      <p:ext uri="{BB962C8B-B14F-4D97-AF65-F5344CB8AC3E}">
        <p14:creationId xmlns:p14="http://schemas.microsoft.com/office/powerpoint/2010/main" val="2580745112"/>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ark Gray/Black MiddlePage">
    <p:bg>
      <p:bgPr>
        <a:solidFill>
          <a:schemeClr val="tx1"/>
        </a:solidFill>
        <a:effectLst/>
      </p:bgPr>
    </p:bg>
    <p:spTree>
      <p:nvGrpSpPr>
        <p:cNvPr id="1" name=""/>
        <p:cNvGrpSpPr/>
        <p:nvPr/>
      </p:nvGrpSpPr>
      <p:grpSpPr>
        <a:xfrm>
          <a:off x="0" y="0"/>
          <a:ext cx="0" cy="0"/>
          <a:chOff x="0" y="0"/>
          <a:chExt cx="0" cy="0"/>
        </a:xfrm>
      </p:grpSpPr>
      <p:sp>
        <p:nvSpPr>
          <p:cNvPr id="16" name="正方形/長方形 15"/>
          <p:cNvSpPr/>
          <p:nvPr userDrawn="1"/>
        </p:nvSpPr>
        <p:spPr>
          <a:xfrm>
            <a:off x="0" y="0"/>
            <a:ext cx="12204700" cy="68595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299" tIns="45642" rIns="91299" bIns="45642" rtlCol="0" anchor="ctr"/>
          <a:lstStyle/>
          <a:p>
            <a:pPr algn="ctr"/>
            <a:endParaRPr kumimoji="1" lang="ja-JP" altLang="en-US"/>
          </a:p>
        </p:txBody>
      </p:sp>
      <p:sp>
        <p:nvSpPr>
          <p:cNvPr id="6" name="正方形/長方形 5"/>
          <p:cNvSpPr/>
          <p:nvPr userDrawn="1"/>
        </p:nvSpPr>
        <p:spPr>
          <a:xfrm>
            <a:off x="1" y="6427591"/>
            <a:ext cx="12204001" cy="432000"/>
          </a:xfrm>
          <a:prstGeom prst="rect">
            <a:avLst/>
          </a:prstGeom>
          <a:solidFill>
            <a:srgbClr val="666666"/>
          </a:solidFill>
          <a:ln>
            <a:noFill/>
          </a:ln>
        </p:spPr>
        <p:style>
          <a:lnRef idx="2">
            <a:schemeClr val="dk1">
              <a:shade val="50000"/>
            </a:schemeClr>
          </a:lnRef>
          <a:fillRef idx="1">
            <a:schemeClr val="dk1"/>
          </a:fillRef>
          <a:effectRef idx="0">
            <a:schemeClr val="dk1"/>
          </a:effectRef>
          <a:fontRef idx="minor">
            <a:schemeClr val="lt1"/>
          </a:fontRef>
        </p:style>
        <p:txBody>
          <a:bodyPr lIns="91299" tIns="45642" rIns="91299" bIns="45642" rtlCol="0" anchor="ctr"/>
          <a:lstStyle/>
          <a:p>
            <a:pPr algn="ctr"/>
            <a:endParaRPr kumimoji="1" lang="ja-JP" altLang="en-US" sz="900">
              <a:solidFill>
                <a:srgbClr val="FFFFFF"/>
              </a:solidFill>
            </a:endParaRPr>
          </a:p>
        </p:txBody>
      </p:sp>
      <p:cxnSp>
        <p:nvCxnSpPr>
          <p:cNvPr id="20" name="直線コネクタ 19"/>
          <p:cNvCxnSpPr/>
          <p:nvPr userDrawn="1"/>
        </p:nvCxnSpPr>
        <p:spPr>
          <a:xfrm>
            <a:off x="1886031" y="6535577"/>
            <a:ext cx="0" cy="216023"/>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3" name="タイトル 1"/>
          <p:cNvSpPr>
            <a:spLocks noGrp="1"/>
          </p:cNvSpPr>
          <p:nvPr>
            <p:ph type="title"/>
          </p:nvPr>
        </p:nvSpPr>
        <p:spPr bwMode="gray">
          <a:xfrm>
            <a:off x="431821" y="360364"/>
            <a:ext cx="11339513" cy="539750"/>
          </a:xfrm>
          <a:prstGeom prst="rect">
            <a:avLst/>
          </a:prstGeom>
        </p:spPr>
        <p:txBody>
          <a:bodyPr lIns="0" tIns="0" rIns="0" bIns="0" anchor="t" anchorCtr="0">
            <a:noAutofit/>
          </a:bodyPr>
          <a:lstStyle>
            <a:lvl1pPr algn="l">
              <a:defRPr sz="2800" b="1" baseline="0">
                <a:solidFill>
                  <a:schemeClr val="bg1"/>
                </a:solidFill>
                <a:latin typeface="+mj-ea"/>
                <a:ea typeface="+mj-ea"/>
              </a:defRPr>
            </a:lvl1pPr>
          </a:lstStyle>
          <a:p>
            <a:r>
              <a:rPr lang="ja-JP" altLang="en-US" dirty="0" smtClean="0"/>
              <a:t>マスタ タイトルの書式設定</a:t>
            </a:r>
            <a:endParaRPr lang="ja-JP" altLang="en-US" dirty="0"/>
          </a:p>
        </p:txBody>
      </p:sp>
      <p:sp>
        <p:nvSpPr>
          <p:cNvPr id="34" name="コンテンツ プレースホルダ 6"/>
          <p:cNvSpPr>
            <a:spLocks noGrp="1"/>
          </p:cNvSpPr>
          <p:nvPr>
            <p:ph sz="quarter" idx="13"/>
          </p:nvPr>
        </p:nvSpPr>
        <p:spPr bwMode="gray">
          <a:xfrm>
            <a:off x="720726" y="1081089"/>
            <a:ext cx="10763251" cy="5165724"/>
          </a:xfrm>
          <a:prstGeom prst="rect">
            <a:avLst/>
          </a:prstGeom>
        </p:spPr>
        <p:txBody>
          <a:bodyPr lIns="0" tIns="0" rIns="0" bIns="0"/>
          <a:lstStyle>
            <a:lvl1pPr>
              <a:lnSpc>
                <a:spcPts val="3397"/>
              </a:lnSpc>
              <a:spcBef>
                <a:spcPts val="0"/>
              </a:spcBef>
              <a:buFontTx/>
              <a:buNone/>
              <a:defRPr sz="2400" baseline="0">
                <a:solidFill>
                  <a:schemeClr val="bg1"/>
                </a:solidFill>
                <a:latin typeface="+mj-ea"/>
                <a:ea typeface="+mj-ea"/>
              </a:defRPr>
            </a:lvl1pPr>
            <a:lvl2pPr>
              <a:lnSpc>
                <a:spcPts val="3397"/>
              </a:lnSpc>
              <a:spcBef>
                <a:spcPts val="0"/>
              </a:spcBef>
              <a:buFontTx/>
              <a:buNone/>
              <a:defRPr sz="1600" baseline="0">
                <a:solidFill>
                  <a:schemeClr val="bg1"/>
                </a:solidFill>
                <a:latin typeface="+mj-ea"/>
                <a:ea typeface="+mj-ea"/>
              </a:defRPr>
            </a:lvl2pPr>
            <a:lvl3pPr>
              <a:lnSpc>
                <a:spcPts val="3397"/>
              </a:lnSpc>
              <a:spcBef>
                <a:spcPts val="0"/>
              </a:spcBef>
              <a:buFontTx/>
              <a:buNone/>
              <a:defRPr sz="1300" baseline="0">
                <a:solidFill>
                  <a:schemeClr val="bg1"/>
                </a:solidFill>
                <a:latin typeface="+mj-ea"/>
                <a:ea typeface="+mj-ea"/>
              </a:defRPr>
            </a:lvl3pPr>
            <a:lvl4pPr>
              <a:lnSpc>
                <a:spcPts val="3397"/>
              </a:lnSpc>
              <a:spcBef>
                <a:spcPts val="0"/>
              </a:spcBef>
              <a:buFontTx/>
              <a:buNone/>
              <a:defRPr sz="1100" baseline="0">
                <a:solidFill>
                  <a:schemeClr val="bg1"/>
                </a:solidFill>
                <a:latin typeface="+mj-ea"/>
                <a:ea typeface="+mj-ea"/>
              </a:defRPr>
            </a:lvl4pPr>
            <a:lvl5pPr>
              <a:defRPr sz="900">
                <a:solidFill>
                  <a:schemeClr val="bg1"/>
                </a:solidFill>
                <a:latin typeface="+mj-ea"/>
                <a:ea typeface="+mj-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endParaRPr lang="en-US" altLang="ja-JP" dirty="0" smtClean="0"/>
          </a:p>
          <a:p>
            <a:pPr lvl="4"/>
            <a:r>
              <a:rPr lang="ja-JP" altLang="en-US" dirty="0" smtClean="0"/>
              <a:t>第 </a:t>
            </a:r>
            <a:r>
              <a:rPr lang="en-US" altLang="ja-JP" dirty="0" smtClean="0"/>
              <a:t>5 </a:t>
            </a:r>
            <a:r>
              <a:rPr lang="ja-JP" altLang="en-US" dirty="0" smtClean="0"/>
              <a:t>レベル</a:t>
            </a:r>
            <a:endParaRPr lang="ja-JP" altLang="en-US" dirty="0"/>
          </a:p>
        </p:txBody>
      </p:sp>
      <p:pic>
        <p:nvPicPr>
          <p:cNvPr id="13" name="図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001" y="6519622"/>
            <a:ext cx="1048514" cy="262129"/>
          </a:xfrm>
          <a:prstGeom prst="rect">
            <a:avLst/>
          </a:prstGeom>
        </p:spPr>
      </p:pic>
      <p:sp>
        <p:nvSpPr>
          <p:cNvPr id="14" name="フッター プレースホルダー 3"/>
          <p:cNvSpPr txBox="1">
            <a:spLocks/>
          </p:cNvSpPr>
          <p:nvPr userDrawn="1"/>
        </p:nvSpPr>
        <p:spPr>
          <a:xfrm>
            <a:off x="8028026" y="6535589"/>
            <a:ext cx="2880000" cy="215999"/>
          </a:xfrm>
          <a:prstGeom prst="rect">
            <a:avLst/>
          </a:prstGeom>
        </p:spPr>
        <p:txBody>
          <a:bodyPr wrap="square" lIns="71892" tIns="0" rIns="71892"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lvl="0" algn="r" defTabSz="456503"/>
            <a:r>
              <a:rPr lang="en-US" altLang="ja-JP" sz="900" b="0" dirty="0" smtClean="0">
                <a:solidFill>
                  <a:schemeClr val="bg1"/>
                </a:solidFill>
                <a:latin typeface="SST" pitchFamily="34" charset="0"/>
                <a:ea typeface="SST Japanese Pro Regular" pitchFamily="34" charset="-128"/>
                <a:cs typeface="メイリオ"/>
              </a:rPr>
              <a:t>(Supplementary</a:t>
            </a:r>
            <a:r>
              <a:rPr lang="en-US" altLang="ja-JP" sz="900" b="0" baseline="0" dirty="0" smtClean="0">
                <a:solidFill>
                  <a:schemeClr val="bg1"/>
                </a:solidFill>
                <a:latin typeface="SST" pitchFamily="34" charset="0"/>
                <a:ea typeface="SST Japanese Pro Regular" pitchFamily="34" charset="-128"/>
                <a:cs typeface="メイリオ"/>
              </a:rPr>
              <a:t> information</a:t>
            </a:r>
            <a:r>
              <a:rPr lang="en-US" altLang="ja-JP" sz="900" b="0" dirty="0" smtClean="0">
                <a:solidFill>
                  <a:schemeClr val="bg1"/>
                </a:solidFill>
                <a:latin typeface="SST" pitchFamily="34" charset="0"/>
                <a:ea typeface="SST Japanese Pro Regular" pitchFamily="34" charset="-128"/>
                <a:cs typeface="メイリオ"/>
              </a:rPr>
              <a:t>)</a:t>
            </a:r>
            <a:endParaRPr lang="en-US" altLang="ja-JP" sz="900" b="0" dirty="0">
              <a:solidFill>
                <a:schemeClr val="bg1"/>
              </a:solidFill>
              <a:latin typeface="SST" pitchFamily="34" charset="0"/>
              <a:ea typeface="SST Japanese Pro Regular" pitchFamily="34" charset="-128"/>
              <a:cs typeface="メイリオ"/>
            </a:endParaRPr>
          </a:p>
        </p:txBody>
      </p:sp>
      <p:sp>
        <p:nvSpPr>
          <p:cNvPr id="18" name="フッター プレースホルダー 3"/>
          <p:cNvSpPr txBox="1">
            <a:spLocks/>
          </p:cNvSpPr>
          <p:nvPr userDrawn="1"/>
        </p:nvSpPr>
        <p:spPr>
          <a:xfrm>
            <a:off x="3006007" y="6535589"/>
            <a:ext cx="4860000" cy="215999"/>
          </a:xfrm>
          <a:prstGeom prst="rect">
            <a:avLst/>
          </a:prstGeom>
        </p:spPr>
        <p:txBody>
          <a:bodyPr wrap="square" lIns="0" tIns="0" rIns="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bg1"/>
                </a:solidFill>
                <a:latin typeface="SST" pitchFamily="34" charset="0"/>
                <a:ea typeface="メイリオ" pitchFamily="50" charset="-128"/>
                <a:cs typeface="メイリオ" pitchFamily="50" charset="-128"/>
              </a:rPr>
              <a:t>Department      Copyright</a:t>
            </a:r>
            <a:endParaRPr lang="en-US" altLang="ja-JP" sz="900" dirty="0">
              <a:solidFill>
                <a:schemeClr val="bg1"/>
              </a:solidFill>
              <a:latin typeface="SST" pitchFamily="34" charset="0"/>
              <a:ea typeface="メイリオ" pitchFamily="50" charset="-128"/>
              <a:cs typeface="メイリオ" pitchFamily="50" charset="-128"/>
            </a:endParaRPr>
          </a:p>
        </p:txBody>
      </p:sp>
      <p:sp>
        <p:nvSpPr>
          <p:cNvPr id="19" name="日付プレースホルダー 2"/>
          <p:cNvSpPr txBox="1">
            <a:spLocks/>
          </p:cNvSpPr>
          <p:nvPr userDrawn="1"/>
        </p:nvSpPr>
        <p:spPr>
          <a:xfrm>
            <a:off x="2069903" y="6535589"/>
            <a:ext cx="776117" cy="215999"/>
          </a:xfrm>
          <a:prstGeom prst="rect">
            <a:avLst/>
          </a:prstGeom>
        </p:spPr>
        <p:txBody>
          <a:bodyPr lIns="0" tIns="0" rIns="0" bIns="0" anchor="ct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bg1"/>
                </a:solidFill>
                <a:latin typeface="SST" pitchFamily="34" charset="0"/>
              </a:rPr>
              <a:t>yy.mm.dd</a:t>
            </a:r>
            <a:endParaRPr lang="en-US" altLang="ja-JP" sz="900" dirty="0">
              <a:solidFill>
                <a:schemeClr val="bg1"/>
              </a:solidFill>
              <a:latin typeface="SST" pitchFamily="34" charset="0"/>
            </a:endParaRPr>
          </a:p>
        </p:txBody>
      </p:sp>
      <p:sp>
        <p:nvSpPr>
          <p:cNvPr id="21" name="スライド番号プレースホルダー 4"/>
          <p:cNvSpPr txBox="1">
            <a:spLocks/>
          </p:cNvSpPr>
          <p:nvPr userDrawn="1"/>
        </p:nvSpPr>
        <p:spPr>
          <a:xfrm>
            <a:off x="1421830" y="6545017"/>
            <a:ext cx="288033"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z="900" baseline="0" smtClean="0">
                <a:latin typeface="SST" pitchFamily="34" charset="0"/>
              </a:rPr>
              <a:pPr/>
              <a:t>‹#›</a:t>
            </a:fld>
            <a:endParaRPr lang="ja-JP" altLang="en-US" sz="900" baseline="0" dirty="0">
              <a:latin typeface="SST" pitchFamily="34" charset="0"/>
            </a:endParaRPr>
          </a:p>
        </p:txBody>
      </p:sp>
      <p:pic>
        <p:nvPicPr>
          <p:cNvPr id="17" name="図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08022" y="6426001"/>
            <a:ext cx="1295403" cy="432818"/>
          </a:xfrm>
          <a:prstGeom prst="rect">
            <a:avLst/>
          </a:prstGeom>
        </p:spPr>
      </p:pic>
    </p:spTree>
    <p:extLst>
      <p:ext uri="{BB962C8B-B14F-4D97-AF65-F5344CB8AC3E}">
        <p14:creationId xmlns:p14="http://schemas.microsoft.com/office/powerpoint/2010/main" val="2394419248"/>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hite/Black MiddlePage">
    <p:spTree>
      <p:nvGrpSpPr>
        <p:cNvPr id="1" name=""/>
        <p:cNvGrpSpPr/>
        <p:nvPr/>
      </p:nvGrpSpPr>
      <p:grpSpPr>
        <a:xfrm>
          <a:off x="0" y="0"/>
          <a:ext cx="0" cy="0"/>
          <a:chOff x="0" y="0"/>
          <a:chExt cx="0" cy="0"/>
        </a:xfrm>
      </p:grpSpPr>
      <p:sp>
        <p:nvSpPr>
          <p:cNvPr id="16" name="正方形/長方形 15"/>
          <p:cNvSpPr/>
          <p:nvPr userDrawn="1"/>
        </p:nvSpPr>
        <p:spPr>
          <a:xfrm>
            <a:off x="0" y="0"/>
            <a:ext cx="12204700" cy="68595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299" tIns="45642" rIns="91299" bIns="45642" rtlCol="0" anchor="ctr"/>
          <a:lstStyle/>
          <a:p>
            <a:pPr algn="ctr"/>
            <a:endParaRPr kumimoji="1" lang="ja-JP" altLang="en-US"/>
          </a:p>
        </p:txBody>
      </p:sp>
      <p:sp>
        <p:nvSpPr>
          <p:cNvPr id="6" name="正方形/長方形 5"/>
          <p:cNvSpPr/>
          <p:nvPr userDrawn="1"/>
        </p:nvSpPr>
        <p:spPr>
          <a:xfrm>
            <a:off x="1" y="6427591"/>
            <a:ext cx="12204001" cy="4320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lIns="91299" tIns="45642" rIns="91299" bIns="45642" rtlCol="0" anchor="ctr"/>
          <a:lstStyle/>
          <a:p>
            <a:pPr algn="ctr"/>
            <a:endParaRPr kumimoji="1" lang="ja-JP" altLang="en-US" sz="900">
              <a:solidFill>
                <a:srgbClr val="FFFFFF"/>
              </a:solidFill>
            </a:endParaRPr>
          </a:p>
        </p:txBody>
      </p:sp>
      <p:sp>
        <p:nvSpPr>
          <p:cNvPr id="38" name="タイトル 1"/>
          <p:cNvSpPr>
            <a:spLocks noGrp="1"/>
          </p:cNvSpPr>
          <p:nvPr>
            <p:ph type="title"/>
          </p:nvPr>
        </p:nvSpPr>
        <p:spPr bwMode="gray">
          <a:xfrm>
            <a:off x="431821" y="360364"/>
            <a:ext cx="11339513" cy="539750"/>
          </a:xfrm>
          <a:prstGeom prst="rect">
            <a:avLst/>
          </a:prstGeom>
        </p:spPr>
        <p:txBody>
          <a:bodyPr lIns="0" tIns="0" rIns="0" bIns="0" anchor="t" anchorCtr="0">
            <a:noAutofit/>
          </a:bodyPr>
          <a:lstStyle>
            <a:lvl1pPr algn="l">
              <a:defRPr sz="2800" b="1" baseline="0">
                <a:solidFill>
                  <a:schemeClr val="bg1"/>
                </a:solidFill>
                <a:latin typeface="+mj-ea"/>
                <a:ea typeface="+mj-ea"/>
              </a:defRPr>
            </a:lvl1pPr>
          </a:lstStyle>
          <a:p>
            <a:r>
              <a:rPr lang="ja-JP" altLang="en-US" dirty="0" smtClean="0"/>
              <a:t>マスタ タイトルの書式設定</a:t>
            </a:r>
            <a:endParaRPr lang="ja-JP" altLang="en-US" dirty="0"/>
          </a:p>
        </p:txBody>
      </p:sp>
      <p:sp>
        <p:nvSpPr>
          <p:cNvPr id="39" name="コンテンツ プレースホルダ 6"/>
          <p:cNvSpPr>
            <a:spLocks noGrp="1"/>
          </p:cNvSpPr>
          <p:nvPr>
            <p:ph sz="quarter" idx="13"/>
          </p:nvPr>
        </p:nvSpPr>
        <p:spPr bwMode="gray">
          <a:xfrm>
            <a:off x="720726" y="1081089"/>
            <a:ext cx="10763251" cy="5165724"/>
          </a:xfrm>
          <a:prstGeom prst="rect">
            <a:avLst/>
          </a:prstGeom>
        </p:spPr>
        <p:txBody>
          <a:bodyPr lIns="0" tIns="0" rIns="0" bIns="0"/>
          <a:lstStyle>
            <a:lvl1pPr>
              <a:lnSpc>
                <a:spcPts val="3397"/>
              </a:lnSpc>
              <a:spcBef>
                <a:spcPts val="0"/>
              </a:spcBef>
              <a:buFontTx/>
              <a:buNone/>
              <a:defRPr sz="2400" baseline="0">
                <a:solidFill>
                  <a:schemeClr val="bg1"/>
                </a:solidFill>
                <a:latin typeface="+mj-ea"/>
                <a:ea typeface="+mj-ea"/>
              </a:defRPr>
            </a:lvl1pPr>
            <a:lvl2pPr>
              <a:lnSpc>
                <a:spcPts val="3397"/>
              </a:lnSpc>
              <a:spcBef>
                <a:spcPts val="0"/>
              </a:spcBef>
              <a:buFontTx/>
              <a:buNone/>
              <a:defRPr sz="1600" baseline="0">
                <a:solidFill>
                  <a:schemeClr val="bg1"/>
                </a:solidFill>
                <a:latin typeface="+mj-ea"/>
                <a:ea typeface="+mj-ea"/>
              </a:defRPr>
            </a:lvl2pPr>
            <a:lvl3pPr>
              <a:lnSpc>
                <a:spcPts val="3397"/>
              </a:lnSpc>
              <a:spcBef>
                <a:spcPts val="0"/>
              </a:spcBef>
              <a:buFontTx/>
              <a:buNone/>
              <a:defRPr sz="1300" baseline="0">
                <a:solidFill>
                  <a:schemeClr val="bg1"/>
                </a:solidFill>
                <a:latin typeface="+mj-ea"/>
                <a:ea typeface="+mj-ea"/>
              </a:defRPr>
            </a:lvl3pPr>
            <a:lvl4pPr>
              <a:lnSpc>
                <a:spcPts val="3397"/>
              </a:lnSpc>
              <a:spcBef>
                <a:spcPts val="0"/>
              </a:spcBef>
              <a:buFontTx/>
              <a:buNone/>
              <a:defRPr sz="1100" baseline="0">
                <a:solidFill>
                  <a:schemeClr val="bg1"/>
                </a:solidFill>
                <a:latin typeface="+mj-ea"/>
                <a:ea typeface="+mj-ea"/>
              </a:defRPr>
            </a:lvl4pPr>
            <a:lvl5pPr>
              <a:defRPr sz="900">
                <a:solidFill>
                  <a:schemeClr val="bg1"/>
                </a:solidFill>
                <a:latin typeface="+mj-ea"/>
                <a:ea typeface="+mj-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endParaRPr lang="en-US" altLang="ja-JP" dirty="0" smtClean="0"/>
          </a:p>
          <a:p>
            <a:pPr lvl="4"/>
            <a:r>
              <a:rPr lang="ja-JP" altLang="en-US" dirty="0" smtClean="0"/>
              <a:t>第 </a:t>
            </a:r>
            <a:r>
              <a:rPr lang="en-US" altLang="ja-JP" dirty="0" smtClean="0"/>
              <a:t>5 </a:t>
            </a:r>
            <a:r>
              <a:rPr lang="ja-JP" altLang="en-US" dirty="0" smtClean="0"/>
              <a:t>レベル</a:t>
            </a:r>
            <a:endParaRPr lang="ja-JP" altLang="en-US" dirty="0"/>
          </a:p>
        </p:txBody>
      </p:sp>
      <p:cxnSp>
        <p:nvCxnSpPr>
          <p:cNvPr id="29" name="直線コネクタ 28"/>
          <p:cNvCxnSpPr/>
          <p:nvPr userDrawn="1"/>
        </p:nvCxnSpPr>
        <p:spPr>
          <a:xfrm>
            <a:off x="1886031" y="6535577"/>
            <a:ext cx="0" cy="216023"/>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3" name="図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001" y="6519622"/>
            <a:ext cx="1048514" cy="262129"/>
          </a:xfrm>
          <a:prstGeom prst="rect">
            <a:avLst/>
          </a:prstGeom>
        </p:spPr>
      </p:pic>
      <p:sp>
        <p:nvSpPr>
          <p:cNvPr id="14" name="フッター プレースホルダー 3"/>
          <p:cNvSpPr txBox="1">
            <a:spLocks/>
          </p:cNvSpPr>
          <p:nvPr userDrawn="1"/>
        </p:nvSpPr>
        <p:spPr>
          <a:xfrm>
            <a:off x="8028026" y="6535589"/>
            <a:ext cx="2880000" cy="215999"/>
          </a:xfrm>
          <a:prstGeom prst="rect">
            <a:avLst/>
          </a:prstGeom>
        </p:spPr>
        <p:txBody>
          <a:bodyPr wrap="square" lIns="71892" tIns="0" rIns="71892"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lvl="0" algn="r" defTabSz="456503"/>
            <a:r>
              <a:rPr lang="en-US" altLang="ja-JP" sz="900" b="0" dirty="0" smtClean="0">
                <a:solidFill>
                  <a:schemeClr val="tx1"/>
                </a:solidFill>
                <a:latin typeface="SST" pitchFamily="34" charset="0"/>
                <a:ea typeface="SST Japanese Pro Regular" pitchFamily="34" charset="-128"/>
                <a:cs typeface="メイリオ"/>
              </a:rPr>
              <a:t>(Supplementary information)</a:t>
            </a:r>
            <a:endParaRPr lang="en-US" altLang="ja-JP" sz="900" b="0" dirty="0">
              <a:solidFill>
                <a:schemeClr val="tx1"/>
              </a:solidFill>
              <a:latin typeface="SST" pitchFamily="34" charset="0"/>
              <a:ea typeface="SST Japanese Pro Regular" pitchFamily="34" charset="-128"/>
              <a:cs typeface="メイリオ"/>
            </a:endParaRPr>
          </a:p>
        </p:txBody>
      </p:sp>
      <p:sp>
        <p:nvSpPr>
          <p:cNvPr id="18" name="フッター プレースホルダー 3"/>
          <p:cNvSpPr txBox="1">
            <a:spLocks/>
          </p:cNvSpPr>
          <p:nvPr userDrawn="1"/>
        </p:nvSpPr>
        <p:spPr>
          <a:xfrm>
            <a:off x="3006007" y="6535589"/>
            <a:ext cx="4860000" cy="215999"/>
          </a:xfrm>
          <a:prstGeom prst="rect">
            <a:avLst/>
          </a:prstGeom>
        </p:spPr>
        <p:txBody>
          <a:bodyPr wrap="square" lIns="0" tIns="0" rIns="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tx1"/>
                </a:solidFill>
                <a:latin typeface="SST" pitchFamily="34" charset="0"/>
                <a:ea typeface="メイリオ" pitchFamily="50" charset="-128"/>
                <a:cs typeface="メイリオ" pitchFamily="50" charset="-128"/>
              </a:rPr>
              <a:t>Department      Copyright</a:t>
            </a:r>
            <a:endParaRPr lang="en-US" altLang="ja-JP" sz="900" dirty="0">
              <a:solidFill>
                <a:schemeClr val="tx1"/>
              </a:solidFill>
              <a:latin typeface="SST" pitchFamily="34" charset="0"/>
              <a:ea typeface="メイリオ" pitchFamily="50" charset="-128"/>
              <a:cs typeface="メイリオ" pitchFamily="50" charset="-128"/>
            </a:endParaRPr>
          </a:p>
        </p:txBody>
      </p:sp>
      <p:sp>
        <p:nvSpPr>
          <p:cNvPr id="19" name="日付プレースホルダー 2"/>
          <p:cNvSpPr txBox="1">
            <a:spLocks/>
          </p:cNvSpPr>
          <p:nvPr userDrawn="1"/>
        </p:nvSpPr>
        <p:spPr>
          <a:xfrm>
            <a:off x="2069903" y="6535589"/>
            <a:ext cx="776117" cy="215999"/>
          </a:xfrm>
          <a:prstGeom prst="rect">
            <a:avLst/>
          </a:prstGeom>
        </p:spPr>
        <p:txBody>
          <a:bodyPr lIns="0" tIns="0" rIns="0" bIns="0" anchor="ct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tx1"/>
                </a:solidFill>
                <a:latin typeface="SST" pitchFamily="34" charset="0"/>
              </a:rPr>
              <a:t>yy.mm.dd</a:t>
            </a:r>
            <a:endParaRPr lang="en-US" altLang="ja-JP" sz="900" dirty="0">
              <a:solidFill>
                <a:schemeClr val="tx1"/>
              </a:solidFill>
              <a:latin typeface="SST" pitchFamily="34" charset="0"/>
            </a:endParaRPr>
          </a:p>
        </p:txBody>
      </p:sp>
      <p:sp>
        <p:nvSpPr>
          <p:cNvPr id="20" name="スライド番号プレースホルダー 4"/>
          <p:cNvSpPr txBox="1">
            <a:spLocks/>
          </p:cNvSpPr>
          <p:nvPr userDrawn="1"/>
        </p:nvSpPr>
        <p:spPr>
          <a:xfrm>
            <a:off x="1421830" y="6545017"/>
            <a:ext cx="288033"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z="900" baseline="0" smtClean="0">
                <a:solidFill>
                  <a:schemeClr val="tx1"/>
                </a:solidFill>
                <a:latin typeface="SST" pitchFamily="34" charset="0"/>
              </a:rPr>
              <a:pPr/>
              <a:t>‹#›</a:t>
            </a:fld>
            <a:endParaRPr lang="ja-JP" altLang="en-US" sz="900" baseline="0" dirty="0">
              <a:solidFill>
                <a:schemeClr val="tx1"/>
              </a:solidFill>
              <a:latin typeface="SST" pitchFamily="34" charset="0"/>
            </a:endParaRPr>
          </a:p>
        </p:txBody>
      </p:sp>
      <p:pic>
        <p:nvPicPr>
          <p:cNvPr id="17" name="図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08022" y="6426001"/>
            <a:ext cx="1295403" cy="432818"/>
          </a:xfrm>
          <a:prstGeom prst="rect">
            <a:avLst/>
          </a:prstGeom>
        </p:spPr>
      </p:pic>
    </p:spTree>
    <p:extLst>
      <p:ext uri="{BB962C8B-B14F-4D97-AF65-F5344CB8AC3E}">
        <p14:creationId xmlns:p14="http://schemas.microsoft.com/office/powerpoint/2010/main" val="1375844085"/>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ck Back Cover">
    <p:bg>
      <p:bgPr>
        <a:solidFill>
          <a:schemeClr val="tx1"/>
        </a:solidFill>
        <a:effectLst/>
      </p:bgPr>
    </p:bg>
    <p:spTree>
      <p:nvGrpSpPr>
        <p:cNvPr id="1" name=""/>
        <p:cNvGrpSpPr/>
        <p:nvPr/>
      </p:nvGrpSpPr>
      <p:grpSpPr>
        <a:xfrm>
          <a:off x="0" y="0"/>
          <a:ext cx="0" cy="0"/>
          <a:chOff x="0" y="0"/>
          <a:chExt cx="0" cy="0"/>
        </a:xfrm>
      </p:grpSpPr>
      <p:sp>
        <p:nvSpPr>
          <p:cNvPr id="5" name="テキスト ボックス 4"/>
          <p:cNvSpPr txBox="1"/>
          <p:nvPr userDrawn="1"/>
        </p:nvSpPr>
        <p:spPr bwMode="gray">
          <a:xfrm>
            <a:off x="720747" y="5940005"/>
            <a:ext cx="10763249" cy="603442"/>
          </a:xfrm>
          <a:prstGeom prst="rect">
            <a:avLst/>
          </a:prstGeom>
          <a:noFill/>
        </p:spPr>
        <p:txBody>
          <a:bodyPr wrap="none" lIns="0" tIns="0" rIns="0" bIns="0" rtlCol="0">
            <a:noAutofit/>
          </a:bodyPr>
          <a:lstStyle/>
          <a:p>
            <a:pPr algn="ctr">
              <a:lnSpc>
                <a:spcPct val="100000"/>
              </a:lnSpc>
              <a:spcBef>
                <a:spcPts val="0"/>
              </a:spcBef>
              <a:spcAft>
                <a:spcPts val="400"/>
              </a:spcAft>
            </a:pPr>
            <a:r>
              <a:rPr kumimoji="1" lang="en-US" altLang="ja-JP" sz="900" kern="1200" dirty="0" smtClean="0">
                <a:solidFill>
                  <a:srgbClr val="C8C8C8"/>
                </a:solidFill>
                <a:latin typeface="SST" pitchFamily="34" charset="0"/>
                <a:ea typeface="+mn-ea"/>
                <a:cs typeface="メイリオ"/>
              </a:rPr>
              <a:t>SONY is a registered trademark of Sony Corporation.</a:t>
            </a:r>
          </a:p>
          <a:p>
            <a:pPr algn="ctr">
              <a:lnSpc>
                <a:spcPct val="100000"/>
              </a:lnSpc>
              <a:spcBef>
                <a:spcPts val="0"/>
              </a:spcBef>
              <a:spcAft>
                <a:spcPts val="400"/>
              </a:spcAft>
            </a:pPr>
            <a:r>
              <a:rPr kumimoji="1" lang="en-US" altLang="ja-JP" sz="900" kern="1200" dirty="0" smtClean="0">
                <a:solidFill>
                  <a:srgbClr val="C8C8C8"/>
                </a:solidFill>
                <a:latin typeface="SST" pitchFamily="34" charset="0"/>
                <a:ea typeface="+mn-ea"/>
                <a:cs typeface="メイリオ"/>
              </a:rPr>
              <a:t>Names of Sony products and services are the registered trademarks and/or trademarks of Sony Corporation or its Group companies.</a:t>
            </a:r>
          </a:p>
          <a:p>
            <a:pPr algn="ctr">
              <a:lnSpc>
                <a:spcPct val="100000"/>
              </a:lnSpc>
              <a:spcBef>
                <a:spcPts val="0"/>
              </a:spcBef>
              <a:spcAft>
                <a:spcPts val="400"/>
              </a:spcAft>
            </a:pPr>
            <a:r>
              <a:rPr kumimoji="1" lang="en-US" altLang="ja-JP" sz="900" kern="1200" dirty="0" smtClean="0">
                <a:solidFill>
                  <a:srgbClr val="C8C8C8"/>
                </a:solidFill>
                <a:latin typeface="SST" pitchFamily="34" charset="0"/>
                <a:ea typeface="+mn-ea"/>
                <a:cs typeface="メイリオ"/>
              </a:rPr>
              <a:t>Other company names and product names are registered trademarks and/or trademarks of the respective companies.</a:t>
            </a:r>
          </a:p>
        </p:txBody>
      </p:sp>
      <p:pic>
        <p:nvPicPr>
          <p:cNvPr id="4" name="図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04739" y="2979592"/>
            <a:ext cx="3595263" cy="898816"/>
          </a:xfrm>
          <a:prstGeom prst="rect">
            <a:avLst/>
          </a:prstGeom>
        </p:spPr>
      </p:pic>
    </p:spTree>
    <p:extLst>
      <p:ext uri="{BB962C8B-B14F-4D97-AF65-F5344CB8AC3E}">
        <p14:creationId xmlns:p14="http://schemas.microsoft.com/office/powerpoint/2010/main" val="3554777568"/>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17831" y="666571"/>
            <a:ext cx="11431312" cy="1143265"/>
          </a:xfrm>
          <a:prstGeom prst="rect">
            <a:avLst/>
          </a:prstGeom>
        </p:spPr>
        <p:txBody>
          <a:bodyPr lIns="76252" tIns="38126" rIns="76252" bIns="38126"/>
          <a:lstStyle/>
          <a:p>
            <a:r>
              <a:rPr lang="en-US" smtClean="0"/>
              <a:t>Click to edit Master title style</a:t>
            </a:r>
            <a:endParaRPr lang="en-US"/>
          </a:p>
        </p:txBody>
      </p:sp>
      <p:sp>
        <p:nvSpPr>
          <p:cNvPr id="3" name="Content Placeholder 2"/>
          <p:cNvSpPr>
            <a:spLocks noGrp="1"/>
          </p:cNvSpPr>
          <p:nvPr>
            <p:ph idx="1"/>
          </p:nvPr>
        </p:nvSpPr>
        <p:spPr>
          <a:xfrm>
            <a:off x="317831" y="1600570"/>
            <a:ext cx="11431312" cy="4798536"/>
          </a:xfrm>
          <a:prstGeom prst="rect">
            <a:avLst/>
          </a:prstGeom>
        </p:spPr>
        <p:txBody>
          <a:bodyPr lIns="76252" tIns="38126" rIns="76252" bIns="38126"/>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4" name="Picture 3" descr="C:\Users\1000072681\Desktop\NAB 2013\Templates\Beyond Definition-WHITE.png"/>
          <p:cNvPicPr>
            <a:picLocks noChangeAspect="1" noChangeArrowheads="1"/>
          </p:cNvPicPr>
          <p:nvPr userDrawn="1"/>
        </p:nvPicPr>
        <p:blipFill>
          <a:blip r:embed="rId2" cstate="print">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9662054" y="6270654"/>
            <a:ext cx="2173962" cy="398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8507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hite Titlepage">
    <p:spTree>
      <p:nvGrpSpPr>
        <p:cNvPr id="1" name=""/>
        <p:cNvGrpSpPr/>
        <p:nvPr/>
      </p:nvGrpSpPr>
      <p:grpSpPr>
        <a:xfrm>
          <a:off x="0" y="0"/>
          <a:ext cx="0" cy="0"/>
          <a:chOff x="0" y="0"/>
          <a:chExt cx="0" cy="0"/>
        </a:xfrm>
      </p:grpSpPr>
      <p:sp>
        <p:nvSpPr>
          <p:cNvPr id="23" name="テキスト プレースホルダー 2"/>
          <p:cNvSpPr>
            <a:spLocks noGrp="1"/>
          </p:cNvSpPr>
          <p:nvPr>
            <p:ph type="body" sz="quarter" idx="12" hasCustomPrompt="1"/>
          </p:nvPr>
        </p:nvSpPr>
        <p:spPr>
          <a:xfrm>
            <a:off x="720747" y="5734799"/>
            <a:ext cx="10763249" cy="205232"/>
          </a:xfrm>
          <a:prstGeom prst="rect">
            <a:avLst/>
          </a:prstGeom>
        </p:spPr>
        <p:txBody>
          <a:bodyPr lIns="0" tIns="0" rIns="0" bIns="0" anchor="t">
            <a:spAutoFit/>
          </a:bodyPr>
          <a:lstStyle>
            <a:lvl1pPr marL="0" indent="0" algn="ctr">
              <a:buNone/>
              <a:defRPr sz="1300">
                <a:solidFill>
                  <a:schemeClr val="tx1"/>
                </a:solidFill>
              </a:defRPr>
            </a:lvl1pPr>
          </a:lstStyle>
          <a:p>
            <a:pPr lvl="0"/>
            <a:r>
              <a:rPr kumimoji="1" lang="ja-JP" altLang="en-US" dirty="0" smtClean="0"/>
              <a:t>部署名</a:t>
            </a:r>
            <a:endParaRPr kumimoji="1" lang="ja-JP" altLang="en-US" dirty="0"/>
          </a:p>
        </p:txBody>
      </p:sp>
      <p:sp>
        <p:nvSpPr>
          <p:cNvPr id="26" name="テキスト プレースホルダー 2"/>
          <p:cNvSpPr>
            <a:spLocks noGrp="1"/>
          </p:cNvSpPr>
          <p:nvPr>
            <p:ph type="body" sz="quarter" idx="13" hasCustomPrompt="1"/>
          </p:nvPr>
        </p:nvSpPr>
        <p:spPr>
          <a:xfrm>
            <a:off x="720747" y="6093625"/>
            <a:ext cx="10763249" cy="143663"/>
          </a:xfrm>
          <a:prstGeom prst="rect">
            <a:avLst/>
          </a:prstGeom>
        </p:spPr>
        <p:txBody>
          <a:bodyPr lIns="0" tIns="0" rIns="0" bIns="0" anchor="b">
            <a:spAutoFit/>
          </a:bodyPr>
          <a:lstStyle>
            <a:lvl1pPr marL="0" indent="0" algn="ctr">
              <a:buNone/>
              <a:defRPr sz="900">
                <a:solidFill>
                  <a:schemeClr val="tx1"/>
                </a:solidFill>
              </a:defRPr>
            </a:lvl1pPr>
          </a:lstStyle>
          <a:p>
            <a:pPr lvl="0"/>
            <a:r>
              <a:rPr kumimoji="1" lang="ja-JP" altLang="en-US" dirty="0" smtClean="0"/>
              <a:t>ライツ表記</a:t>
            </a:r>
            <a:endParaRPr kumimoji="1" lang="ja-JP" altLang="en-US" dirty="0"/>
          </a:p>
        </p:txBody>
      </p:sp>
      <p:sp>
        <p:nvSpPr>
          <p:cNvPr id="27" name="テキスト プレースホルダー 2"/>
          <p:cNvSpPr>
            <a:spLocks noGrp="1"/>
          </p:cNvSpPr>
          <p:nvPr>
            <p:ph type="body" sz="quarter" idx="14" hasCustomPrompt="1"/>
          </p:nvPr>
        </p:nvSpPr>
        <p:spPr>
          <a:xfrm>
            <a:off x="722314" y="1989656"/>
            <a:ext cx="10761662" cy="576263"/>
          </a:xfrm>
          <a:prstGeom prst="rect">
            <a:avLst/>
          </a:prstGeom>
        </p:spPr>
        <p:txBody>
          <a:bodyPr lIns="0" tIns="0" rIns="0" bIns="0" anchor="ctr"/>
          <a:lstStyle>
            <a:lvl1pPr marL="0" indent="0" algn="ctr">
              <a:buNone/>
              <a:defRPr sz="3200" b="1">
                <a:solidFill>
                  <a:schemeClr val="tx1"/>
                </a:solidFill>
              </a:defRPr>
            </a:lvl1pPr>
          </a:lstStyle>
          <a:p>
            <a:pPr lvl="0"/>
            <a:r>
              <a:rPr kumimoji="1" lang="ja-JP" altLang="en-US" dirty="0" smtClean="0"/>
              <a:t>マスター タイトルの書式設定</a:t>
            </a:r>
            <a:endParaRPr kumimoji="1" lang="ja-JP" altLang="en-US" dirty="0"/>
          </a:p>
        </p:txBody>
      </p:sp>
      <p:sp>
        <p:nvSpPr>
          <p:cNvPr id="28" name="テキスト プレースホルダー 4"/>
          <p:cNvSpPr>
            <a:spLocks noGrp="1"/>
          </p:cNvSpPr>
          <p:nvPr>
            <p:ph type="body" sz="quarter" idx="15" hasCustomPrompt="1"/>
          </p:nvPr>
        </p:nvSpPr>
        <p:spPr>
          <a:xfrm>
            <a:off x="722314" y="2915988"/>
            <a:ext cx="10761662" cy="307777"/>
          </a:xfrm>
          <a:prstGeom prst="rect">
            <a:avLst/>
          </a:prstGeom>
        </p:spPr>
        <p:txBody>
          <a:bodyPr lIns="0" tIns="0" rIns="0" bIns="0" anchor="t">
            <a:spAutoFit/>
          </a:bodyPr>
          <a:lstStyle>
            <a:lvl1pPr marL="0" indent="0" algn="ctr">
              <a:buNone/>
              <a:defRPr sz="2000">
                <a:solidFill>
                  <a:schemeClr val="tx1"/>
                </a:solidFill>
              </a:defRPr>
            </a:lvl1pPr>
            <a:lvl2pPr marL="543833" indent="0" algn="l">
              <a:buNone/>
              <a:defRPr/>
            </a:lvl2pPr>
          </a:lstStyle>
          <a:p>
            <a:pPr lvl="0"/>
            <a:r>
              <a:rPr kumimoji="1" lang="ja-JP" altLang="en-US" dirty="0" smtClean="0"/>
              <a:t>サブタイトルの書式設定</a:t>
            </a:r>
            <a:endParaRPr kumimoji="1" lang="ja-JP" altLang="en-US" dirty="0"/>
          </a:p>
        </p:txBody>
      </p:sp>
      <p:pic>
        <p:nvPicPr>
          <p:cNvPr id="3" name="図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6474" y="302987"/>
            <a:ext cx="1438171" cy="361621"/>
          </a:xfrm>
          <a:prstGeom prst="rect">
            <a:avLst/>
          </a:prstGeom>
        </p:spPr>
      </p:pic>
      <p:sp>
        <p:nvSpPr>
          <p:cNvPr id="9" name="フッター プレースホルダー 3"/>
          <p:cNvSpPr txBox="1">
            <a:spLocks/>
          </p:cNvSpPr>
          <p:nvPr userDrawn="1"/>
        </p:nvSpPr>
        <p:spPr>
          <a:xfrm>
            <a:off x="8028026" y="6535589"/>
            <a:ext cx="2880000" cy="215999"/>
          </a:xfrm>
          <a:prstGeom prst="rect">
            <a:avLst/>
          </a:prstGeom>
        </p:spPr>
        <p:txBody>
          <a:bodyPr wrap="square" lIns="71892" tIns="0" rIns="71892"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lvl="0" algn="r" defTabSz="456503"/>
            <a:r>
              <a:rPr lang="en-US" altLang="ja-JP" sz="900" b="0" dirty="0" smtClean="0">
                <a:solidFill>
                  <a:schemeClr val="tx1"/>
                </a:solidFill>
                <a:latin typeface="SST" pitchFamily="34" charset="0"/>
                <a:ea typeface="SST Japanese Pro Regular" pitchFamily="34" charset="-128"/>
                <a:cs typeface="メイリオ"/>
              </a:rPr>
              <a:t>(Supplementary information)</a:t>
            </a:r>
            <a:endParaRPr lang="en-US" altLang="ja-JP" sz="900" b="0" dirty="0">
              <a:solidFill>
                <a:schemeClr val="tx1"/>
              </a:solidFill>
              <a:latin typeface="SST" pitchFamily="34" charset="0"/>
              <a:ea typeface="SST Japanese Pro Regular" pitchFamily="34" charset="-128"/>
              <a:cs typeface="メイリオ"/>
            </a:endParaRPr>
          </a:p>
        </p:txBody>
      </p:sp>
      <p:pic>
        <p:nvPicPr>
          <p:cNvPr id="102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906126" y="6426222"/>
            <a:ext cx="129857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801714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ue/White MiddlePage">
    <p:spTree>
      <p:nvGrpSpPr>
        <p:cNvPr id="1" name=""/>
        <p:cNvGrpSpPr/>
        <p:nvPr/>
      </p:nvGrpSpPr>
      <p:grpSpPr>
        <a:xfrm>
          <a:off x="0" y="0"/>
          <a:ext cx="0" cy="0"/>
          <a:chOff x="0" y="0"/>
          <a:chExt cx="0" cy="0"/>
        </a:xfrm>
      </p:grpSpPr>
      <p:sp>
        <p:nvSpPr>
          <p:cNvPr id="20" name="正方形/長方形 19"/>
          <p:cNvSpPr/>
          <p:nvPr userDrawn="1"/>
        </p:nvSpPr>
        <p:spPr>
          <a:xfrm>
            <a:off x="0" y="0"/>
            <a:ext cx="12204700" cy="6859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299" tIns="45642" rIns="91299" bIns="45642" rtlCol="0" anchor="ctr"/>
          <a:lstStyle/>
          <a:p>
            <a:pPr algn="ctr"/>
            <a:endParaRPr kumimoji="1" lang="ja-JP" altLang="en-US"/>
          </a:p>
        </p:txBody>
      </p:sp>
      <p:sp>
        <p:nvSpPr>
          <p:cNvPr id="16" name="正方形/長方形 15"/>
          <p:cNvSpPr/>
          <p:nvPr userDrawn="1"/>
        </p:nvSpPr>
        <p:spPr>
          <a:xfrm>
            <a:off x="1" y="6427591"/>
            <a:ext cx="12204001" cy="432000"/>
          </a:xfrm>
          <a:prstGeom prst="rect">
            <a:avLst/>
          </a:prstGeom>
          <a:solidFill>
            <a:srgbClr val="003366"/>
          </a:solidFill>
          <a:ln>
            <a:noFill/>
          </a:ln>
        </p:spPr>
        <p:style>
          <a:lnRef idx="2">
            <a:schemeClr val="dk1">
              <a:shade val="50000"/>
            </a:schemeClr>
          </a:lnRef>
          <a:fillRef idx="1">
            <a:schemeClr val="dk1"/>
          </a:fillRef>
          <a:effectRef idx="0">
            <a:schemeClr val="dk1"/>
          </a:effectRef>
          <a:fontRef idx="minor">
            <a:schemeClr val="lt1"/>
          </a:fontRef>
        </p:style>
        <p:txBody>
          <a:bodyPr lIns="91299" tIns="45642" rIns="91299" bIns="45642" rtlCol="0" anchor="ctr"/>
          <a:lstStyle/>
          <a:p>
            <a:pPr algn="ctr"/>
            <a:endParaRPr kumimoji="1" lang="ja-JP" altLang="en-US" sz="900">
              <a:solidFill>
                <a:srgbClr val="FFFFFF"/>
              </a:solidFill>
            </a:endParaRPr>
          </a:p>
        </p:txBody>
      </p:sp>
      <p:cxnSp>
        <p:nvCxnSpPr>
          <p:cNvPr id="21" name="直線コネクタ 20"/>
          <p:cNvCxnSpPr/>
          <p:nvPr userDrawn="1"/>
        </p:nvCxnSpPr>
        <p:spPr>
          <a:xfrm>
            <a:off x="1886031" y="6535577"/>
            <a:ext cx="0" cy="216023"/>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7" name="タイトル 1"/>
          <p:cNvSpPr>
            <a:spLocks noGrp="1"/>
          </p:cNvSpPr>
          <p:nvPr>
            <p:ph type="title"/>
          </p:nvPr>
        </p:nvSpPr>
        <p:spPr bwMode="gray">
          <a:xfrm>
            <a:off x="431821" y="360364"/>
            <a:ext cx="11339513" cy="539750"/>
          </a:xfrm>
          <a:prstGeom prst="rect">
            <a:avLst/>
          </a:prstGeom>
        </p:spPr>
        <p:txBody>
          <a:bodyPr lIns="0" tIns="0" rIns="0" bIns="0" anchor="t" anchorCtr="0">
            <a:noAutofit/>
          </a:bodyPr>
          <a:lstStyle>
            <a:lvl1pPr algn="l">
              <a:defRPr sz="2800" b="1" baseline="0">
                <a:solidFill>
                  <a:schemeClr val="tx1"/>
                </a:solidFill>
                <a:latin typeface="+mj-ea"/>
                <a:ea typeface="+mj-ea"/>
              </a:defRPr>
            </a:lvl1pPr>
          </a:lstStyle>
          <a:p>
            <a:r>
              <a:rPr lang="ja-JP" altLang="en-US" dirty="0" smtClean="0"/>
              <a:t>マスタ タイトルの書式設定</a:t>
            </a:r>
            <a:endParaRPr lang="ja-JP" altLang="en-US" dirty="0"/>
          </a:p>
        </p:txBody>
      </p:sp>
      <p:sp>
        <p:nvSpPr>
          <p:cNvPr id="18" name="コンテンツ プレースホルダ 6"/>
          <p:cNvSpPr>
            <a:spLocks noGrp="1"/>
          </p:cNvSpPr>
          <p:nvPr>
            <p:ph sz="quarter" idx="13"/>
          </p:nvPr>
        </p:nvSpPr>
        <p:spPr bwMode="gray">
          <a:xfrm>
            <a:off x="720726" y="1081089"/>
            <a:ext cx="10763251" cy="5165724"/>
          </a:xfrm>
          <a:prstGeom prst="rect">
            <a:avLst/>
          </a:prstGeom>
        </p:spPr>
        <p:txBody>
          <a:bodyPr lIns="0" tIns="0" rIns="0" bIns="0"/>
          <a:lstStyle>
            <a:lvl1pPr>
              <a:lnSpc>
                <a:spcPts val="3397"/>
              </a:lnSpc>
              <a:spcBef>
                <a:spcPts val="0"/>
              </a:spcBef>
              <a:buFontTx/>
              <a:buNone/>
              <a:defRPr sz="2400" baseline="0">
                <a:solidFill>
                  <a:schemeClr val="tx1"/>
                </a:solidFill>
                <a:latin typeface="+mj-ea"/>
                <a:ea typeface="+mj-ea"/>
              </a:defRPr>
            </a:lvl1pPr>
            <a:lvl2pPr>
              <a:lnSpc>
                <a:spcPts val="3397"/>
              </a:lnSpc>
              <a:spcBef>
                <a:spcPts val="0"/>
              </a:spcBef>
              <a:buFontTx/>
              <a:buNone/>
              <a:defRPr sz="1600" baseline="0">
                <a:solidFill>
                  <a:schemeClr val="tx1"/>
                </a:solidFill>
                <a:latin typeface="+mj-ea"/>
                <a:ea typeface="+mj-ea"/>
              </a:defRPr>
            </a:lvl2pPr>
            <a:lvl3pPr>
              <a:lnSpc>
                <a:spcPts val="3397"/>
              </a:lnSpc>
              <a:spcBef>
                <a:spcPts val="0"/>
              </a:spcBef>
              <a:buFontTx/>
              <a:buNone/>
              <a:defRPr sz="1300" baseline="0">
                <a:solidFill>
                  <a:schemeClr val="tx1"/>
                </a:solidFill>
                <a:latin typeface="+mj-ea"/>
                <a:ea typeface="+mj-ea"/>
              </a:defRPr>
            </a:lvl3pPr>
            <a:lvl4pPr>
              <a:lnSpc>
                <a:spcPts val="3397"/>
              </a:lnSpc>
              <a:spcBef>
                <a:spcPts val="0"/>
              </a:spcBef>
              <a:buFontTx/>
              <a:buNone/>
              <a:defRPr sz="1100" baseline="0">
                <a:solidFill>
                  <a:schemeClr val="tx1"/>
                </a:solidFill>
                <a:latin typeface="+mj-ea"/>
                <a:ea typeface="+mj-ea"/>
              </a:defRPr>
            </a:lvl4pPr>
            <a:lvl5pPr>
              <a:defRPr sz="900">
                <a:solidFill>
                  <a:schemeClr val="tx1"/>
                </a:solidFill>
                <a:latin typeface="+mj-ea"/>
                <a:ea typeface="+mj-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endParaRPr lang="en-US" altLang="ja-JP" dirty="0" smtClean="0"/>
          </a:p>
          <a:p>
            <a:pPr lvl="4"/>
            <a:r>
              <a:rPr lang="ja-JP" altLang="en-US" dirty="0" smtClean="0"/>
              <a:t>第 </a:t>
            </a:r>
            <a:r>
              <a:rPr lang="en-US" altLang="ja-JP" dirty="0" smtClean="0"/>
              <a:t>5 </a:t>
            </a:r>
            <a:r>
              <a:rPr lang="ja-JP" altLang="en-US" dirty="0" smtClean="0"/>
              <a:t>レベル</a:t>
            </a:r>
            <a:endParaRPr lang="ja-JP" altLang="en-US" dirty="0"/>
          </a:p>
        </p:txBody>
      </p:sp>
      <p:pic>
        <p:nvPicPr>
          <p:cNvPr id="13" name="図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001" y="6519622"/>
            <a:ext cx="1048514" cy="262129"/>
          </a:xfrm>
          <a:prstGeom prst="rect">
            <a:avLst/>
          </a:prstGeom>
        </p:spPr>
      </p:pic>
      <p:sp>
        <p:nvSpPr>
          <p:cNvPr id="14" name="フッター プレースホルダー 3"/>
          <p:cNvSpPr txBox="1">
            <a:spLocks/>
          </p:cNvSpPr>
          <p:nvPr userDrawn="1"/>
        </p:nvSpPr>
        <p:spPr>
          <a:xfrm>
            <a:off x="8028026" y="6535589"/>
            <a:ext cx="2880000" cy="215999"/>
          </a:xfrm>
          <a:prstGeom prst="rect">
            <a:avLst/>
          </a:prstGeom>
        </p:spPr>
        <p:txBody>
          <a:bodyPr wrap="square" lIns="71892" tIns="0" rIns="71892"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lvl="0" algn="r" defTabSz="456503"/>
            <a:r>
              <a:rPr lang="en-US" altLang="ja-JP" sz="900" b="0" dirty="0" smtClean="0">
                <a:solidFill>
                  <a:schemeClr val="bg1"/>
                </a:solidFill>
                <a:latin typeface="SST" pitchFamily="34" charset="0"/>
                <a:ea typeface="SST Japanese Pro Regular" pitchFamily="34" charset="-128"/>
                <a:cs typeface="メイリオ"/>
              </a:rPr>
              <a:t>(Supplementary</a:t>
            </a:r>
            <a:r>
              <a:rPr lang="en-US" altLang="ja-JP" sz="900" b="0" baseline="0" dirty="0" smtClean="0">
                <a:solidFill>
                  <a:schemeClr val="bg1"/>
                </a:solidFill>
                <a:latin typeface="SST" pitchFamily="34" charset="0"/>
                <a:ea typeface="SST Japanese Pro Regular" pitchFamily="34" charset="-128"/>
                <a:cs typeface="メイリオ"/>
              </a:rPr>
              <a:t> information</a:t>
            </a:r>
            <a:r>
              <a:rPr lang="en-US" altLang="ja-JP" sz="900" b="0" dirty="0" smtClean="0">
                <a:solidFill>
                  <a:schemeClr val="bg1"/>
                </a:solidFill>
                <a:latin typeface="SST" pitchFamily="34" charset="0"/>
                <a:ea typeface="SST Japanese Pro Regular" pitchFamily="34" charset="-128"/>
                <a:cs typeface="メイリオ"/>
              </a:rPr>
              <a:t>)</a:t>
            </a:r>
            <a:endParaRPr lang="en-US" altLang="ja-JP" sz="900" b="0" dirty="0">
              <a:solidFill>
                <a:schemeClr val="bg1"/>
              </a:solidFill>
              <a:latin typeface="SST" pitchFamily="34" charset="0"/>
              <a:ea typeface="SST Japanese Pro Regular" pitchFamily="34" charset="-128"/>
              <a:cs typeface="メイリオ"/>
            </a:endParaRPr>
          </a:p>
        </p:txBody>
      </p:sp>
      <p:sp>
        <p:nvSpPr>
          <p:cNvPr id="22" name="フッター プレースホルダー 3"/>
          <p:cNvSpPr txBox="1">
            <a:spLocks/>
          </p:cNvSpPr>
          <p:nvPr userDrawn="1"/>
        </p:nvSpPr>
        <p:spPr>
          <a:xfrm>
            <a:off x="3006007" y="6535589"/>
            <a:ext cx="4860000" cy="215999"/>
          </a:xfrm>
          <a:prstGeom prst="rect">
            <a:avLst/>
          </a:prstGeom>
        </p:spPr>
        <p:txBody>
          <a:bodyPr wrap="square" lIns="0" tIns="0" rIns="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bg1"/>
                </a:solidFill>
                <a:latin typeface="SST" pitchFamily="34" charset="0"/>
                <a:ea typeface="メイリオ" pitchFamily="50" charset="-128"/>
                <a:cs typeface="メイリオ" pitchFamily="50" charset="-128"/>
              </a:rPr>
              <a:t>Department      Copyright</a:t>
            </a:r>
            <a:endParaRPr lang="en-US" altLang="ja-JP" sz="900" dirty="0">
              <a:solidFill>
                <a:schemeClr val="bg1"/>
              </a:solidFill>
              <a:latin typeface="SST" pitchFamily="34" charset="0"/>
              <a:ea typeface="メイリオ" pitchFamily="50" charset="-128"/>
              <a:cs typeface="メイリオ" pitchFamily="50" charset="-128"/>
            </a:endParaRPr>
          </a:p>
        </p:txBody>
      </p:sp>
      <p:sp>
        <p:nvSpPr>
          <p:cNvPr id="24" name="日付プレースホルダー 2"/>
          <p:cNvSpPr txBox="1">
            <a:spLocks/>
          </p:cNvSpPr>
          <p:nvPr userDrawn="1"/>
        </p:nvSpPr>
        <p:spPr>
          <a:xfrm>
            <a:off x="2069903" y="6535589"/>
            <a:ext cx="776117" cy="215999"/>
          </a:xfrm>
          <a:prstGeom prst="rect">
            <a:avLst/>
          </a:prstGeom>
        </p:spPr>
        <p:txBody>
          <a:bodyPr lIns="0" tIns="0" rIns="0" bIns="0" anchor="ct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bg1"/>
                </a:solidFill>
                <a:latin typeface="SST" pitchFamily="34" charset="0"/>
              </a:rPr>
              <a:t>yy.mm.dd</a:t>
            </a:r>
            <a:endParaRPr lang="en-US" altLang="ja-JP" sz="900" dirty="0">
              <a:solidFill>
                <a:schemeClr val="bg1"/>
              </a:solidFill>
              <a:latin typeface="SST" pitchFamily="34" charset="0"/>
            </a:endParaRPr>
          </a:p>
        </p:txBody>
      </p:sp>
      <p:sp>
        <p:nvSpPr>
          <p:cNvPr id="25" name="スライド番号プレースホルダー 4"/>
          <p:cNvSpPr txBox="1">
            <a:spLocks/>
          </p:cNvSpPr>
          <p:nvPr userDrawn="1"/>
        </p:nvSpPr>
        <p:spPr>
          <a:xfrm>
            <a:off x="1421830" y="6545017"/>
            <a:ext cx="288033"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z="900" baseline="0" smtClean="0">
                <a:latin typeface="SST" pitchFamily="34" charset="0"/>
              </a:rPr>
              <a:pPr/>
              <a:t>‹#›</a:t>
            </a:fld>
            <a:endParaRPr lang="ja-JP" altLang="en-US" sz="900" baseline="0" dirty="0">
              <a:latin typeface="SST" pitchFamily="34" charset="0"/>
            </a:endParaRPr>
          </a:p>
        </p:txBody>
      </p:sp>
      <p:pic>
        <p:nvPicPr>
          <p:cNvPr id="2050"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906126" y="6426222"/>
            <a:ext cx="129857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11821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Light Gray/White MiddlePage">
    <p:spTree>
      <p:nvGrpSpPr>
        <p:cNvPr id="1" name=""/>
        <p:cNvGrpSpPr/>
        <p:nvPr/>
      </p:nvGrpSpPr>
      <p:grpSpPr>
        <a:xfrm>
          <a:off x="0" y="0"/>
          <a:ext cx="0" cy="0"/>
          <a:chOff x="0" y="0"/>
          <a:chExt cx="0" cy="0"/>
        </a:xfrm>
      </p:grpSpPr>
      <p:sp>
        <p:nvSpPr>
          <p:cNvPr id="18" name="正方形/長方形 17"/>
          <p:cNvSpPr/>
          <p:nvPr userDrawn="1"/>
        </p:nvSpPr>
        <p:spPr>
          <a:xfrm>
            <a:off x="0" y="0"/>
            <a:ext cx="12204700" cy="6859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299" tIns="45642" rIns="91299" bIns="45642" rtlCol="0" anchor="ctr"/>
          <a:lstStyle/>
          <a:p>
            <a:pPr algn="ctr"/>
            <a:endParaRPr kumimoji="1" lang="ja-JP" altLang="en-US"/>
          </a:p>
        </p:txBody>
      </p:sp>
      <p:sp>
        <p:nvSpPr>
          <p:cNvPr id="16" name="正方形/長方形 15"/>
          <p:cNvSpPr/>
          <p:nvPr userDrawn="1"/>
        </p:nvSpPr>
        <p:spPr>
          <a:xfrm>
            <a:off x="1" y="6427591"/>
            <a:ext cx="12204001" cy="432000"/>
          </a:xfrm>
          <a:prstGeom prst="rect">
            <a:avLst/>
          </a:prstGeom>
          <a:solidFill>
            <a:srgbClr val="C8C8C8"/>
          </a:solidFill>
          <a:ln>
            <a:noFill/>
          </a:ln>
        </p:spPr>
        <p:style>
          <a:lnRef idx="2">
            <a:schemeClr val="dk1">
              <a:shade val="50000"/>
            </a:schemeClr>
          </a:lnRef>
          <a:fillRef idx="1">
            <a:schemeClr val="dk1"/>
          </a:fillRef>
          <a:effectRef idx="0">
            <a:schemeClr val="dk1"/>
          </a:effectRef>
          <a:fontRef idx="minor">
            <a:schemeClr val="lt1"/>
          </a:fontRef>
        </p:style>
        <p:txBody>
          <a:bodyPr lIns="91299" tIns="45642" rIns="91299" bIns="45642" rtlCol="0" anchor="ctr"/>
          <a:lstStyle/>
          <a:p>
            <a:pPr algn="ctr"/>
            <a:endParaRPr kumimoji="1" lang="ja-JP" altLang="en-US" sz="900">
              <a:solidFill>
                <a:srgbClr val="FFFFFF"/>
              </a:solidFill>
            </a:endParaRPr>
          </a:p>
        </p:txBody>
      </p:sp>
      <p:cxnSp>
        <p:nvCxnSpPr>
          <p:cNvPr id="27" name="直線コネクタ 26"/>
          <p:cNvCxnSpPr/>
          <p:nvPr userDrawn="1"/>
        </p:nvCxnSpPr>
        <p:spPr>
          <a:xfrm>
            <a:off x="1886031" y="6535577"/>
            <a:ext cx="0" cy="216023"/>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3" name="タイトル 1"/>
          <p:cNvSpPr>
            <a:spLocks noGrp="1"/>
          </p:cNvSpPr>
          <p:nvPr>
            <p:ph type="title"/>
          </p:nvPr>
        </p:nvSpPr>
        <p:spPr bwMode="gray">
          <a:xfrm>
            <a:off x="431821" y="360364"/>
            <a:ext cx="11339513" cy="539750"/>
          </a:xfrm>
          <a:prstGeom prst="rect">
            <a:avLst/>
          </a:prstGeom>
        </p:spPr>
        <p:txBody>
          <a:bodyPr lIns="0" tIns="0" rIns="0" bIns="0" anchor="t" anchorCtr="0">
            <a:noAutofit/>
          </a:bodyPr>
          <a:lstStyle>
            <a:lvl1pPr algn="l">
              <a:defRPr sz="2800" b="1" baseline="0">
                <a:solidFill>
                  <a:schemeClr val="tx1"/>
                </a:solidFill>
                <a:latin typeface="+mj-ea"/>
                <a:ea typeface="+mj-ea"/>
              </a:defRPr>
            </a:lvl1pPr>
          </a:lstStyle>
          <a:p>
            <a:r>
              <a:rPr lang="ja-JP" altLang="en-US" dirty="0" smtClean="0"/>
              <a:t>マスタ タイトルの書式設定</a:t>
            </a:r>
            <a:endParaRPr lang="ja-JP" altLang="en-US" dirty="0"/>
          </a:p>
        </p:txBody>
      </p:sp>
      <p:sp>
        <p:nvSpPr>
          <p:cNvPr id="34" name="コンテンツ プレースホルダ 6"/>
          <p:cNvSpPr>
            <a:spLocks noGrp="1"/>
          </p:cNvSpPr>
          <p:nvPr>
            <p:ph sz="quarter" idx="13"/>
          </p:nvPr>
        </p:nvSpPr>
        <p:spPr bwMode="gray">
          <a:xfrm>
            <a:off x="720726" y="1081089"/>
            <a:ext cx="10763251" cy="5165724"/>
          </a:xfrm>
          <a:prstGeom prst="rect">
            <a:avLst/>
          </a:prstGeom>
        </p:spPr>
        <p:txBody>
          <a:bodyPr lIns="0" tIns="0" rIns="0" bIns="0"/>
          <a:lstStyle>
            <a:lvl1pPr>
              <a:lnSpc>
                <a:spcPts val="3397"/>
              </a:lnSpc>
              <a:spcBef>
                <a:spcPts val="0"/>
              </a:spcBef>
              <a:buFontTx/>
              <a:buNone/>
              <a:defRPr sz="2400" baseline="0">
                <a:solidFill>
                  <a:schemeClr val="tx1"/>
                </a:solidFill>
                <a:latin typeface="+mj-ea"/>
                <a:ea typeface="+mj-ea"/>
              </a:defRPr>
            </a:lvl1pPr>
            <a:lvl2pPr>
              <a:lnSpc>
                <a:spcPts val="3397"/>
              </a:lnSpc>
              <a:spcBef>
                <a:spcPts val="0"/>
              </a:spcBef>
              <a:buFontTx/>
              <a:buNone/>
              <a:defRPr sz="1600" baseline="0">
                <a:solidFill>
                  <a:schemeClr val="tx1"/>
                </a:solidFill>
                <a:latin typeface="+mj-ea"/>
                <a:ea typeface="+mj-ea"/>
              </a:defRPr>
            </a:lvl2pPr>
            <a:lvl3pPr>
              <a:lnSpc>
                <a:spcPts val="3397"/>
              </a:lnSpc>
              <a:spcBef>
                <a:spcPts val="0"/>
              </a:spcBef>
              <a:buFontTx/>
              <a:buNone/>
              <a:defRPr sz="1300" baseline="0">
                <a:solidFill>
                  <a:schemeClr val="tx1"/>
                </a:solidFill>
                <a:latin typeface="+mj-ea"/>
                <a:ea typeface="+mj-ea"/>
              </a:defRPr>
            </a:lvl3pPr>
            <a:lvl4pPr>
              <a:lnSpc>
                <a:spcPts val="3397"/>
              </a:lnSpc>
              <a:spcBef>
                <a:spcPts val="0"/>
              </a:spcBef>
              <a:buFontTx/>
              <a:buNone/>
              <a:defRPr sz="1100" baseline="0">
                <a:solidFill>
                  <a:schemeClr val="tx1"/>
                </a:solidFill>
                <a:latin typeface="+mj-ea"/>
                <a:ea typeface="+mj-ea"/>
              </a:defRPr>
            </a:lvl4pPr>
            <a:lvl5pPr>
              <a:defRPr sz="900">
                <a:solidFill>
                  <a:schemeClr val="tx1"/>
                </a:solidFill>
                <a:latin typeface="+mj-ea"/>
                <a:ea typeface="+mj-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endParaRPr lang="en-US" altLang="ja-JP" dirty="0" smtClean="0"/>
          </a:p>
          <a:p>
            <a:pPr lvl="4"/>
            <a:r>
              <a:rPr lang="ja-JP" altLang="en-US" dirty="0" smtClean="0"/>
              <a:t>第 </a:t>
            </a:r>
            <a:r>
              <a:rPr lang="en-US" altLang="ja-JP" dirty="0" smtClean="0"/>
              <a:t>5 </a:t>
            </a:r>
            <a:r>
              <a:rPr lang="ja-JP" altLang="en-US" dirty="0" smtClean="0"/>
              <a:t>レベル</a:t>
            </a:r>
            <a:endParaRPr lang="ja-JP" altLang="en-US" dirty="0"/>
          </a:p>
        </p:txBody>
      </p:sp>
      <p:pic>
        <p:nvPicPr>
          <p:cNvPr id="13" name="図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001" y="6519622"/>
            <a:ext cx="1048514" cy="262129"/>
          </a:xfrm>
          <a:prstGeom prst="rect">
            <a:avLst/>
          </a:prstGeom>
        </p:spPr>
      </p:pic>
      <p:sp>
        <p:nvSpPr>
          <p:cNvPr id="14" name="フッター プレースホルダー 3"/>
          <p:cNvSpPr txBox="1">
            <a:spLocks/>
          </p:cNvSpPr>
          <p:nvPr userDrawn="1"/>
        </p:nvSpPr>
        <p:spPr>
          <a:xfrm>
            <a:off x="8028026" y="6535589"/>
            <a:ext cx="2880000" cy="215999"/>
          </a:xfrm>
          <a:prstGeom prst="rect">
            <a:avLst/>
          </a:prstGeom>
        </p:spPr>
        <p:txBody>
          <a:bodyPr wrap="square" lIns="71892" tIns="0" rIns="71892"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lvl="0" algn="r" defTabSz="456503"/>
            <a:r>
              <a:rPr lang="en-US" altLang="ja-JP" sz="900" b="0" dirty="0" smtClean="0">
                <a:solidFill>
                  <a:schemeClr val="tx1"/>
                </a:solidFill>
                <a:latin typeface="SST" pitchFamily="34" charset="0"/>
                <a:ea typeface="SST Japanese Pro Regular" pitchFamily="34" charset="-128"/>
                <a:cs typeface="メイリオ"/>
              </a:rPr>
              <a:t>(Supplementary information)</a:t>
            </a:r>
            <a:endParaRPr lang="en-US" altLang="ja-JP" sz="900" b="0" dirty="0">
              <a:solidFill>
                <a:schemeClr val="tx1"/>
              </a:solidFill>
              <a:latin typeface="SST" pitchFamily="34" charset="0"/>
              <a:ea typeface="SST Japanese Pro Regular" pitchFamily="34" charset="-128"/>
              <a:cs typeface="メイリオ"/>
            </a:endParaRPr>
          </a:p>
        </p:txBody>
      </p:sp>
      <p:sp>
        <p:nvSpPr>
          <p:cNvPr id="19" name="フッター プレースホルダー 3"/>
          <p:cNvSpPr txBox="1">
            <a:spLocks/>
          </p:cNvSpPr>
          <p:nvPr userDrawn="1"/>
        </p:nvSpPr>
        <p:spPr>
          <a:xfrm>
            <a:off x="3006007" y="6535589"/>
            <a:ext cx="4860000" cy="215999"/>
          </a:xfrm>
          <a:prstGeom prst="rect">
            <a:avLst/>
          </a:prstGeom>
        </p:spPr>
        <p:txBody>
          <a:bodyPr wrap="square" lIns="0" tIns="0" rIns="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tx1"/>
                </a:solidFill>
                <a:latin typeface="SST" pitchFamily="34" charset="0"/>
                <a:ea typeface="メイリオ" pitchFamily="50" charset="-128"/>
                <a:cs typeface="メイリオ" pitchFamily="50" charset="-128"/>
              </a:rPr>
              <a:t>Department      Copyright</a:t>
            </a:r>
            <a:endParaRPr lang="en-US" altLang="ja-JP" sz="900" dirty="0">
              <a:solidFill>
                <a:schemeClr val="tx1"/>
              </a:solidFill>
              <a:latin typeface="SST" pitchFamily="34" charset="0"/>
              <a:ea typeface="メイリオ" pitchFamily="50" charset="-128"/>
              <a:cs typeface="メイリオ" pitchFamily="50" charset="-128"/>
            </a:endParaRPr>
          </a:p>
        </p:txBody>
      </p:sp>
      <p:sp>
        <p:nvSpPr>
          <p:cNvPr id="20" name="日付プレースホルダー 2"/>
          <p:cNvSpPr txBox="1">
            <a:spLocks/>
          </p:cNvSpPr>
          <p:nvPr userDrawn="1"/>
        </p:nvSpPr>
        <p:spPr>
          <a:xfrm>
            <a:off x="2069903" y="6535589"/>
            <a:ext cx="776117" cy="215999"/>
          </a:xfrm>
          <a:prstGeom prst="rect">
            <a:avLst/>
          </a:prstGeom>
        </p:spPr>
        <p:txBody>
          <a:bodyPr lIns="0" tIns="0" rIns="0" bIns="0" anchor="ct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tx1"/>
                </a:solidFill>
                <a:latin typeface="SST" pitchFamily="34" charset="0"/>
              </a:rPr>
              <a:t>yy.mm.dd</a:t>
            </a:r>
            <a:endParaRPr lang="en-US" altLang="ja-JP" sz="900" dirty="0">
              <a:solidFill>
                <a:schemeClr val="tx1"/>
              </a:solidFill>
              <a:latin typeface="SST" pitchFamily="34" charset="0"/>
            </a:endParaRPr>
          </a:p>
        </p:txBody>
      </p:sp>
      <p:sp>
        <p:nvSpPr>
          <p:cNvPr id="21" name="スライド番号プレースホルダー 4"/>
          <p:cNvSpPr txBox="1">
            <a:spLocks/>
          </p:cNvSpPr>
          <p:nvPr userDrawn="1"/>
        </p:nvSpPr>
        <p:spPr>
          <a:xfrm>
            <a:off x="1421830" y="6545017"/>
            <a:ext cx="288033"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z="900" baseline="0" smtClean="0">
                <a:solidFill>
                  <a:schemeClr val="tx1"/>
                </a:solidFill>
                <a:latin typeface="SST" pitchFamily="34" charset="0"/>
              </a:rPr>
              <a:pPr/>
              <a:t>‹#›</a:t>
            </a:fld>
            <a:endParaRPr lang="ja-JP" altLang="en-US" sz="900" baseline="0" dirty="0">
              <a:solidFill>
                <a:schemeClr val="tx1"/>
              </a:solidFill>
              <a:latin typeface="SST" pitchFamily="34" charset="0"/>
            </a:endParaRPr>
          </a:p>
        </p:txBody>
      </p:sp>
      <p:pic>
        <p:nvPicPr>
          <p:cNvPr id="17" name="図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08022" y="6426001"/>
            <a:ext cx="1295403" cy="432818"/>
          </a:xfrm>
          <a:prstGeom prst="rect">
            <a:avLst/>
          </a:prstGeom>
        </p:spPr>
      </p:pic>
    </p:spTree>
    <p:extLst>
      <p:ext uri="{BB962C8B-B14F-4D97-AF65-F5344CB8AC3E}">
        <p14:creationId xmlns:p14="http://schemas.microsoft.com/office/powerpoint/2010/main" val="1974236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ark Gray/White MiddlePage">
    <p:spTree>
      <p:nvGrpSpPr>
        <p:cNvPr id="1" name=""/>
        <p:cNvGrpSpPr/>
        <p:nvPr/>
      </p:nvGrpSpPr>
      <p:grpSpPr>
        <a:xfrm>
          <a:off x="0" y="0"/>
          <a:ext cx="0" cy="0"/>
          <a:chOff x="0" y="0"/>
          <a:chExt cx="0" cy="0"/>
        </a:xfrm>
      </p:grpSpPr>
      <p:sp>
        <p:nvSpPr>
          <p:cNvPr id="17" name="正方形/長方形 16"/>
          <p:cNvSpPr/>
          <p:nvPr userDrawn="1"/>
        </p:nvSpPr>
        <p:spPr>
          <a:xfrm>
            <a:off x="0" y="0"/>
            <a:ext cx="12204700" cy="6859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299" tIns="45642" rIns="91299" bIns="45642" rtlCol="0" anchor="ctr"/>
          <a:lstStyle/>
          <a:p>
            <a:pPr algn="ctr"/>
            <a:r>
              <a:rPr kumimoji="1" lang="en-US" altLang="ja-JP" dirty="0" smtClean="0"/>
              <a:t>c</a:t>
            </a:r>
            <a:endParaRPr kumimoji="1" lang="ja-JP" altLang="en-US" dirty="0"/>
          </a:p>
        </p:txBody>
      </p:sp>
      <p:sp>
        <p:nvSpPr>
          <p:cNvPr id="16" name="正方形/長方形 15"/>
          <p:cNvSpPr/>
          <p:nvPr userDrawn="1"/>
        </p:nvSpPr>
        <p:spPr>
          <a:xfrm>
            <a:off x="1" y="6427591"/>
            <a:ext cx="12204001" cy="432000"/>
          </a:xfrm>
          <a:prstGeom prst="rect">
            <a:avLst/>
          </a:prstGeom>
          <a:solidFill>
            <a:srgbClr val="666666"/>
          </a:solidFill>
          <a:ln>
            <a:noFill/>
          </a:ln>
        </p:spPr>
        <p:style>
          <a:lnRef idx="2">
            <a:schemeClr val="dk1">
              <a:shade val="50000"/>
            </a:schemeClr>
          </a:lnRef>
          <a:fillRef idx="1">
            <a:schemeClr val="dk1"/>
          </a:fillRef>
          <a:effectRef idx="0">
            <a:schemeClr val="dk1"/>
          </a:effectRef>
          <a:fontRef idx="minor">
            <a:schemeClr val="lt1"/>
          </a:fontRef>
        </p:style>
        <p:txBody>
          <a:bodyPr lIns="91299" tIns="45642" rIns="91299" bIns="45642" rtlCol="0" anchor="ctr"/>
          <a:lstStyle/>
          <a:p>
            <a:pPr algn="ctr"/>
            <a:endParaRPr kumimoji="1" lang="ja-JP" altLang="en-US" sz="900">
              <a:solidFill>
                <a:srgbClr val="FFFFFF"/>
              </a:solidFill>
            </a:endParaRPr>
          </a:p>
        </p:txBody>
      </p:sp>
      <p:cxnSp>
        <p:nvCxnSpPr>
          <p:cNvPr id="18" name="直線コネクタ 17"/>
          <p:cNvCxnSpPr/>
          <p:nvPr userDrawn="1"/>
        </p:nvCxnSpPr>
        <p:spPr>
          <a:xfrm>
            <a:off x="1886031" y="6535577"/>
            <a:ext cx="0" cy="216023"/>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3" name="タイトル 1"/>
          <p:cNvSpPr>
            <a:spLocks noGrp="1"/>
          </p:cNvSpPr>
          <p:nvPr>
            <p:ph type="title"/>
          </p:nvPr>
        </p:nvSpPr>
        <p:spPr bwMode="gray">
          <a:xfrm>
            <a:off x="431821" y="360364"/>
            <a:ext cx="11339513" cy="539750"/>
          </a:xfrm>
          <a:prstGeom prst="rect">
            <a:avLst/>
          </a:prstGeom>
        </p:spPr>
        <p:txBody>
          <a:bodyPr lIns="0" tIns="0" rIns="0" bIns="0" anchor="t" anchorCtr="0">
            <a:noAutofit/>
          </a:bodyPr>
          <a:lstStyle>
            <a:lvl1pPr algn="l">
              <a:defRPr sz="2800" b="1" baseline="0">
                <a:solidFill>
                  <a:schemeClr val="tx1"/>
                </a:solidFill>
                <a:latin typeface="+mj-ea"/>
                <a:ea typeface="+mj-ea"/>
              </a:defRPr>
            </a:lvl1pPr>
          </a:lstStyle>
          <a:p>
            <a:r>
              <a:rPr lang="ja-JP" altLang="en-US" dirty="0" smtClean="0"/>
              <a:t>マスタ タイトルの書式設定</a:t>
            </a:r>
            <a:endParaRPr lang="ja-JP" altLang="en-US" dirty="0"/>
          </a:p>
        </p:txBody>
      </p:sp>
      <p:sp>
        <p:nvSpPr>
          <p:cNvPr id="34" name="コンテンツ プレースホルダ 6"/>
          <p:cNvSpPr>
            <a:spLocks noGrp="1"/>
          </p:cNvSpPr>
          <p:nvPr>
            <p:ph sz="quarter" idx="13"/>
          </p:nvPr>
        </p:nvSpPr>
        <p:spPr bwMode="gray">
          <a:xfrm>
            <a:off x="720726" y="1081089"/>
            <a:ext cx="10763251" cy="5165724"/>
          </a:xfrm>
          <a:prstGeom prst="rect">
            <a:avLst/>
          </a:prstGeom>
        </p:spPr>
        <p:txBody>
          <a:bodyPr lIns="0" tIns="0" rIns="0" bIns="0"/>
          <a:lstStyle>
            <a:lvl1pPr>
              <a:lnSpc>
                <a:spcPts val="3397"/>
              </a:lnSpc>
              <a:spcBef>
                <a:spcPts val="0"/>
              </a:spcBef>
              <a:buFontTx/>
              <a:buNone/>
              <a:defRPr sz="2400" baseline="0">
                <a:solidFill>
                  <a:schemeClr val="tx1"/>
                </a:solidFill>
                <a:latin typeface="+mj-ea"/>
                <a:ea typeface="+mj-ea"/>
              </a:defRPr>
            </a:lvl1pPr>
            <a:lvl2pPr>
              <a:lnSpc>
                <a:spcPts val="3397"/>
              </a:lnSpc>
              <a:spcBef>
                <a:spcPts val="0"/>
              </a:spcBef>
              <a:buFontTx/>
              <a:buNone/>
              <a:defRPr sz="1600" baseline="0">
                <a:solidFill>
                  <a:schemeClr val="tx1"/>
                </a:solidFill>
                <a:latin typeface="+mj-ea"/>
                <a:ea typeface="+mj-ea"/>
              </a:defRPr>
            </a:lvl2pPr>
            <a:lvl3pPr>
              <a:lnSpc>
                <a:spcPts val="3397"/>
              </a:lnSpc>
              <a:spcBef>
                <a:spcPts val="0"/>
              </a:spcBef>
              <a:buFontTx/>
              <a:buNone/>
              <a:defRPr sz="1300" baseline="0">
                <a:solidFill>
                  <a:schemeClr val="tx1"/>
                </a:solidFill>
                <a:latin typeface="+mj-ea"/>
                <a:ea typeface="+mj-ea"/>
              </a:defRPr>
            </a:lvl3pPr>
            <a:lvl4pPr>
              <a:lnSpc>
                <a:spcPts val="3397"/>
              </a:lnSpc>
              <a:spcBef>
                <a:spcPts val="0"/>
              </a:spcBef>
              <a:buFontTx/>
              <a:buNone/>
              <a:defRPr sz="1100" baseline="0">
                <a:solidFill>
                  <a:schemeClr val="tx1"/>
                </a:solidFill>
                <a:latin typeface="+mj-ea"/>
                <a:ea typeface="+mj-ea"/>
              </a:defRPr>
            </a:lvl4pPr>
            <a:lvl5pPr>
              <a:defRPr sz="900">
                <a:solidFill>
                  <a:schemeClr val="tx1"/>
                </a:solidFill>
                <a:latin typeface="+mj-ea"/>
                <a:ea typeface="+mj-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endParaRPr lang="en-US" altLang="ja-JP" dirty="0" smtClean="0"/>
          </a:p>
          <a:p>
            <a:pPr lvl="4"/>
            <a:r>
              <a:rPr lang="ja-JP" altLang="en-US" dirty="0" smtClean="0"/>
              <a:t>第 </a:t>
            </a:r>
            <a:r>
              <a:rPr lang="en-US" altLang="ja-JP" dirty="0" smtClean="0"/>
              <a:t>5 </a:t>
            </a:r>
            <a:r>
              <a:rPr lang="ja-JP" altLang="en-US" dirty="0" smtClean="0"/>
              <a:t>レベル</a:t>
            </a:r>
            <a:endParaRPr lang="ja-JP" altLang="en-US" dirty="0"/>
          </a:p>
        </p:txBody>
      </p:sp>
      <p:pic>
        <p:nvPicPr>
          <p:cNvPr id="13" name="図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001" y="6519622"/>
            <a:ext cx="1048514" cy="262129"/>
          </a:xfrm>
          <a:prstGeom prst="rect">
            <a:avLst/>
          </a:prstGeom>
        </p:spPr>
      </p:pic>
      <p:sp>
        <p:nvSpPr>
          <p:cNvPr id="14" name="フッター プレースホルダー 3"/>
          <p:cNvSpPr txBox="1">
            <a:spLocks/>
          </p:cNvSpPr>
          <p:nvPr userDrawn="1"/>
        </p:nvSpPr>
        <p:spPr>
          <a:xfrm>
            <a:off x="8028026" y="6535589"/>
            <a:ext cx="2880000" cy="215999"/>
          </a:xfrm>
          <a:prstGeom prst="rect">
            <a:avLst/>
          </a:prstGeom>
        </p:spPr>
        <p:txBody>
          <a:bodyPr wrap="square" lIns="71892" tIns="0" rIns="71892"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lvl="0" algn="r" defTabSz="456503"/>
            <a:r>
              <a:rPr lang="en-US" altLang="ja-JP" sz="900" b="0" dirty="0" smtClean="0">
                <a:solidFill>
                  <a:schemeClr val="bg1"/>
                </a:solidFill>
                <a:latin typeface="SST" pitchFamily="34" charset="0"/>
                <a:ea typeface="SST Japanese Pro Regular" pitchFamily="34" charset="-128"/>
                <a:cs typeface="メイリオ"/>
              </a:rPr>
              <a:t>(Supplementary</a:t>
            </a:r>
            <a:r>
              <a:rPr lang="en-US" altLang="ja-JP" sz="900" b="0" baseline="0" dirty="0" smtClean="0">
                <a:solidFill>
                  <a:schemeClr val="bg1"/>
                </a:solidFill>
                <a:latin typeface="SST" pitchFamily="34" charset="0"/>
                <a:ea typeface="SST Japanese Pro Regular" pitchFamily="34" charset="-128"/>
                <a:cs typeface="メイリオ"/>
              </a:rPr>
              <a:t> information</a:t>
            </a:r>
            <a:r>
              <a:rPr lang="en-US" altLang="ja-JP" sz="900" b="0" dirty="0" smtClean="0">
                <a:solidFill>
                  <a:schemeClr val="bg1"/>
                </a:solidFill>
                <a:latin typeface="SST" pitchFamily="34" charset="0"/>
                <a:ea typeface="SST Japanese Pro Regular" pitchFamily="34" charset="-128"/>
                <a:cs typeface="メイリオ"/>
              </a:rPr>
              <a:t>)</a:t>
            </a:r>
            <a:endParaRPr lang="en-US" altLang="ja-JP" sz="900" b="0" dirty="0">
              <a:solidFill>
                <a:schemeClr val="bg1"/>
              </a:solidFill>
              <a:latin typeface="SST" pitchFamily="34" charset="0"/>
              <a:ea typeface="SST Japanese Pro Regular" pitchFamily="34" charset="-128"/>
              <a:cs typeface="メイリオ"/>
            </a:endParaRPr>
          </a:p>
        </p:txBody>
      </p:sp>
      <p:sp>
        <p:nvSpPr>
          <p:cNvPr id="20" name="フッター プレースホルダー 3"/>
          <p:cNvSpPr txBox="1">
            <a:spLocks/>
          </p:cNvSpPr>
          <p:nvPr userDrawn="1"/>
        </p:nvSpPr>
        <p:spPr>
          <a:xfrm>
            <a:off x="3006007" y="6535589"/>
            <a:ext cx="4860000" cy="215999"/>
          </a:xfrm>
          <a:prstGeom prst="rect">
            <a:avLst/>
          </a:prstGeom>
        </p:spPr>
        <p:txBody>
          <a:bodyPr wrap="square" lIns="0" tIns="0" rIns="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bg1"/>
                </a:solidFill>
                <a:latin typeface="SST" pitchFamily="34" charset="0"/>
                <a:ea typeface="メイリオ" pitchFamily="50" charset="-128"/>
                <a:cs typeface="メイリオ" pitchFamily="50" charset="-128"/>
              </a:rPr>
              <a:t>Department      Copyright</a:t>
            </a:r>
            <a:endParaRPr lang="en-US" altLang="ja-JP" sz="900" dirty="0">
              <a:solidFill>
                <a:schemeClr val="bg1"/>
              </a:solidFill>
              <a:latin typeface="SST" pitchFamily="34" charset="0"/>
              <a:ea typeface="メイリオ" pitchFamily="50" charset="-128"/>
              <a:cs typeface="メイリオ" pitchFamily="50" charset="-128"/>
            </a:endParaRPr>
          </a:p>
        </p:txBody>
      </p:sp>
      <p:sp>
        <p:nvSpPr>
          <p:cNvPr id="21" name="日付プレースホルダー 2"/>
          <p:cNvSpPr txBox="1">
            <a:spLocks/>
          </p:cNvSpPr>
          <p:nvPr userDrawn="1"/>
        </p:nvSpPr>
        <p:spPr>
          <a:xfrm>
            <a:off x="2069903" y="6535589"/>
            <a:ext cx="776117" cy="215999"/>
          </a:xfrm>
          <a:prstGeom prst="rect">
            <a:avLst/>
          </a:prstGeom>
        </p:spPr>
        <p:txBody>
          <a:bodyPr lIns="0" tIns="0" rIns="0" bIns="0" anchor="ct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bg1"/>
                </a:solidFill>
                <a:latin typeface="SST" pitchFamily="34" charset="0"/>
              </a:rPr>
              <a:t>yy.mm.dd</a:t>
            </a:r>
            <a:endParaRPr lang="en-US" altLang="ja-JP" sz="900" dirty="0">
              <a:solidFill>
                <a:schemeClr val="bg1"/>
              </a:solidFill>
              <a:latin typeface="SST" pitchFamily="34" charset="0"/>
            </a:endParaRPr>
          </a:p>
        </p:txBody>
      </p:sp>
      <p:sp>
        <p:nvSpPr>
          <p:cNvPr id="22" name="スライド番号プレースホルダー 4"/>
          <p:cNvSpPr txBox="1">
            <a:spLocks/>
          </p:cNvSpPr>
          <p:nvPr userDrawn="1"/>
        </p:nvSpPr>
        <p:spPr>
          <a:xfrm>
            <a:off x="1421830" y="6545017"/>
            <a:ext cx="288033"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z="900" baseline="0" smtClean="0">
                <a:latin typeface="SST" pitchFamily="34" charset="0"/>
              </a:rPr>
              <a:pPr/>
              <a:t>‹#›</a:t>
            </a:fld>
            <a:endParaRPr lang="ja-JP" altLang="en-US" sz="900" baseline="0" dirty="0">
              <a:latin typeface="SST" pitchFamily="34" charset="0"/>
            </a:endParaRPr>
          </a:p>
        </p:txBody>
      </p:sp>
      <p:pic>
        <p:nvPicPr>
          <p:cNvPr id="19" name="図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08022" y="6426001"/>
            <a:ext cx="1295403" cy="432818"/>
          </a:xfrm>
          <a:prstGeom prst="rect">
            <a:avLst/>
          </a:prstGeom>
        </p:spPr>
      </p:pic>
    </p:spTree>
    <p:extLst>
      <p:ext uri="{BB962C8B-B14F-4D97-AF65-F5344CB8AC3E}">
        <p14:creationId xmlns:p14="http://schemas.microsoft.com/office/powerpoint/2010/main" val="262898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ck/White MiddlePage">
    <p:spTree>
      <p:nvGrpSpPr>
        <p:cNvPr id="1" name=""/>
        <p:cNvGrpSpPr/>
        <p:nvPr/>
      </p:nvGrpSpPr>
      <p:grpSpPr>
        <a:xfrm>
          <a:off x="0" y="0"/>
          <a:ext cx="0" cy="0"/>
          <a:chOff x="0" y="0"/>
          <a:chExt cx="0" cy="0"/>
        </a:xfrm>
      </p:grpSpPr>
      <p:sp>
        <p:nvSpPr>
          <p:cNvPr id="16" name="正方形/長方形 15"/>
          <p:cNvSpPr/>
          <p:nvPr userDrawn="1"/>
        </p:nvSpPr>
        <p:spPr>
          <a:xfrm>
            <a:off x="1" y="6427591"/>
            <a:ext cx="12204001" cy="432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lIns="91299" tIns="45642" rIns="91299" bIns="45642" rtlCol="0" anchor="ctr"/>
          <a:lstStyle/>
          <a:p>
            <a:pPr algn="ctr"/>
            <a:endParaRPr kumimoji="1" lang="ja-JP" altLang="en-US" sz="900">
              <a:solidFill>
                <a:srgbClr val="FFFFFF"/>
              </a:solidFill>
            </a:endParaRPr>
          </a:p>
        </p:txBody>
      </p:sp>
      <p:cxnSp>
        <p:nvCxnSpPr>
          <p:cNvPr id="21" name="直線コネクタ 20"/>
          <p:cNvCxnSpPr/>
          <p:nvPr userDrawn="1"/>
        </p:nvCxnSpPr>
        <p:spPr>
          <a:xfrm>
            <a:off x="1886031" y="6535577"/>
            <a:ext cx="0" cy="216023"/>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7" name="タイトル 1"/>
          <p:cNvSpPr>
            <a:spLocks noGrp="1"/>
          </p:cNvSpPr>
          <p:nvPr>
            <p:ph type="title"/>
          </p:nvPr>
        </p:nvSpPr>
        <p:spPr bwMode="gray">
          <a:xfrm>
            <a:off x="431821" y="360364"/>
            <a:ext cx="11339513" cy="539750"/>
          </a:xfrm>
          <a:prstGeom prst="rect">
            <a:avLst/>
          </a:prstGeom>
        </p:spPr>
        <p:txBody>
          <a:bodyPr lIns="0" tIns="0" rIns="0" bIns="0" anchor="t" anchorCtr="0">
            <a:noAutofit/>
          </a:bodyPr>
          <a:lstStyle>
            <a:lvl1pPr algn="l">
              <a:defRPr sz="2800" b="1" baseline="0">
                <a:solidFill>
                  <a:schemeClr val="tx1"/>
                </a:solidFill>
                <a:latin typeface="+mj-ea"/>
                <a:ea typeface="+mj-ea"/>
              </a:defRPr>
            </a:lvl1pPr>
          </a:lstStyle>
          <a:p>
            <a:r>
              <a:rPr lang="ja-JP" altLang="en-US" dirty="0" smtClean="0"/>
              <a:t>マスタ タイトルの書式設定</a:t>
            </a:r>
            <a:endParaRPr lang="ja-JP" altLang="en-US" dirty="0"/>
          </a:p>
        </p:txBody>
      </p:sp>
      <p:sp>
        <p:nvSpPr>
          <p:cNvPr id="18" name="コンテンツ プレースホルダ 6"/>
          <p:cNvSpPr>
            <a:spLocks noGrp="1"/>
          </p:cNvSpPr>
          <p:nvPr>
            <p:ph sz="quarter" idx="13"/>
          </p:nvPr>
        </p:nvSpPr>
        <p:spPr bwMode="gray">
          <a:xfrm>
            <a:off x="720726" y="1081089"/>
            <a:ext cx="10763251" cy="5165724"/>
          </a:xfrm>
          <a:prstGeom prst="rect">
            <a:avLst/>
          </a:prstGeom>
        </p:spPr>
        <p:txBody>
          <a:bodyPr lIns="0" tIns="0" rIns="0" bIns="0"/>
          <a:lstStyle>
            <a:lvl1pPr>
              <a:lnSpc>
                <a:spcPts val="3397"/>
              </a:lnSpc>
              <a:spcBef>
                <a:spcPts val="0"/>
              </a:spcBef>
              <a:buFontTx/>
              <a:buNone/>
              <a:defRPr sz="2400" baseline="0">
                <a:solidFill>
                  <a:schemeClr val="tx1"/>
                </a:solidFill>
                <a:latin typeface="+mj-ea"/>
                <a:ea typeface="+mj-ea"/>
              </a:defRPr>
            </a:lvl1pPr>
            <a:lvl2pPr>
              <a:lnSpc>
                <a:spcPts val="3397"/>
              </a:lnSpc>
              <a:spcBef>
                <a:spcPts val="0"/>
              </a:spcBef>
              <a:buFontTx/>
              <a:buNone/>
              <a:defRPr sz="1600" baseline="0">
                <a:solidFill>
                  <a:schemeClr val="tx1"/>
                </a:solidFill>
                <a:latin typeface="+mj-ea"/>
                <a:ea typeface="+mj-ea"/>
              </a:defRPr>
            </a:lvl2pPr>
            <a:lvl3pPr>
              <a:lnSpc>
                <a:spcPts val="3397"/>
              </a:lnSpc>
              <a:spcBef>
                <a:spcPts val="0"/>
              </a:spcBef>
              <a:buFontTx/>
              <a:buNone/>
              <a:defRPr sz="1300" baseline="0">
                <a:solidFill>
                  <a:schemeClr val="tx1"/>
                </a:solidFill>
                <a:latin typeface="+mj-ea"/>
                <a:ea typeface="+mj-ea"/>
              </a:defRPr>
            </a:lvl3pPr>
            <a:lvl4pPr>
              <a:lnSpc>
                <a:spcPts val="3397"/>
              </a:lnSpc>
              <a:spcBef>
                <a:spcPts val="0"/>
              </a:spcBef>
              <a:buFontTx/>
              <a:buNone/>
              <a:defRPr sz="1100" baseline="0">
                <a:solidFill>
                  <a:schemeClr val="tx1"/>
                </a:solidFill>
                <a:latin typeface="+mj-ea"/>
                <a:ea typeface="+mj-ea"/>
              </a:defRPr>
            </a:lvl4pPr>
            <a:lvl5pPr>
              <a:defRPr sz="900">
                <a:solidFill>
                  <a:schemeClr val="tx1"/>
                </a:solidFill>
                <a:latin typeface="+mj-ea"/>
                <a:ea typeface="+mj-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endParaRPr lang="en-US" altLang="ja-JP" dirty="0" smtClean="0"/>
          </a:p>
          <a:p>
            <a:pPr lvl="4"/>
            <a:r>
              <a:rPr lang="ja-JP" altLang="en-US" dirty="0" smtClean="0"/>
              <a:t>第 </a:t>
            </a:r>
            <a:r>
              <a:rPr lang="en-US" altLang="ja-JP" dirty="0" smtClean="0"/>
              <a:t>5 </a:t>
            </a:r>
            <a:r>
              <a:rPr lang="ja-JP" altLang="en-US" dirty="0" smtClean="0"/>
              <a:t>レベル</a:t>
            </a:r>
            <a:endParaRPr lang="ja-JP" altLang="en-US" dirty="0"/>
          </a:p>
        </p:txBody>
      </p:sp>
      <p:pic>
        <p:nvPicPr>
          <p:cNvPr id="2" name="図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001" y="6519622"/>
            <a:ext cx="1048514" cy="262129"/>
          </a:xfrm>
          <a:prstGeom prst="rect">
            <a:avLst/>
          </a:prstGeom>
        </p:spPr>
      </p:pic>
      <p:sp>
        <p:nvSpPr>
          <p:cNvPr id="12" name="フッター プレースホルダー 3"/>
          <p:cNvSpPr txBox="1">
            <a:spLocks/>
          </p:cNvSpPr>
          <p:nvPr userDrawn="1"/>
        </p:nvSpPr>
        <p:spPr>
          <a:xfrm>
            <a:off x="8028026" y="6535589"/>
            <a:ext cx="2880000" cy="215999"/>
          </a:xfrm>
          <a:prstGeom prst="rect">
            <a:avLst/>
          </a:prstGeom>
        </p:spPr>
        <p:txBody>
          <a:bodyPr wrap="square" lIns="71892" tIns="0" rIns="71892"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lvl="0" algn="r" defTabSz="456503"/>
            <a:r>
              <a:rPr lang="en-US" altLang="ja-JP" sz="900" b="0" dirty="0" smtClean="0">
                <a:solidFill>
                  <a:schemeClr val="bg1"/>
                </a:solidFill>
                <a:latin typeface="SST" pitchFamily="34" charset="0"/>
                <a:ea typeface="SST Japanese Pro Regular" pitchFamily="34" charset="-128"/>
                <a:cs typeface="メイリオ"/>
              </a:rPr>
              <a:t>(Supplementary</a:t>
            </a:r>
            <a:r>
              <a:rPr lang="en-US" altLang="ja-JP" sz="900" b="0" baseline="0" dirty="0" smtClean="0">
                <a:solidFill>
                  <a:schemeClr val="bg1"/>
                </a:solidFill>
                <a:latin typeface="SST" pitchFamily="34" charset="0"/>
                <a:ea typeface="SST Japanese Pro Regular" pitchFamily="34" charset="-128"/>
                <a:cs typeface="メイリオ"/>
              </a:rPr>
              <a:t> information</a:t>
            </a:r>
            <a:r>
              <a:rPr lang="en-US" altLang="ja-JP" sz="900" b="0" dirty="0" smtClean="0">
                <a:solidFill>
                  <a:schemeClr val="bg1"/>
                </a:solidFill>
                <a:latin typeface="SST" pitchFamily="34" charset="0"/>
                <a:ea typeface="SST Japanese Pro Regular" pitchFamily="34" charset="-128"/>
                <a:cs typeface="メイリオ"/>
              </a:rPr>
              <a:t>)</a:t>
            </a:r>
            <a:endParaRPr lang="en-US" altLang="ja-JP" sz="900" b="0" dirty="0">
              <a:solidFill>
                <a:schemeClr val="bg1"/>
              </a:solidFill>
              <a:latin typeface="SST" pitchFamily="34" charset="0"/>
              <a:ea typeface="SST Japanese Pro Regular" pitchFamily="34" charset="-128"/>
              <a:cs typeface="メイリオ"/>
            </a:endParaRPr>
          </a:p>
        </p:txBody>
      </p:sp>
      <p:sp>
        <p:nvSpPr>
          <p:cNvPr id="15" name="フッター プレースホルダー 3"/>
          <p:cNvSpPr txBox="1">
            <a:spLocks/>
          </p:cNvSpPr>
          <p:nvPr userDrawn="1"/>
        </p:nvSpPr>
        <p:spPr>
          <a:xfrm>
            <a:off x="3006007" y="6535589"/>
            <a:ext cx="4860000" cy="215999"/>
          </a:xfrm>
          <a:prstGeom prst="rect">
            <a:avLst/>
          </a:prstGeom>
        </p:spPr>
        <p:txBody>
          <a:bodyPr wrap="square" lIns="0" tIns="0" rIns="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bg1"/>
                </a:solidFill>
                <a:latin typeface="SST" pitchFamily="34" charset="0"/>
                <a:ea typeface="メイリオ" pitchFamily="50" charset="-128"/>
                <a:cs typeface="メイリオ" pitchFamily="50" charset="-128"/>
              </a:rPr>
              <a:t>Department      Copyright</a:t>
            </a:r>
            <a:endParaRPr lang="en-US" altLang="ja-JP" sz="900" dirty="0">
              <a:solidFill>
                <a:schemeClr val="bg1"/>
              </a:solidFill>
              <a:latin typeface="SST" pitchFamily="34" charset="0"/>
              <a:ea typeface="メイリオ" pitchFamily="50" charset="-128"/>
              <a:cs typeface="メイリオ" pitchFamily="50" charset="-128"/>
            </a:endParaRPr>
          </a:p>
        </p:txBody>
      </p:sp>
      <p:sp>
        <p:nvSpPr>
          <p:cNvPr id="19" name="日付プレースホルダー 2"/>
          <p:cNvSpPr txBox="1">
            <a:spLocks/>
          </p:cNvSpPr>
          <p:nvPr userDrawn="1"/>
        </p:nvSpPr>
        <p:spPr>
          <a:xfrm>
            <a:off x="2069903" y="6535589"/>
            <a:ext cx="776117" cy="215999"/>
          </a:xfrm>
          <a:prstGeom prst="rect">
            <a:avLst/>
          </a:prstGeom>
        </p:spPr>
        <p:txBody>
          <a:bodyPr lIns="0" tIns="0" rIns="0" bIns="0" anchor="ct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bg1"/>
                </a:solidFill>
                <a:latin typeface="SST" pitchFamily="34" charset="0"/>
              </a:rPr>
              <a:t>yy.mm.dd</a:t>
            </a:r>
            <a:endParaRPr lang="en-US" altLang="ja-JP" sz="900" dirty="0">
              <a:solidFill>
                <a:schemeClr val="bg1"/>
              </a:solidFill>
              <a:latin typeface="SST" pitchFamily="34" charset="0"/>
            </a:endParaRPr>
          </a:p>
        </p:txBody>
      </p:sp>
      <p:sp>
        <p:nvSpPr>
          <p:cNvPr id="20" name="スライド番号プレースホルダー 4"/>
          <p:cNvSpPr txBox="1">
            <a:spLocks/>
          </p:cNvSpPr>
          <p:nvPr userDrawn="1"/>
        </p:nvSpPr>
        <p:spPr>
          <a:xfrm>
            <a:off x="1421830" y="6545017"/>
            <a:ext cx="288033"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z="900" baseline="0" smtClean="0">
                <a:latin typeface="SST" pitchFamily="34" charset="0"/>
              </a:rPr>
              <a:pPr/>
              <a:t>‹#›</a:t>
            </a:fld>
            <a:endParaRPr lang="ja-JP" altLang="en-US" sz="900" baseline="0" dirty="0">
              <a:latin typeface="SST" pitchFamily="34" charset="0"/>
            </a:endParaRPr>
          </a:p>
        </p:txBody>
      </p:sp>
      <p:pic>
        <p:nvPicPr>
          <p:cNvPr id="14" name="図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08022" y="6426001"/>
            <a:ext cx="1295403" cy="432818"/>
          </a:xfrm>
          <a:prstGeom prst="rect">
            <a:avLst/>
          </a:prstGeom>
        </p:spPr>
      </p:pic>
    </p:spTree>
    <p:extLst>
      <p:ext uri="{BB962C8B-B14F-4D97-AF65-F5344CB8AC3E}">
        <p14:creationId xmlns:p14="http://schemas.microsoft.com/office/powerpoint/2010/main" val="28284478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Black MiddlePage">
    <p:bg>
      <p:bgPr>
        <a:solidFill>
          <a:schemeClr val="tx1"/>
        </a:solidFill>
        <a:effectLst/>
      </p:bgPr>
    </p:bg>
    <p:spTree>
      <p:nvGrpSpPr>
        <p:cNvPr id="1" name=""/>
        <p:cNvGrpSpPr/>
        <p:nvPr/>
      </p:nvGrpSpPr>
      <p:grpSpPr>
        <a:xfrm>
          <a:off x="0" y="0"/>
          <a:ext cx="0" cy="0"/>
          <a:chOff x="0" y="0"/>
          <a:chExt cx="0" cy="0"/>
        </a:xfrm>
      </p:grpSpPr>
      <p:sp>
        <p:nvSpPr>
          <p:cNvPr id="16" name="正方形/長方形 15"/>
          <p:cNvSpPr/>
          <p:nvPr userDrawn="1"/>
        </p:nvSpPr>
        <p:spPr>
          <a:xfrm>
            <a:off x="0" y="0"/>
            <a:ext cx="12204700" cy="68595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299" tIns="45642" rIns="91299" bIns="45642" rtlCol="0" anchor="ctr"/>
          <a:lstStyle/>
          <a:p>
            <a:pPr algn="ctr"/>
            <a:endParaRPr kumimoji="1" lang="ja-JP" altLang="en-US"/>
          </a:p>
        </p:txBody>
      </p:sp>
      <p:sp>
        <p:nvSpPr>
          <p:cNvPr id="6" name="正方形/長方形 5"/>
          <p:cNvSpPr/>
          <p:nvPr userDrawn="1"/>
        </p:nvSpPr>
        <p:spPr>
          <a:xfrm>
            <a:off x="1" y="6427591"/>
            <a:ext cx="12204001" cy="432000"/>
          </a:xfrm>
          <a:prstGeom prst="rect">
            <a:avLst/>
          </a:prstGeom>
          <a:solidFill>
            <a:srgbClr val="003366"/>
          </a:solidFill>
          <a:ln>
            <a:noFill/>
          </a:ln>
        </p:spPr>
        <p:style>
          <a:lnRef idx="2">
            <a:schemeClr val="dk1">
              <a:shade val="50000"/>
            </a:schemeClr>
          </a:lnRef>
          <a:fillRef idx="1">
            <a:schemeClr val="dk1"/>
          </a:fillRef>
          <a:effectRef idx="0">
            <a:schemeClr val="dk1"/>
          </a:effectRef>
          <a:fontRef idx="minor">
            <a:schemeClr val="lt1"/>
          </a:fontRef>
        </p:style>
        <p:txBody>
          <a:bodyPr lIns="91299" tIns="45642" rIns="91299" bIns="45642" rtlCol="0" anchor="ctr"/>
          <a:lstStyle/>
          <a:p>
            <a:pPr algn="ctr"/>
            <a:endParaRPr kumimoji="1" lang="ja-JP" altLang="en-US" sz="900">
              <a:solidFill>
                <a:srgbClr val="FFFFFF"/>
              </a:solidFill>
            </a:endParaRPr>
          </a:p>
        </p:txBody>
      </p:sp>
      <p:cxnSp>
        <p:nvCxnSpPr>
          <p:cNvPr id="20" name="直線コネクタ 19"/>
          <p:cNvCxnSpPr/>
          <p:nvPr userDrawn="1"/>
        </p:nvCxnSpPr>
        <p:spPr>
          <a:xfrm>
            <a:off x="1886031" y="6535577"/>
            <a:ext cx="0" cy="216023"/>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2" name="スライド番号プレースホルダー 4"/>
          <p:cNvSpPr txBox="1">
            <a:spLocks/>
          </p:cNvSpPr>
          <p:nvPr userDrawn="1"/>
        </p:nvSpPr>
        <p:spPr>
          <a:xfrm>
            <a:off x="1421830" y="6545017"/>
            <a:ext cx="288033"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z="900" baseline="0" smtClean="0">
                <a:latin typeface="SST" pitchFamily="34" charset="0"/>
              </a:rPr>
              <a:pPr/>
              <a:t>‹#›</a:t>
            </a:fld>
            <a:endParaRPr lang="ja-JP" altLang="en-US" sz="900" baseline="0" dirty="0">
              <a:latin typeface="SST" pitchFamily="34" charset="0"/>
            </a:endParaRPr>
          </a:p>
        </p:txBody>
      </p:sp>
      <p:sp>
        <p:nvSpPr>
          <p:cNvPr id="38" name="タイトル 1"/>
          <p:cNvSpPr>
            <a:spLocks noGrp="1"/>
          </p:cNvSpPr>
          <p:nvPr userDrawn="1">
            <p:ph type="title"/>
          </p:nvPr>
        </p:nvSpPr>
        <p:spPr bwMode="gray">
          <a:xfrm>
            <a:off x="431821" y="360364"/>
            <a:ext cx="11339513" cy="539750"/>
          </a:xfrm>
          <a:prstGeom prst="rect">
            <a:avLst/>
          </a:prstGeom>
        </p:spPr>
        <p:txBody>
          <a:bodyPr lIns="0" tIns="0" rIns="0" bIns="0" anchor="t" anchorCtr="0">
            <a:noAutofit/>
          </a:bodyPr>
          <a:lstStyle>
            <a:lvl1pPr algn="l">
              <a:defRPr sz="2800" b="1" baseline="0">
                <a:solidFill>
                  <a:schemeClr val="bg1"/>
                </a:solidFill>
                <a:latin typeface="+mj-ea"/>
                <a:ea typeface="+mj-ea"/>
              </a:defRPr>
            </a:lvl1pPr>
          </a:lstStyle>
          <a:p>
            <a:r>
              <a:rPr lang="ja-JP" altLang="en-US" dirty="0" smtClean="0"/>
              <a:t>マスタ タイトルの書式設定</a:t>
            </a:r>
            <a:endParaRPr lang="ja-JP" altLang="en-US" dirty="0"/>
          </a:p>
        </p:txBody>
      </p:sp>
      <p:sp>
        <p:nvSpPr>
          <p:cNvPr id="39" name="コンテンツ プレースホルダ 6"/>
          <p:cNvSpPr>
            <a:spLocks noGrp="1"/>
          </p:cNvSpPr>
          <p:nvPr userDrawn="1">
            <p:ph sz="quarter" idx="13"/>
          </p:nvPr>
        </p:nvSpPr>
        <p:spPr bwMode="gray">
          <a:xfrm>
            <a:off x="720726" y="1081089"/>
            <a:ext cx="10763251" cy="5165724"/>
          </a:xfrm>
          <a:prstGeom prst="rect">
            <a:avLst/>
          </a:prstGeom>
        </p:spPr>
        <p:txBody>
          <a:bodyPr lIns="0" tIns="0" rIns="0" bIns="0"/>
          <a:lstStyle>
            <a:lvl1pPr>
              <a:lnSpc>
                <a:spcPts val="3397"/>
              </a:lnSpc>
              <a:spcBef>
                <a:spcPts val="0"/>
              </a:spcBef>
              <a:buFontTx/>
              <a:buNone/>
              <a:defRPr sz="2400" baseline="0">
                <a:solidFill>
                  <a:schemeClr val="bg1"/>
                </a:solidFill>
                <a:latin typeface="+mj-ea"/>
                <a:ea typeface="+mj-ea"/>
              </a:defRPr>
            </a:lvl1pPr>
            <a:lvl2pPr>
              <a:lnSpc>
                <a:spcPts val="3397"/>
              </a:lnSpc>
              <a:spcBef>
                <a:spcPts val="0"/>
              </a:spcBef>
              <a:buFontTx/>
              <a:buNone/>
              <a:defRPr sz="1600" baseline="0">
                <a:solidFill>
                  <a:schemeClr val="bg1"/>
                </a:solidFill>
                <a:latin typeface="+mj-ea"/>
                <a:ea typeface="+mj-ea"/>
              </a:defRPr>
            </a:lvl2pPr>
            <a:lvl3pPr>
              <a:lnSpc>
                <a:spcPts val="3397"/>
              </a:lnSpc>
              <a:spcBef>
                <a:spcPts val="0"/>
              </a:spcBef>
              <a:buFontTx/>
              <a:buNone/>
              <a:defRPr sz="1300" baseline="0">
                <a:solidFill>
                  <a:schemeClr val="bg1"/>
                </a:solidFill>
                <a:latin typeface="+mj-ea"/>
                <a:ea typeface="+mj-ea"/>
              </a:defRPr>
            </a:lvl3pPr>
            <a:lvl4pPr>
              <a:lnSpc>
                <a:spcPts val="3397"/>
              </a:lnSpc>
              <a:spcBef>
                <a:spcPts val="0"/>
              </a:spcBef>
              <a:buFontTx/>
              <a:buNone/>
              <a:defRPr sz="1100" baseline="0">
                <a:solidFill>
                  <a:schemeClr val="bg1"/>
                </a:solidFill>
                <a:latin typeface="+mj-ea"/>
                <a:ea typeface="+mj-ea"/>
              </a:defRPr>
            </a:lvl4pPr>
            <a:lvl5pPr>
              <a:defRPr sz="900">
                <a:solidFill>
                  <a:schemeClr val="bg1"/>
                </a:solidFill>
                <a:latin typeface="+mj-ea"/>
                <a:ea typeface="+mj-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endParaRPr lang="en-US" altLang="ja-JP" dirty="0" smtClean="0"/>
          </a:p>
          <a:p>
            <a:pPr lvl="4"/>
            <a:r>
              <a:rPr lang="ja-JP" altLang="en-US" dirty="0" smtClean="0"/>
              <a:t>第 </a:t>
            </a:r>
            <a:r>
              <a:rPr lang="en-US" altLang="ja-JP" dirty="0" smtClean="0"/>
              <a:t>5 </a:t>
            </a:r>
            <a:r>
              <a:rPr lang="ja-JP" altLang="en-US" dirty="0" smtClean="0"/>
              <a:t>レベル</a:t>
            </a:r>
            <a:endParaRPr lang="ja-JP" altLang="en-US" dirty="0"/>
          </a:p>
        </p:txBody>
      </p:sp>
      <p:pic>
        <p:nvPicPr>
          <p:cNvPr id="13" name="図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001" y="6519622"/>
            <a:ext cx="1048514" cy="262129"/>
          </a:xfrm>
          <a:prstGeom prst="rect">
            <a:avLst/>
          </a:prstGeom>
        </p:spPr>
      </p:pic>
      <p:pic>
        <p:nvPicPr>
          <p:cNvPr id="5122"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906126" y="6426222"/>
            <a:ext cx="129857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0376292"/>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White/Black MiddlePage">
    <p:spTree>
      <p:nvGrpSpPr>
        <p:cNvPr id="1" name=""/>
        <p:cNvGrpSpPr/>
        <p:nvPr/>
      </p:nvGrpSpPr>
      <p:grpSpPr>
        <a:xfrm>
          <a:off x="0" y="0"/>
          <a:ext cx="0" cy="0"/>
          <a:chOff x="0" y="0"/>
          <a:chExt cx="0" cy="0"/>
        </a:xfrm>
      </p:grpSpPr>
      <p:sp>
        <p:nvSpPr>
          <p:cNvPr id="16" name="正方形/長方形 15"/>
          <p:cNvSpPr/>
          <p:nvPr userDrawn="1"/>
        </p:nvSpPr>
        <p:spPr>
          <a:xfrm>
            <a:off x="0" y="0"/>
            <a:ext cx="12204700" cy="68595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299" tIns="45642" rIns="91299" bIns="45642" rtlCol="0" anchor="ctr"/>
          <a:lstStyle/>
          <a:p>
            <a:pPr algn="ctr"/>
            <a:endParaRPr kumimoji="1" lang="ja-JP" altLang="en-US"/>
          </a:p>
        </p:txBody>
      </p:sp>
      <p:sp>
        <p:nvSpPr>
          <p:cNvPr id="6" name="正方形/長方形 5"/>
          <p:cNvSpPr/>
          <p:nvPr userDrawn="1"/>
        </p:nvSpPr>
        <p:spPr>
          <a:xfrm>
            <a:off x="1" y="6427591"/>
            <a:ext cx="12204001" cy="4320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lIns="91299" tIns="45642" rIns="91299" bIns="45642" rtlCol="0" anchor="ctr"/>
          <a:lstStyle/>
          <a:p>
            <a:pPr algn="ctr"/>
            <a:endParaRPr kumimoji="1" lang="ja-JP" altLang="en-US" sz="900">
              <a:solidFill>
                <a:srgbClr val="FFFFFF"/>
              </a:solidFill>
            </a:endParaRPr>
          </a:p>
        </p:txBody>
      </p:sp>
      <p:sp>
        <p:nvSpPr>
          <p:cNvPr id="38" name="タイトル 1"/>
          <p:cNvSpPr>
            <a:spLocks noGrp="1"/>
          </p:cNvSpPr>
          <p:nvPr>
            <p:ph type="title"/>
          </p:nvPr>
        </p:nvSpPr>
        <p:spPr bwMode="gray">
          <a:xfrm>
            <a:off x="431821" y="360364"/>
            <a:ext cx="11339513" cy="539750"/>
          </a:xfrm>
          <a:prstGeom prst="rect">
            <a:avLst/>
          </a:prstGeom>
        </p:spPr>
        <p:txBody>
          <a:bodyPr lIns="0" tIns="0" rIns="0" bIns="0" anchor="t" anchorCtr="0">
            <a:noAutofit/>
          </a:bodyPr>
          <a:lstStyle>
            <a:lvl1pPr algn="l">
              <a:defRPr sz="2800" b="1" baseline="0">
                <a:solidFill>
                  <a:schemeClr val="bg1"/>
                </a:solidFill>
                <a:latin typeface="+mj-ea"/>
                <a:ea typeface="+mj-ea"/>
              </a:defRPr>
            </a:lvl1pPr>
          </a:lstStyle>
          <a:p>
            <a:r>
              <a:rPr lang="ja-JP" altLang="en-US" dirty="0" smtClean="0"/>
              <a:t>マスタ タイトルの書式設定</a:t>
            </a:r>
            <a:endParaRPr lang="ja-JP" altLang="en-US" dirty="0"/>
          </a:p>
        </p:txBody>
      </p:sp>
      <p:sp>
        <p:nvSpPr>
          <p:cNvPr id="39" name="コンテンツ プレースホルダ 6"/>
          <p:cNvSpPr>
            <a:spLocks noGrp="1"/>
          </p:cNvSpPr>
          <p:nvPr>
            <p:ph sz="quarter" idx="13"/>
          </p:nvPr>
        </p:nvSpPr>
        <p:spPr bwMode="gray">
          <a:xfrm>
            <a:off x="720726" y="1081089"/>
            <a:ext cx="10763251" cy="5165724"/>
          </a:xfrm>
          <a:prstGeom prst="rect">
            <a:avLst/>
          </a:prstGeom>
        </p:spPr>
        <p:txBody>
          <a:bodyPr lIns="0" tIns="0" rIns="0" bIns="0"/>
          <a:lstStyle>
            <a:lvl1pPr>
              <a:lnSpc>
                <a:spcPts val="3397"/>
              </a:lnSpc>
              <a:spcBef>
                <a:spcPts val="0"/>
              </a:spcBef>
              <a:buFontTx/>
              <a:buNone/>
              <a:defRPr sz="2400" baseline="0">
                <a:solidFill>
                  <a:schemeClr val="bg1"/>
                </a:solidFill>
                <a:latin typeface="+mj-ea"/>
                <a:ea typeface="+mj-ea"/>
              </a:defRPr>
            </a:lvl1pPr>
            <a:lvl2pPr>
              <a:lnSpc>
                <a:spcPts val="3397"/>
              </a:lnSpc>
              <a:spcBef>
                <a:spcPts val="0"/>
              </a:spcBef>
              <a:buFontTx/>
              <a:buNone/>
              <a:defRPr sz="1600" baseline="0">
                <a:solidFill>
                  <a:schemeClr val="bg1"/>
                </a:solidFill>
                <a:latin typeface="+mj-ea"/>
                <a:ea typeface="+mj-ea"/>
              </a:defRPr>
            </a:lvl2pPr>
            <a:lvl3pPr>
              <a:lnSpc>
                <a:spcPts val="3397"/>
              </a:lnSpc>
              <a:spcBef>
                <a:spcPts val="0"/>
              </a:spcBef>
              <a:buFontTx/>
              <a:buNone/>
              <a:defRPr sz="1300" baseline="0">
                <a:solidFill>
                  <a:schemeClr val="bg1"/>
                </a:solidFill>
                <a:latin typeface="+mj-ea"/>
                <a:ea typeface="+mj-ea"/>
              </a:defRPr>
            </a:lvl3pPr>
            <a:lvl4pPr>
              <a:lnSpc>
                <a:spcPts val="3397"/>
              </a:lnSpc>
              <a:spcBef>
                <a:spcPts val="0"/>
              </a:spcBef>
              <a:buFontTx/>
              <a:buNone/>
              <a:defRPr sz="1100" baseline="0">
                <a:solidFill>
                  <a:schemeClr val="bg1"/>
                </a:solidFill>
                <a:latin typeface="+mj-ea"/>
                <a:ea typeface="+mj-ea"/>
              </a:defRPr>
            </a:lvl4pPr>
            <a:lvl5pPr>
              <a:defRPr sz="900">
                <a:solidFill>
                  <a:schemeClr val="bg1"/>
                </a:solidFill>
                <a:latin typeface="+mj-ea"/>
                <a:ea typeface="+mj-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endParaRPr lang="en-US" altLang="ja-JP" dirty="0" smtClean="0"/>
          </a:p>
          <a:p>
            <a:pPr lvl="4"/>
            <a:r>
              <a:rPr lang="ja-JP" altLang="en-US" dirty="0" smtClean="0"/>
              <a:t>第 </a:t>
            </a:r>
            <a:r>
              <a:rPr lang="en-US" altLang="ja-JP" dirty="0" smtClean="0"/>
              <a:t>5 </a:t>
            </a:r>
            <a:r>
              <a:rPr lang="ja-JP" altLang="en-US" dirty="0" smtClean="0"/>
              <a:t>レベル</a:t>
            </a:r>
            <a:endParaRPr lang="ja-JP" altLang="en-US" dirty="0"/>
          </a:p>
        </p:txBody>
      </p:sp>
      <p:cxnSp>
        <p:nvCxnSpPr>
          <p:cNvPr id="29" name="直線コネクタ 28"/>
          <p:cNvCxnSpPr/>
          <p:nvPr userDrawn="1"/>
        </p:nvCxnSpPr>
        <p:spPr>
          <a:xfrm>
            <a:off x="1886031" y="6535577"/>
            <a:ext cx="0" cy="216023"/>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3" name="図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001" y="6519622"/>
            <a:ext cx="1048514" cy="262129"/>
          </a:xfrm>
          <a:prstGeom prst="rect">
            <a:avLst/>
          </a:prstGeom>
        </p:spPr>
      </p:pic>
      <p:sp>
        <p:nvSpPr>
          <p:cNvPr id="14" name="フッター プレースホルダー 3"/>
          <p:cNvSpPr txBox="1">
            <a:spLocks/>
          </p:cNvSpPr>
          <p:nvPr userDrawn="1"/>
        </p:nvSpPr>
        <p:spPr>
          <a:xfrm>
            <a:off x="8028026" y="6535589"/>
            <a:ext cx="2880000" cy="215999"/>
          </a:xfrm>
          <a:prstGeom prst="rect">
            <a:avLst/>
          </a:prstGeom>
        </p:spPr>
        <p:txBody>
          <a:bodyPr wrap="square" lIns="71892" tIns="0" rIns="71892"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lvl="0" algn="r" defTabSz="456503"/>
            <a:r>
              <a:rPr lang="en-US" altLang="ja-JP" sz="900" b="0" dirty="0" smtClean="0">
                <a:solidFill>
                  <a:schemeClr val="tx1"/>
                </a:solidFill>
                <a:latin typeface="SST" pitchFamily="34" charset="0"/>
                <a:ea typeface="SST Japanese Pro Regular" pitchFamily="34" charset="-128"/>
                <a:cs typeface="メイリオ"/>
              </a:rPr>
              <a:t>(Supplementary information)</a:t>
            </a:r>
            <a:endParaRPr lang="en-US" altLang="ja-JP" sz="900" b="0" dirty="0">
              <a:solidFill>
                <a:schemeClr val="tx1"/>
              </a:solidFill>
              <a:latin typeface="SST" pitchFamily="34" charset="0"/>
              <a:ea typeface="SST Japanese Pro Regular" pitchFamily="34" charset="-128"/>
              <a:cs typeface="メイリオ"/>
            </a:endParaRPr>
          </a:p>
        </p:txBody>
      </p:sp>
      <p:sp>
        <p:nvSpPr>
          <p:cNvPr id="18" name="フッター プレースホルダー 3"/>
          <p:cNvSpPr txBox="1">
            <a:spLocks/>
          </p:cNvSpPr>
          <p:nvPr userDrawn="1"/>
        </p:nvSpPr>
        <p:spPr>
          <a:xfrm>
            <a:off x="3006007" y="6535589"/>
            <a:ext cx="4860000" cy="215999"/>
          </a:xfrm>
          <a:prstGeom prst="rect">
            <a:avLst/>
          </a:prstGeom>
        </p:spPr>
        <p:txBody>
          <a:bodyPr wrap="square" lIns="0" tIns="0" rIns="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tx1"/>
                </a:solidFill>
                <a:latin typeface="SST" pitchFamily="34" charset="0"/>
                <a:ea typeface="メイリオ" pitchFamily="50" charset="-128"/>
                <a:cs typeface="メイリオ" pitchFamily="50" charset="-128"/>
              </a:rPr>
              <a:t>Department      Copyright</a:t>
            </a:r>
            <a:endParaRPr lang="en-US" altLang="ja-JP" sz="900" dirty="0">
              <a:solidFill>
                <a:schemeClr val="tx1"/>
              </a:solidFill>
              <a:latin typeface="SST" pitchFamily="34" charset="0"/>
              <a:ea typeface="メイリオ" pitchFamily="50" charset="-128"/>
              <a:cs typeface="メイリオ" pitchFamily="50" charset="-128"/>
            </a:endParaRPr>
          </a:p>
        </p:txBody>
      </p:sp>
      <p:sp>
        <p:nvSpPr>
          <p:cNvPr id="19" name="日付プレースホルダー 2"/>
          <p:cNvSpPr txBox="1">
            <a:spLocks/>
          </p:cNvSpPr>
          <p:nvPr userDrawn="1"/>
        </p:nvSpPr>
        <p:spPr>
          <a:xfrm>
            <a:off x="2069903" y="6535589"/>
            <a:ext cx="776117" cy="215999"/>
          </a:xfrm>
          <a:prstGeom prst="rect">
            <a:avLst/>
          </a:prstGeom>
        </p:spPr>
        <p:txBody>
          <a:bodyPr lIns="0" tIns="0" rIns="0" bIns="0" anchor="ct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schemeClr val="tx1"/>
                </a:solidFill>
                <a:latin typeface="SST" pitchFamily="34" charset="0"/>
              </a:rPr>
              <a:t>yy.mm.dd</a:t>
            </a:r>
            <a:endParaRPr lang="en-US" altLang="ja-JP" sz="900" dirty="0">
              <a:solidFill>
                <a:schemeClr val="tx1"/>
              </a:solidFill>
              <a:latin typeface="SST" pitchFamily="34" charset="0"/>
            </a:endParaRPr>
          </a:p>
        </p:txBody>
      </p:sp>
      <p:sp>
        <p:nvSpPr>
          <p:cNvPr id="20" name="スライド番号プレースホルダー 4"/>
          <p:cNvSpPr txBox="1">
            <a:spLocks/>
          </p:cNvSpPr>
          <p:nvPr userDrawn="1"/>
        </p:nvSpPr>
        <p:spPr>
          <a:xfrm>
            <a:off x="1421830" y="6545017"/>
            <a:ext cx="288033"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z="900" baseline="0" smtClean="0">
                <a:solidFill>
                  <a:schemeClr val="tx1"/>
                </a:solidFill>
                <a:latin typeface="SST" pitchFamily="34" charset="0"/>
              </a:rPr>
              <a:pPr/>
              <a:t>‹#›</a:t>
            </a:fld>
            <a:endParaRPr lang="ja-JP" altLang="en-US" sz="900" baseline="0" dirty="0">
              <a:solidFill>
                <a:schemeClr val="tx1"/>
              </a:solidFill>
              <a:latin typeface="SST" pitchFamily="34" charset="0"/>
            </a:endParaRPr>
          </a:p>
        </p:txBody>
      </p:sp>
      <p:pic>
        <p:nvPicPr>
          <p:cNvPr id="17" name="図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08022" y="6426001"/>
            <a:ext cx="1295403" cy="432818"/>
          </a:xfrm>
          <a:prstGeom prst="rect">
            <a:avLst/>
          </a:prstGeom>
        </p:spPr>
      </p:pic>
    </p:spTree>
    <p:extLst>
      <p:ext uri="{BB962C8B-B14F-4D97-AF65-F5344CB8AC3E}">
        <p14:creationId xmlns:p14="http://schemas.microsoft.com/office/powerpoint/2010/main" val="2373252104"/>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White Back Cover">
    <p:spTree>
      <p:nvGrpSpPr>
        <p:cNvPr id="1" name=""/>
        <p:cNvGrpSpPr/>
        <p:nvPr/>
      </p:nvGrpSpPr>
      <p:grpSpPr>
        <a:xfrm>
          <a:off x="0" y="0"/>
          <a:ext cx="0" cy="0"/>
          <a:chOff x="0" y="0"/>
          <a:chExt cx="0" cy="0"/>
        </a:xfrm>
      </p:grpSpPr>
      <p:sp>
        <p:nvSpPr>
          <p:cNvPr id="4" name="テキスト ボックス 3"/>
          <p:cNvSpPr txBox="1"/>
          <p:nvPr userDrawn="1"/>
        </p:nvSpPr>
        <p:spPr bwMode="gray">
          <a:xfrm>
            <a:off x="720747" y="5940005"/>
            <a:ext cx="10763249" cy="603442"/>
          </a:xfrm>
          <a:prstGeom prst="rect">
            <a:avLst/>
          </a:prstGeom>
          <a:noFill/>
        </p:spPr>
        <p:txBody>
          <a:bodyPr wrap="none" lIns="0" tIns="0" rIns="0" bIns="0" rtlCol="0">
            <a:noAutofit/>
          </a:bodyPr>
          <a:lstStyle/>
          <a:p>
            <a:pPr algn="ctr">
              <a:lnSpc>
                <a:spcPct val="100000"/>
              </a:lnSpc>
              <a:spcBef>
                <a:spcPts val="0"/>
              </a:spcBef>
              <a:spcAft>
                <a:spcPts val="400"/>
              </a:spcAft>
            </a:pPr>
            <a:r>
              <a:rPr kumimoji="1" lang="en-US" altLang="ja-JP" sz="900" kern="1200" dirty="0" smtClean="0">
                <a:solidFill>
                  <a:srgbClr val="717171"/>
                </a:solidFill>
                <a:latin typeface="SST" pitchFamily="34" charset="0"/>
                <a:ea typeface="+mn-ea"/>
                <a:cs typeface="メイリオ"/>
              </a:rPr>
              <a:t>SONY is a registered trademark of Sony Corporation.</a:t>
            </a:r>
          </a:p>
          <a:p>
            <a:pPr algn="ctr">
              <a:lnSpc>
                <a:spcPct val="100000"/>
              </a:lnSpc>
              <a:spcBef>
                <a:spcPts val="0"/>
              </a:spcBef>
              <a:spcAft>
                <a:spcPts val="400"/>
              </a:spcAft>
            </a:pPr>
            <a:r>
              <a:rPr kumimoji="1" lang="en-US" altLang="ja-JP" sz="900" dirty="0" smtClean="0">
                <a:solidFill>
                  <a:srgbClr val="717171"/>
                </a:solidFill>
                <a:latin typeface="SST" pitchFamily="34" charset="0"/>
                <a:ea typeface="+mj-ea"/>
                <a:cs typeface="メイリオ"/>
              </a:rPr>
              <a:t>Names of Sony products and services are the registered trademarks and/or trademarks of Sony Corporation or its Group companies.</a:t>
            </a:r>
          </a:p>
          <a:p>
            <a:pPr algn="ctr">
              <a:lnSpc>
                <a:spcPct val="100000"/>
              </a:lnSpc>
              <a:spcBef>
                <a:spcPts val="0"/>
              </a:spcBef>
              <a:spcAft>
                <a:spcPts val="400"/>
              </a:spcAft>
            </a:pPr>
            <a:r>
              <a:rPr kumimoji="1" lang="en-US" altLang="ja-JP" sz="900" dirty="0" smtClean="0">
                <a:solidFill>
                  <a:srgbClr val="717171"/>
                </a:solidFill>
                <a:latin typeface="SST" pitchFamily="34" charset="0"/>
                <a:ea typeface="+mj-ea"/>
                <a:cs typeface="メイリオ"/>
              </a:rPr>
              <a:t>Other company names and product names are registered trademarks and/or trademarks of the respective companies.</a:t>
            </a:r>
          </a:p>
        </p:txBody>
      </p:sp>
      <p:pic>
        <p:nvPicPr>
          <p:cNvPr id="6" name="図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02352" y="2979000"/>
            <a:ext cx="3599999" cy="900000"/>
          </a:xfrm>
          <a:prstGeom prst="rect">
            <a:avLst/>
          </a:prstGeom>
        </p:spPr>
      </p:pic>
    </p:spTree>
    <p:extLst>
      <p:ext uri="{BB962C8B-B14F-4D97-AF65-F5344CB8AC3E}">
        <p14:creationId xmlns:p14="http://schemas.microsoft.com/office/powerpoint/2010/main" val="1671569661"/>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4" name="正方形/長方形 3"/>
          <p:cNvSpPr/>
          <p:nvPr userDrawn="1"/>
        </p:nvSpPr>
        <p:spPr>
          <a:xfrm>
            <a:off x="0" y="3"/>
            <a:ext cx="12204700" cy="7145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08743" tIns="54371" rIns="108743" bIns="54371" anchor="ctr"/>
          <a:lstStyle/>
          <a:p>
            <a:pPr algn="ctr" defTabSz="913009">
              <a:buFont typeface="Wingdings" pitchFamily="2" charset="2"/>
              <a:buNone/>
              <a:defRPr/>
            </a:pPr>
            <a:endParaRPr lang="ja-JP" altLang="en-US" sz="3300" dirty="0">
              <a:solidFill>
                <a:prstClr val="white"/>
              </a:solidFill>
              <a:effectLst>
                <a:outerShdw blurRad="38100" dist="38100" dir="2700000" algn="tl">
                  <a:srgbClr val="000000">
                    <a:alpha val="43137"/>
                  </a:srgbClr>
                </a:outerShdw>
              </a:effectLst>
              <a:latin typeface="HGP創英角ｺﾞｼｯｸUB" pitchFamily="50" charset="-128"/>
              <a:ea typeface="HGP創英角ｺﾞｼｯｸUB" pitchFamily="50" charset="-128"/>
            </a:endParaRPr>
          </a:p>
        </p:txBody>
      </p:sp>
      <p:sp>
        <p:nvSpPr>
          <p:cNvPr id="3" name="コンテンツ プレースホルダ 2"/>
          <p:cNvSpPr>
            <a:spLocks noGrp="1"/>
          </p:cNvSpPr>
          <p:nvPr>
            <p:ph idx="1"/>
          </p:nvPr>
        </p:nvSpPr>
        <p:spPr>
          <a:xfrm>
            <a:off x="610235" y="928887"/>
            <a:ext cx="10984230" cy="5198697"/>
          </a:xfrm>
        </p:spPr>
        <p:txBody>
          <a:body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endParaRPr lang="ja-JP" altLang="en-US" dirty="0"/>
          </a:p>
        </p:txBody>
      </p:sp>
      <p:sp>
        <p:nvSpPr>
          <p:cNvPr id="8" name="タイトル プレースホルダ 1"/>
          <p:cNvSpPr>
            <a:spLocks noGrp="1"/>
          </p:cNvSpPr>
          <p:nvPr>
            <p:ph type="title"/>
          </p:nvPr>
        </p:nvSpPr>
        <p:spPr bwMode="auto">
          <a:xfrm>
            <a:off x="554760" y="1"/>
            <a:ext cx="11649941" cy="645608"/>
          </a:xfrm>
          <a:prstGeom prst="rect">
            <a:avLst/>
          </a:prstGeom>
          <a:noFill/>
          <a:ln w="9525">
            <a:noFill/>
            <a:miter lim="800000"/>
            <a:headEnd/>
            <a:tailEnd/>
          </a:ln>
        </p:spPr>
        <p:txBody>
          <a:bodyPr/>
          <a:lstStyle/>
          <a:p>
            <a:pPr lvl="0"/>
            <a:r>
              <a:rPr lang="ja-JP" altLang="en-US" dirty="0" smtClean="0"/>
              <a:t>マスタ タイトルの書式設定</a:t>
            </a:r>
          </a:p>
        </p:txBody>
      </p:sp>
      <p:sp>
        <p:nvSpPr>
          <p:cNvPr id="5" name="日付プレースホルダ 3"/>
          <p:cNvSpPr>
            <a:spLocks noGrp="1"/>
          </p:cNvSpPr>
          <p:nvPr>
            <p:ph type="dt" sz="half" idx="10"/>
          </p:nvPr>
        </p:nvSpPr>
        <p:spPr/>
        <p:txBody>
          <a:bodyPr/>
          <a:lstStyle>
            <a:lvl1pPr>
              <a:defRPr/>
            </a:lvl1pPr>
          </a:lstStyle>
          <a:p>
            <a:pPr>
              <a:defRPr/>
            </a:pPr>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3137407730"/>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7" name="タイトル プレースホルダ 1"/>
          <p:cNvSpPr>
            <a:spLocks noGrp="1"/>
          </p:cNvSpPr>
          <p:nvPr>
            <p:ph type="title"/>
          </p:nvPr>
        </p:nvSpPr>
        <p:spPr bwMode="auto">
          <a:xfrm>
            <a:off x="554760" y="1"/>
            <a:ext cx="11649941" cy="645608"/>
          </a:xfrm>
          <a:prstGeom prst="rect">
            <a:avLst/>
          </a:prstGeom>
          <a:noFill/>
          <a:ln w="9525">
            <a:noFill/>
            <a:miter lim="800000"/>
            <a:headEnd/>
            <a:tailEnd/>
          </a:ln>
        </p:spPr>
        <p:txBody>
          <a:bodyPr/>
          <a:lstStyle/>
          <a:p>
            <a:pPr lvl="0"/>
            <a:r>
              <a:rPr lang="ja-JP" altLang="en-US" dirty="0" smtClean="0"/>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915191857"/>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4090" y="4407920"/>
            <a:ext cx="10373995" cy="1362390"/>
          </a:xfrm>
          <a:prstGeom prst="rect">
            <a:avLst/>
          </a:prstGeom>
        </p:spPr>
        <p:txBody>
          <a:bodyPr anchor="t"/>
          <a:lstStyle>
            <a:lvl1pPr algn="l">
              <a:defRPr sz="48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964090" y="2907386"/>
            <a:ext cx="10373995" cy="1500534"/>
          </a:xfrm>
        </p:spPr>
        <p:txBody>
          <a:bodyPr anchor="b"/>
          <a:lstStyle>
            <a:lvl1pPr marL="0" indent="0">
              <a:buNone/>
              <a:defRPr sz="4800">
                <a:solidFill>
                  <a:schemeClr val="tx1"/>
                </a:solidFill>
              </a:defRPr>
            </a:lvl1pPr>
            <a:lvl2pPr marL="543697" indent="0">
              <a:buNone/>
              <a:defRPr sz="2100">
                <a:solidFill>
                  <a:schemeClr val="tx1">
                    <a:tint val="75000"/>
                  </a:schemeClr>
                </a:solidFill>
              </a:defRPr>
            </a:lvl2pPr>
            <a:lvl3pPr marL="1087393" indent="0">
              <a:buNone/>
              <a:defRPr sz="1900">
                <a:solidFill>
                  <a:schemeClr val="tx1">
                    <a:tint val="75000"/>
                  </a:schemeClr>
                </a:solidFill>
              </a:defRPr>
            </a:lvl3pPr>
            <a:lvl4pPr marL="1631084" indent="0">
              <a:buNone/>
              <a:defRPr sz="1700">
                <a:solidFill>
                  <a:schemeClr val="tx1">
                    <a:tint val="75000"/>
                  </a:schemeClr>
                </a:solidFill>
              </a:defRPr>
            </a:lvl4pPr>
            <a:lvl5pPr marL="2174788" indent="0">
              <a:buNone/>
              <a:defRPr sz="1700">
                <a:solidFill>
                  <a:schemeClr val="tx1">
                    <a:tint val="75000"/>
                  </a:schemeClr>
                </a:solidFill>
              </a:defRPr>
            </a:lvl5pPr>
            <a:lvl6pPr marL="2718481" indent="0">
              <a:buNone/>
              <a:defRPr sz="1700">
                <a:solidFill>
                  <a:schemeClr val="tx1">
                    <a:tint val="75000"/>
                  </a:schemeClr>
                </a:solidFill>
              </a:defRPr>
            </a:lvl6pPr>
            <a:lvl7pPr marL="3262175" indent="0">
              <a:buNone/>
              <a:defRPr sz="1700">
                <a:solidFill>
                  <a:schemeClr val="tx1">
                    <a:tint val="75000"/>
                  </a:schemeClr>
                </a:solidFill>
              </a:defRPr>
            </a:lvl7pPr>
            <a:lvl8pPr marL="3805876" indent="0">
              <a:buNone/>
              <a:defRPr sz="1700">
                <a:solidFill>
                  <a:schemeClr val="tx1">
                    <a:tint val="75000"/>
                  </a:schemeClr>
                </a:solidFill>
              </a:defRPr>
            </a:lvl8pPr>
            <a:lvl9pPr marL="4349568" indent="0">
              <a:buNone/>
              <a:defRPr sz="17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2255720084"/>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2179789123"/>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p:spPr>
        <p:txBody>
          <a:bodyPr/>
          <a:lstStyle>
            <a:lvl1pPr>
              <a:defRPr sz="3200" b="1" baseline="0">
                <a:solidFill>
                  <a:srgbClr val="A51433"/>
                </a:solidFill>
              </a:defRPr>
            </a:lvl1pPr>
          </a:lstStyle>
          <a:p>
            <a:r>
              <a:rPr lang="ja-JP" altLang="en-US" noProof="0" smtClean="0"/>
              <a:t>マスター タイトルの書式設定</a:t>
            </a:r>
            <a:endParaRPr lang="en-GB" noProof="0" dirty="0"/>
          </a:p>
        </p:txBody>
      </p:sp>
      <p:sp>
        <p:nvSpPr>
          <p:cNvPr id="3" name="Footer Placeholder 9"/>
          <p:cNvSpPr>
            <a:spLocks noGrp="1"/>
          </p:cNvSpPr>
          <p:nvPr>
            <p:ph type="ftr" sz="quarter" idx="10"/>
          </p:nvPr>
        </p:nvSpPr>
        <p:spPr/>
        <p:txBody>
          <a:bodyPr/>
          <a:lstStyle>
            <a:lvl1pPr>
              <a:defRPr/>
            </a:lvl1pPr>
          </a:lstStyle>
          <a:p>
            <a:pPr>
              <a:defRPr/>
            </a:pPr>
            <a:r>
              <a:rPr lang="en-US"/>
              <a:t>footer</a:t>
            </a:r>
            <a:endParaRPr lang="en-US" dirty="0"/>
          </a:p>
        </p:txBody>
      </p:sp>
      <p:sp>
        <p:nvSpPr>
          <p:cNvPr id="4" name="Slide Number Placeholder 10"/>
          <p:cNvSpPr>
            <a:spLocks noGrp="1"/>
          </p:cNvSpPr>
          <p:nvPr>
            <p:ph type="sldNum" sz="quarter" idx="11"/>
          </p:nvPr>
        </p:nvSpPr>
        <p:spPr>
          <a:xfrm>
            <a:off x="0" y="6334534"/>
            <a:ext cx="620830" cy="366269"/>
          </a:xfrm>
          <a:prstGeom prst="rect">
            <a:avLst/>
          </a:prstGeom>
        </p:spPr>
        <p:txBody>
          <a:bodyPr lIns="121788" tIns="60903" rIns="121788" bIns="60903"/>
          <a:lstStyle>
            <a:lvl1pPr>
              <a:defRPr/>
            </a:lvl1pPr>
          </a:lstStyle>
          <a:p>
            <a:pPr defTabSz="913009" fontAlgn="base">
              <a:spcBef>
                <a:spcPct val="0"/>
              </a:spcBef>
              <a:spcAft>
                <a:spcPct val="0"/>
              </a:spcAft>
            </a:pPr>
            <a:fld id="{9A12EAB2-2328-429F-8D91-BEC19C1070A1}" type="slidenum">
              <a:rPr lang="en-US" altLang="ja-JP" sz="3300" smtClean="0">
                <a:solidFill>
                  <a:srgbClr val="000000"/>
                </a:solidFill>
                <a:latin typeface="メイリオ" pitchFamily="50" charset="-128"/>
                <a:cs typeface="メイリオ" pitchFamily="50" charset="-128"/>
              </a:rPr>
              <a:pPr defTabSz="913009" fontAlgn="base">
                <a:spcBef>
                  <a:spcPct val="0"/>
                </a:spcBef>
                <a:spcAft>
                  <a:spcPct val="0"/>
                </a:spcAft>
              </a:pPr>
              <a:t>‹#›</a:t>
            </a:fld>
            <a:endParaRPr lang="en-US" altLang="ja-JP" sz="3300">
              <a:solidFill>
                <a:srgbClr val="000000"/>
              </a:solidFill>
              <a:latin typeface="メイリオ" pitchFamily="50" charset="-128"/>
              <a:cs typeface="メイリオ" pitchFamily="50" charset="-128"/>
            </a:endParaRPr>
          </a:p>
        </p:txBody>
      </p:sp>
    </p:spTree>
    <p:extLst>
      <p:ext uri="{BB962C8B-B14F-4D97-AF65-F5344CB8AC3E}">
        <p14:creationId xmlns:p14="http://schemas.microsoft.com/office/powerpoint/2010/main" val="927640176"/>
      </p:ext>
    </p:extLst>
  </p:cSld>
  <p:clrMapOvr>
    <a:masterClrMapping/>
  </p:clrMapOvr>
  <p:transition spd="med">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5354" y="2130922"/>
            <a:ext cx="10373995" cy="1470364"/>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830705" y="3887100"/>
            <a:ext cx="8543290" cy="1753006"/>
          </a:xfrm>
        </p:spPr>
        <p:txBody>
          <a:bodyPr/>
          <a:lstStyle>
            <a:lvl1pPr marL="0" indent="0" algn="ctr">
              <a:buNone/>
              <a:defRPr>
                <a:solidFill>
                  <a:schemeClr val="tx1">
                    <a:tint val="75000"/>
                  </a:schemeClr>
                </a:solidFill>
              </a:defRPr>
            </a:lvl1pPr>
            <a:lvl2pPr marL="543697" indent="0" algn="ctr">
              <a:buNone/>
              <a:defRPr>
                <a:solidFill>
                  <a:schemeClr val="tx1">
                    <a:tint val="75000"/>
                  </a:schemeClr>
                </a:solidFill>
              </a:defRPr>
            </a:lvl2pPr>
            <a:lvl3pPr marL="1087393" indent="0" algn="ctr">
              <a:buNone/>
              <a:defRPr>
                <a:solidFill>
                  <a:schemeClr val="tx1">
                    <a:tint val="75000"/>
                  </a:schemeClr>
                </a:solidFill>
              </a:defRPr>
            </a:lvl3pPr>
            <a:lvl4pPr marL="1631084" indent="0" algn="ctr">
              <a:buNone/>
              <a:defRPr>
                <a:solidFill>
                  <a:schemeClr val="tx1">
                    <a:tint val="75000"/>
                  </a:schemeClr>
                </a:solidFill>
              </a:defRPr>
            </a:lvl4pPr>
            <a:lvl5pPr marL="2174788" indent="0" algn="ctr">
              <a:buNone/>
              <a:defRPr>
                <a:solidFill>
                  <a:schemeClr val="tx1">
                    <a:tint val="75000"/>
                  </a:schemeClr>
                </a:solidFill>
              </a:defRPr>
            </a:lvl5pPr>
            <a:lvl6pPr marL="2718481" indent="0" algn="ctr">
              <a:buNone/>
              <a:defRPr>
                <a:solidFill>
                  <a:schemeClr val="tx1">
                    <a:tint val="75000"/>
                  </a:schemeClr>
                </a:solidFill>
              </a:defRPr>
            </a:lvl6pPr>
            <a:lvl7pPr marL="3262175" indent="0" algn="ctr">
              <a:buNone/>
              <a:defRPr>
                <a:solidFill>
                  <a:schemeClr val="tx1">
                    <a:tint val="75000"/>
                  </a:schemeClr>
                </a:solidFill>
              </a:defRPr>
            </a:lvl7pPr>
            <a:lvl8pPr marL="3805876" indent="0" algn="ctr">
              <a:buNone/>
              <a:defRPr>
                <a:solidFill>
                  <a:schemeClr val="tx1">
                    <a:tint val="75000"/>
                  </a:schemeClr>
                </a:solidFill>
              </a:defRPr>
            </a:lvl8pPr>
            <a:lvl9pPr marL="4349568"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2AFD51F4-6A3D-40AE-BC59-3709B60108E8}" type="datetimeFigureOut">
              <a:rPr lang="ja-JP" altLang="en-US" smtClean="0"/>
              <a:pPr/>
              <a:t>2014/4/28</a:t>
            </a:fld>
            <a:endParaRPr lang="ja-JP" altLang="en-US"/>
          </a:p>
        </p:txBody>
      </p:sp>
      <p:sp>
        <p:nvSpPr>
          <p:cNvPr id="5" name="フッター プレースホルダー 4"/>
          <p:cNvSpPr>
            <a:spLocks noGrp="1"/>
          </p:cNvSpPr>
          <p:nvPr>
            <p:ph type="ftr" sz="quarter" idx="11"/>
          </p:nvPr>
        </p:nvSpPr>
        <p:spPr/>
        <p:txBody>
          <a:bodyPr/>
          <a:lstStyle/>
          <a:p>
            <a:endParaRPr lang="ja-JP" altLang="en-US"/>
          </a:p>
        </p:txBody>
      </p:sp>
      <p:sp>
        <p:nvSpPr>
          <p:cNvPr id="6" name="スライド番号プレースホルダー 5"/>
          <p:cNvSpPr>
            <a:spLocks noGrp="1"/>
          </p:cNvSpPr>
          <p:nvPr>
            <p:ph type="sldNum" sz="quarter" idx="12"/>
          </p:nvPr>
        </p:nvSpPr>
        <p:spPr>
          <a:xfrm>
            <a:off x="8746703" y="6357844"/>
            <a:ext cx="2847763" cy="365209"/>
          </a:xfrm>
          <a:prstGeom prst="rect">
            <a:avLst/>
          </a:prstGeom>
        </p:spPr>
        <p:txBody>
          <a:bodyPr lIns="108743" tIns="54371" rIns="108743" bIns="54371"/>
          <a:lstStyle/>
          <a:p>
            <a:pPr defTabSz="913009" fontAlgn="base">
              <a:spcBef>
                <a:spcPct val="0"/>
              </a:spcBef>
              <a:spcAft>
                <a:spcPct val="0"/>
              </a:spcAft>
            </a:pPr>
            <a:fld id="{FC62C468-34B7-49DE-A6F9-D0EE3B54BB5E}" type="slidenum">
              <a:rPr lang="ja-JP" altLang="en-US" sz="3300" smtClean="0">
                <a:solidFill>
                  <a:prstClr val="black"/>
                </a:solidFill>
                <a:latin typeface="メイリオ" pitchFamily="50" charset="-128"/>
                <a:cs typeface="メイリオ" pitchFamily="50" charset="-128"/>
              </a:rPr>
              <a:pPr defTabSz="913009" fontAlgn="base">
                <a:spcBef>
                  <a:spcPct val="0"/>
                </a:spcBef>
                <a:spcAft>
                  <a:spcPct val="0"/>
                </a:spcAft>
              </a:pPr>
              <a:t>‹#›</a:t>
            </a:fld>
            <a:endParaRPr lang="ja-JP" altLang="en-US" sz="3300">
              <a:solidFill>
                <a:prstClr val="black"/>
              </a:solidFill>
              <a:latin typeface="メイリオ" pitchFamily="50" charset="-128"/>
              <a:cs typeface="メイリオ" pitchFamily="50" charset="-128"/>
            </a:endParaRPr>
          </a:p>
        </p:txBody>
      </p:sp>
    </p:spTree>
    <p:extLst>
      <p:ext uri="{BB962C8B-B14F-4D97-AF65-F5344CB8AC3E}">
        <p14:creationId xmlns:p14="http://schemas.microsoft.com/office/powerpoint/2010/main" val="31713107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CAM Plan">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1918349"/>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A187E16-712E-5145-8DD1-6E5397950834}" type="datetimeFigureOut">
              <a:rPr lang="en-US" smtClean="0"/>
              <a:pPr/>
              <a:t>4/28/2014</a:t>
            </a:fld>
            <a:endParaRPr lang="en-US"/>
          </a:p>
        </p:txBody>
      </p:sp>
      <p:sp>
        <p:nvSpPr>
          <p:cNvPr id="4" name="Footer Placeholder 3"/>
          <p:cNvSpPr>
            <a:spLocks noGrp="1"/>
          </p:cNvSpPr>
          <p:nvPr>
            <p:ph type="ftr" sz="quarter" idx="11"/>
          </p:nvPr>
        </p:nvSpPr>
        <p:spPr>
          <a:xfrm>
            <a:off x="4169939" y="6357822"/>
            <a:ext cx="3864822" cy="365210"/>
          </a:xfrm>
          <a:prstGeom prst="rect">
            <a:avLst/>
          </a:prstGeom>
        </p:spPr>
        <p:txBody>
          <a:bodyPr lIns="121788" tIns="60903" rIns="121788" bIns="60903"/>
          <a:lstStyle/>
          <a:p>
            <a:endParaRPr lang="en-US"/>
          </a:p>
        </p:txBody>
      </p:sp>
      <p:sp>
        <p:nvSpPr>
          <p:cNvPr id="6" name="Title 1"/>
          <p:cNvSpPr>
            <a:spLocks noGrp="1"/>
          </p:cNvSpPr>
          <p:nvPr>
            <p:ph type="title" hasCustomPrompt="1"/>
          </p:nvPr>
        </p:nvSpPr>
        <p:spPr>
          <a:xfrm>
            <a:off x="610235" y="274703"/>
            <a:ext cx="10984230" cy="1143265"/>
          </a:xfrm>
          <a:prstGeom prst="rect">
            <a:avLst/>
          </a:prstGeom>
        </p:spPr>
        <p:txBody>
          <a:bodyPr lIns="121760" tIns="60891" rIns="121760" bIns="60891">
            <a:normAutofit/>
          </a:bodyPr>
          <a:lstStyle>
            <a:lvl1pPr algn="l">
              <a:defRPr sz="4000" b="1">
                <a:solidFill>
                  <a:srgbClr val="F9F8BA"/>
                </a:solidFill>
                <a:latin typeface="Arial"/>
                <a:cs typeface="Arial"/>
              </a:defRPr>
            </a:lvl1pPr>
          </a:lstStyle>
          <a:p>
            <a:r>
              <a:rPr lang="en-GB" dirty="0" smtClean="0"/>
              <a:t>Insert Product Title.</a:t>
            </a:r>
            <a:endParaRPr lang="en-US" dirty="0"/>
          </a:p>
        </p:txBody>
      </p:sp>
      <p:sp>
        <p:nvSpPr>
          <p:cNvPr id="8" name="Content Placeholder 2"/>
          <p:cNvSpPr>
            <a:spLocks noGrp="1"/>
          </p:cNvSpPr>
          <p:nvPr>
            <p:ph idx="1" hasCustomPrompt="1"/>
          </p:nvPr>
        </p:nvSpPr>
        <p:spPr>
          <a:xfrm>
            <a:off x="610235" y="1600573"/>
            <a:ext cx="10984230" cy="4527011"/>
          </a:xfrm>
          <a:prstGeom prst="rect">
            <a:avLst/>
          </a:prstGeom>
        </p:spPr>
        <p:txBody>
          <a:bodyPr lIns="121760" tIns="60891" rIns="121760" bIns="60891">
            <a:normAutofit/>
          </a:bodyPr>
          <a:lstStyle>
            <a:lvl1pPr algn="l">
              <a:lnSpc>
                <a:spcPct val="110000"/>
              </a:lnSpc>
              <a:defRPr sz="2700" baseline="0">
                <a:solidFill>
                  <a:schemeClr val="bg1"/>
                </a:solidFill>
                <a:latin typeface="Arial"/>
                <a:cs typeface="Arial"/>
              </a:defRPr>
            </a:lvl1pPr>
            <a:lvl2pPr algn="l">
              <a:defRPr sz="2700">
                <a:solidFill>
                  <a:schemeClr val="bg1"/>
                </a:solidFill>
                <a:latin typeface="Arial"/>
                <a:cs typeface="Arial"/>
              </a:defRPr>
            </a:lvl2pPr>
            <a:lvl3pPr algn="l">
              <a:defRPr sz="2400" baseline="0">
                <a:solidFill>
                  <a:schemeClr val="bg1"/>
                </a:solidFill>
                <a:latin typeface="Arial"/>
                <a:cs typeface="Arial"/>
              </a:defRPr>
            </a:lvl3pPr>
            <a:lvl4pPr algn="l">
              <a:defRPr sz="2400">
                <a:solidFill>
                  <a:schemeClr val="bg1"/>
                </a:solidFill>
                <a:latin typeface="Arial"/>
                <a:cs typeface="Arial"/>
              </a:defRPr>
            </a:lvl4pPr>
            <a:lvl5pPr algn="l">
              <a:defRPr sz="2400">
                <a:solidFill>
                  <a:schemeClr val="bg1"/>
                </a:solidFill>
                <a:latin typeface="Arial"/>
                <a:cs typeface="Arial"/>
              </a:defRPr>
            </a:lvl5pPr>
          </a:lstStyle>
          <a:p>
            <a:pPr lvl="0"/>
            <a:r>
              <a:rPr lang="en-GB" dirty="0" smtClean="0"/>
              <a:t>Font type &amp; size needs to stay the same</a:t>
            </a:r>
          </a:p>
          <a:p>
            <a:pPr lvl="0"/>
            <a:r>
              <a:rPr lang="en-GB" dirty="0" smtClean="0"/>
              <a:t>Max 6 bullets per slide, 1 slide per product &amp; 3 slides per </a:t>
            </a:r>
            <a:r>
              <a:rPr lang="en-GB" dirty="0" err="1" smtClean="0"/>
              <a:t>photoframe</a:t>
            </a:r>
            <a:r>
              <a:rPr lang="en-GB" dirty="0" smtClean="0"/>
              <a:t> </a:t>
            </a:r>
          </a:p>
          <a:p>
            <a:pPr lvl="0"/>
            <a:r>
              <a:rPr lang="en-GB" dirty="0" smtClean="0"/>
              <a:t>Please keep to 1 line of copy per bullet point</a:t>
            </a:r>
          </a:p>
          <a:p>
            <a:pPr lvl="0"/>
            <a:r>
              <a:rPr lang="en-GB" dirty="0" smtClean="0"/>
              <a:t>Insert images in the bottom right of the slides</a:t>
            </a:r>
          </a:p>
          <a:p>
            <a:pPr lvl="0"/>
            <a:r>
              <a:rPr lang="en-GB" dirty="0" smtClean="0"/>
              <a:t>PS to send finished slides/</a:t>
            </a:r>
            <a:r>
              <a:rPr lang="en-GB" dirty="0" err="1" smtClean="0"/>
              <a:t>ppts</a:t>
            </a:r>
            <a:r>
              <a:rPr lang="en-GB" dirty="0" smtClean="0"/>
              <a:t> to Area Captain</a:t>
            </a:r>
          </a:p>
          <a:p>
            <a:pPr lvl="0"/>
            <a:r>
              <a:rPr lang="en-GB" dirty="0" smtClean="0"/>
              <a:t>Area Captain’s to send back to Sam Norris </a:t>
            </a:r>
          </a:p>
        </p:txBody>
      </p:sp>
    </p:spTree>
    <p:extLst>
      <p:ext uri="{BB962C8B-B14F-4D97-AF65-F5344CB8AC3E}">
        <p14:creationId xmlns:p14="http://schemas.microsoft.com/office/powerpoint/2010/main" val="3804810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Back Cover">
    <p:bg>
      <p:bgPr>
        <a:solidFill>
          <a:srgbClr val="003366"/>
        </a:solidFill>
        <a:effectLst/>
      </p:bgPr>
    </p:bg>
    <p:spTree>
      <p:nvGrpSpPr>
        <p:cNvPr id="1" name=""/>
        <p:cNvGrpSpPr/>
        <p:nvPr/>
      </p:nvGrpSpPr>
      <p:grpSpPr>
        <a:xfrm>
          <a:off x="0" y="0"/>
          <a:ext cx="0" cy="0"/>
          <a:chOff x="0" y="0"/>
          <a:chExt cx="0" cy="0"/>
        </a:xfrm>
      </p:grpSpPr>
      <p:sp>
        <p:nvSpPr>
          <p:cNvPr id="6" name="テキスト ボックス 5"/>
          <p:cNvSpPr txBox="1"/>
          <p:nvPr userDrawn="1"/>
        </p:nvSpPr>
        <p:spPr bwMode="gray">
          <a:xfrm>
            <a:off x="720747" y="5940005"/>
            <a:ext cx="10763249" cy="603442"/>
          </a:xfrm>
          <a:prstGeom prst="rect">
            <a:avLst/>
          </a:prstGeom>
          <a:noFill/>
        </p:spPr>
        <p:txBody>
          <a:bodyPr wrap="none" lIns="0" tIns="0" rIns="0" bIns="0" rtlCol="0">
            <a:noAutofit/>
          </a:bodyPr>
          <a:lstStyle/>
          <a:p>
            <a:pPr algn="ctr">
              <a:lnSpc>
                <a:spcPct val="100000"/>
              </a:lnSpc>
              <a:spcBef>
                <a:spcPts val="0"/>
              </a:spcBef>
              <a:spcAft>
                <a:spcPts val="400"/>
              </a:spcAft>
            </a:pPr>
            <a:r>
              <a:rPr kumimoji="1" lang="en-US" altLang="ja-JP" sz="900" kern="1200" dirty="0" smtClean="0">
                <a:solidFill>
                  <a:srgbClr val="C8C8C8"/>
                </a:solidFill>
                <a:latin typeface="SST" pitchFamily="34" charset="0"/>
                <a:ea typeface="+mn-ea"/>
                <a:cs typeface="メイリオ"/>
              </a:rPr>
              <a:t>SONY is a registered trademark of Sony Corporation.</a:t>
            </a:r>
          </a:p>
          <a:p>
            <a:pPr algn="ctr">
              <a:lnSpc>
                <a:spcPct val="100000"/>
              </a:lnSpc>
              <a:spcBef>
                <a:spcPts val="0"/>
              </a:spcBef>
              <a:spcAft>
                <a:spcPts val="400"/>
              </a:spcAft>
            </a:pPr>
            <a:r>
              <a:rPr kumimoji="1" lang="en-US" altLang="ja-JP" sz="900" kern="1200" dirty="0" smtClean="0">
                <a:solidFill>
                  <a:srgbClr val="C8C8C8"/>
                </a:solidFill>
                <a:latin typeface="SST" pitchFamily="34" charset="0"/>
                <a:ea typeface="+mn-ea"/>
                <a:cs typeface="メイリオ"/>
              </a:rPr>
              <a:t>Names of Sony products and services are the registered trademarks and/or trademarks of Sony Corporation or its Group companies.</a:t>
            </a:r>
          </a:p>
          <a:p>
            <a:pPr algn="ctr">
              <a:lnSpc>
                <a:spcPct val="100000"/>
              </a:lnSpc>
              <a:spcBef>
                <a:spcPts val="0"/>
              </a:spcBef>
              <a:spcAft>
                <a:spcPts val="400"/>
              </a:spcAft>
            </a:pPr>
            <a:r>
              <a:rPr kumimoji="1" lang="en-US" altLang="ja-JP" sz="900" kern="1200" dirty="0" smtClean="0">
                <a:solidFill>
                  <a:srgbClr val="C8C8C8"/>
                </a:solidFill>
                <a:latin typeface="SST" pitchFamily="34" charset="0"/>
                <a:ea typeface="+mn-ea"/>
                <a:cs typeface="メイリオ"/>
              </a:rPr>
              <a:t>Other company names and product names are registered trademarks and/or trademarks of the respective companies.</a:t>
            </a:r>
          </a:p>
        </p:txBody>
      </p:sp>
      <p:pic>
        <p:nvPicPr>
          <p:cNvPr id="4" name="図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04739" y="2979592"/>
            <a:ext cx="3595263" cy="898816"/>
          </a:xfrm>
          <a:prstGeom prst="rect">
            <a:avLst/>
          </a:prstGeom>
        </p:spPr>
      </p:pic>
    </p:spTree>
    <p:extLst>
      <p:ext uri="{BB962C8B-B14F-4D97-AF65-F5344CB8AC3E}">
        <p14:creationId xmlns:p14="http://schemas.microsoft.com/office/powerpoint/2010/main" val="408642903"/>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602490" y="119748"/>
            <a:ext cx="10983832" cy="560258"/>
          </a:xfrm>
        </p:spPr>
        <p:txBody>
          <a:bodyPr/>
          <a:lstStyle>
            <a:lvl1pPr>
              <a:defRPr sz="3700" b="1">
                <a:latin typeface="+mn-ea"/>
                <a:ea typeface="+mn-ea"/>
              </a:defRPr>
            </a:lvl1pPr>
          </a:lstStyle>
          <a:p>
            <a:r>
              <a:rPr lang="ja-JP" altLang="en-US" dirty="0" smtClean="0"/>
              <a:t>マスタ タイトルの書式設定</a:t>
            </a:r>
            <a:endParaRPr lang="ja-JP" altLang="en-US" dirty="0"/>
          </a:p>
        </p:txBody>
      </p:sp>
    </p:spTree>
    <p:extLst>
      <p:ext uri="{BB962C8B-B14F-4D97-AF65-F5344CB8AC3E}">
        <p14:creationId xmlns:p14="http://schemas.microsoft.com/office/powerpoint/2010/main" val="1210503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atin typeface="+mn-lt"/>
              </a:defRPr>
            </a:lvl1pPr>
          </a:lstStyle>
          <a:p>
            <a:r>
              <a:rPr lang="ja-JP" altLang="en-US" smtClean="0"/>
              <a:t>マスター タイトルの書式設定</a:t>
            </a:r>
            <a:endParaRPr lang="ja-JP" altLang="en-US"/>
          </a:p>
        </p:txBody>
      </p:sp>
    </p:spTree>
    <p:extLst>
      <p:ext uri="{BB962C8B-B14F-4D97-AF65-F5344CB8AC3E}">
        <p14:creationId xmlns:p14="http://schemas.microsoft.com/office/powerpoint/2010/main" val="2357396766"/>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4" name="正方形/長方形 3"/>
          <p:cNvSpPr/>
          <p:nvPr userDrawn="1"/>
        </p:nvSpPr>
        <p:spPr>
          <a:xfrm>
            <a:off x="0" y="0"/>
            <a:ext cx="12204700" cy="7145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08776" tIns="54387" rIns="108776" bIns="54387" anchor="ctr"/>
          <a:lstStyle/>
          <a:p>
            <a:pPr algn="ctr" defTabSz="913292">
              <a:buFont typeface="Wingdings" pitchFamily="2" charset="2"/>
              <a:buNone/>
              <a:defRPr/>
            </a:pPr>
            <a:endParaRPr lang="ja-JP" altLang="en-US" sz="3300" dirty="0">
              <a:solidFill>
                <a:prstClr val="white"/>
              </a:solidFill>
              <a:effectLst>
                <a:outerShdw blurRad="38100" dist="38100" dir="2700000" algn="tl">
                  <a:srgbClr val="000000">
                    <a:alpha val="43137"/>
                  </a:srgbClr>
                </a:outerShdw>
              </a:effectLst>
              <a:latin typeface="HGP創英角ｺﾞｼｯｸUB" pitchFamily="50" charset="-128"/>
              <a:ea typeface="HGP創英角ｺﾞｼｯｸUB" pitchFamily="50" charset="-128"/>
            </a:endParaRPr>
          </a:p>
        </p:txBody>
      </p:sp>
      <p:sp>
        <p:nvSpPr>
          <p:cNvPr id="3" name="コンテンツ プレースホルダ 2"/>
          <p:cNvSpPr>
            <a:spLocks noGrp="1"/>
          </p:cNvSpPr>
          <p:nvPr>
            <p:ph idx="1"/>
          </p:nvPr>
        </p:nvSpPr>
        <p:spPr>
          <a:xfrm>
            <a:off x="610235" y="928887"/>
            <a:ext cx="10984230" cy="5198697"/>
          </a:xfrm>
        </p:spPr>
        <p:txBody>
          <a:body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endParaRPr lang="ja-JP" altLang="en-US" dirty="0"/>
          </a:p>
        </p:txBody>
      </p:sp>
      <p:sp>
        <p:nvSpPr>
          <p:cNvPr id="8" name="タイトル プレースホルダ 1"/>
          <p:cNvSpPr>
            <a:spLocks noGrp="1"/>
          </p:cNvSpPr>
          <p:nvPr>
            <p:ph type="title"/>
          </p:nvPr>
        </p:nvSpPr>
        <p:spPr bwMode="auto">
          <a:xfrm>
            <a:off x="554760" y="1"/>
            <a:ext cx="11649941" cy="645608"/>
          </a:xfrm>
          <a:prstGeom prst="rect">
            <a:avLst/>
          </a:prstGeom>
          <a:noFill/>
          <a:ln w="9525">
            <a:noFill/>
            <a:miter lim="800000"/>
            <a:headEnd/>
            <a:tailEnd/>
          </a:ln>
        </p:spPr>
        <p:txBody>
          <a:bodyPr/>
          <a:lstStyle/>
          <a:p>
            <a:pPr lvl="0"/>
            <a:r>
              <a:rPr lang="ja-JP" altLang="en-US" dirty="0" smtClean="0"/>
              <a:t>マスタ タイトルの書式設定</a:t>
            </a:r>
          </a:p>
        </p:txBody>
      </p:sp>
      <p:sp>
        <p:nvSpPr>
          <p:cNvPr id="5" name="日付プレースホルダ 3"/>
          <p:cNvSpPr>
            <a:spLocks noGrp="1"/>
          </p:cNvSpPr>
          <p:nvPr>
            <p:ph type="dt" sz="half" idx="10"/>
          </p:nvPr>
        </p:nvSpPr>
        <p:spPr/>
        <p:txBody>
          <a:bodyPr/>
          <a:lstStyle>
            <a:lvl1pPr>
              <a:defRPr/>
            </a:lvl1pPr>
          </a:lstStyle>
          <a:p>
            <a:pPr>
              <a:defRPr/>
            </a:pPr>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3869931486"/>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7" name="タイトル プレースホルダ 1"/>
          <p:cNvSpPr>
            <a:spLocks noGrp="1"/>
          </p:cNvSpPr>
          <p:nvPr>
            <p:ph type="title"/>
          </p:nvPr>
        </p:nvSpPr>
        <p:spPr bwMode="auto">
          <a:xfrm>
            <a:off x="554760" y="1"/>
            <a:ext cx="11649941" cy="645608"/>
          </a:xfrm>
          <a:prstGeom prst="rect">
            <a:avLst/>
          </a:prstGeom>
          <a:noFill/>
          <a:ln w="9525">
            <a:noFill/>
            <a:miter lim="800000"/>
            <a:headEnd/>
            <a:tailEnd/>
          </a:ln>
        </p:spPr>
        <p:txBody>
          <a:bodyPr/>
          <a:lstStyle/>
          <a:p>
            <a:pPr lvl="0"/>
            <a:r>
              <a:rPr lang="ja-JP" altLang="en-US" dirty="0" smtClean="0"/>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8735627"/>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4087" y="4407920"/>
            <a:ext cx="10373995" cy="1362390"/>
          </a:xfrm>
          <a:prstGeom prst="rect">
            <a:avLst/>
          </a:prstGeom>
        </p:spPr>
        <p:txBody>
          <a:bodyPr anchor="t"/>
          <a:lstStyle>
            <a:lvl1pPr algn="l">
              <a:defRPr sz="48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964087" y="2907386"/>
            <a:ext cx="10373995" cy="1500534"/>
          </a:xfrm>
        </p:spPr>
        <p:txBody>
          <a:bodyPr anchor="b"/>
          <a:lstStyle>
            <a:lvl1pPr marL="0" indent="0">
              <a:buNone/>
              <a:defRPr sz="4800">
                <a:solidFill>
                  <a:schemeClr val="tx1"/>
                </a:solidFill>
              </a:defRPr>
            </a:lvl1pPr>
            <a:lvl2pPr marL="543865" indent="0">
              <a:buNone/>
              <a:defRPr sz="2100">
                <a:solidFill>
                  <a:schemeClr val="tx1">
                    <a:tint val="75000"/>
                  </a:schemeClr>
                </a:solidFill>
              </a:defRPr>
            </a:lvl2pPr>
            <a:lvl3pPr marL="1087733" indent="0">
              <a:buNone/>
              <a:defRPr sz="1900">
                <a:solidFill>
                  <a:schemeClr val="tx1">
                    <a:tint val="75000"/>
                  </a:schemeClr>
                </a:solidFill>
              </a:defRPr>
            </a:lvl3pPr>
            <a:lvl4pPr marL="1631590" indent="0">
              <a:buNone/>
              <a:defRPr sz="1700">
                <a:solidFill>
                  <a:schemeClr val="tx1">
                    <a:tint val="75000"/>
                  </a:schemeClr>
                </a:solidFill>
              </a:defRPr>
            </a:lvl4pPr>
            <a:lvl5pPr marL="2175465" indent="0">
              <a:buNone/>
              <a:defRPr sz="1700">
                <a:solidFill>
                  <a:schemeClr val="tx1">
                    <a:tint val="75000"/>
                  </a:schemeClr>
                </a:solidFill>
              </a:defRPr>
            </a:lvl5pPr>
            <a:lvl6pPr marL="2719331" indent="0">
              <a:buNone/>
              <a:defRPr sz="1700">
                <a:solidFill>
                  <a:schemeClr val="tx1">
                    <a:tint val="75000"/>
                  </a:schemeClr>
                </a:solidFill>
              </a:defRPr>
            </a:lvl6pPr>
            <a:lvl7pPr marL="3263193" indent="0">
              <a:buNone/>
              <a:defRPr sz="1700">
                <a:solidFill>
                  <a:schemeClr val="tx1">
                    <a:tint val="75000"/>
                  </a:schemeClr>
                </a:solidFill>
              </a:defRPr>
            </a:lvl7pPr>
            <a:lvl8pPr marL="3807061" indent="0">
              <a:buNone/>
              <a:defRPr sz="1700">
                <a:solidFill>
                  <a:schemeClr val="tx1">
                    <a:tint val="75000"/>
                  </a:schemeClr>
                </a:solidFill>
              </a:defRPr>
            </a:lvl8pPr>
            <a:lvl9pPr marL="4350927" indent="0">
              <a:buNone/>
              <a:defRPr sz="17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2497115823"/>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3877392200"/>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p:spPr>
        <p:txBody>
          <a:bodyPr/>
          <a:lstStyle>
            <a:lvl1pPr>
              <a:defRPr sz="3200" b="1" baseline="0">
                <a:solidFill>
                  <a:srgbClr val="A51433"/>
                </a:solidFill>
              </a:defRPr>
            </a:lvl1pPr>
          </a:lstStyle>
          <a:p>
            <a:r>
              <a:rPr lang="ja-JP" altLang="en-US" noProof="0" smtClean="0"/>
              <a:t>マスター タイトルの書式設定</a:t>
            </a:r>
            <a:endParaRPr lang="en-GB" noProof="0" dirty="0"/>
          </a:p>
        </p:txBody>
      </p:sp>
      <p:sp>
        <p:nvSpPr>
          <p:cNvPr id="3" name="Footer Placeholder 9"/>
          <p:cNvSpPr>
            <a:spLocks noGrp="1"/>
          </p:cNvSpPr>
          <p:nvPr>
            <p:ph type="ftr" sz="quarter" idx="10"/>
          </p:nvPr>
        </p:nvSpPr>
        <p:spPr/>
        <p:txBody>
          <a:bodyPr/>
          <a:lstStyle>
            <a:lvl1pPr>
              <a:defRPr/>
            </a:lvl1pPr>
          </a:lstStyle>
          <a:p>
            <a:pPr>
              <a:defRPr/>
            </a:pPr>
            <a:r>
              <a:rPr lang="en-US"/>
              <a:t>footer</a:t>
            </a:r>
            <a:endParaRPr lang="en-US" dirty="0"/>
          </a:p>
        </p:txBody>
      </p:sp>
      <p:sp>
        <p:nvSpPr>
          <p:cNvPr id="4" name="Slide Number Placeholder 10"/>
          <p:cNvSpPr>
            <a:spLocks noGrp="1"/>
          </p:cNvSpPr>
          <p:nvPr>
            <p:ph type="sldNum" sz="quarter" idx="11"/>
          </p:nvPr>
        </p:nvSpPr>
        <p:spPr>
          <a:xfrm>
            <a:off x="0" y="6334533"/>
            <a:ext cx="620830" cy="366269"/>
          </a:xfrm>
          <a:prstGeom prst="rect">
            <a:avLst/>
          </a:prstGeom>
        </p:spPr>
        <p:txBody>
          <a:bodyPr lIns="121826" tIns="60923" rIns="121826" bIns="60923"/>
          <a:lstStyle>
            <a:lvl1pPr>
              <a:defRPr/>
            </a:lvl1pPr>
          </a:lstStyle>
          <a:p>
            <a:pPr defTabSz="913292" fontAlgn="base">
              <a:spcBef>
                <a:spcPct val="0"/>
              </a:spcBef>
              <a:spcAft>
                <a:spcPct val="0"/>
              </a:spcAft>
            </a:pPr>
            <a:fld id="{9A12EAB2-2328-429F-8D91-BEC19C1070A1}" type="slidenum">
              <a:rPr lang="en-US" altLang="ja-JP" sz="3300" smtClean="0">
                <a:solidFill>
                  <a:srgbClr val="000000"/>
                </a:solidFill>
                <a:latin typeface="メイリオ" pitchFamily="50" charset="-128"/>
                <a:cs typeface="メイリオ" pitchFamily="50" charset="-128"/>
              </a:rPr>
              <a:pPr defTabSz="913292" fontAlgn="base">
                <a:spcBef>
                  <a:spcPct val="0"/>
                </a:spcBef>
                <a:spcAft>
                  <a:spcPct val="0"/>
                </a:spcAft>
              </a:pPr>
              <a:t>‹#›</a:t>
            </a:fld>
            <a:endParaRPr lang="en-US" altLang="ja-JP" sz="3300">
              <a:solidFill>
                <a:srgbClr val="000000"/>
              </a:solidFill>
              <a:latin typeface="メイリオ" pitchFamily="50" charset="-128"/>
              <a:cs typeface="メイリオ" pitchFamily="50" charset="-128"/>
            </a:endParaRPr>
          </a:p>
        </p:txBody>
      </p:sp>
    </p:spTree>
    <p:extLst>
      <p:ext uri="{BB962C8B-B14F-4D97-AF65-F5344CB8AC3E}">
        <p14:creationId xmlns:p14="http://schemas.microsoft.com/office/powerpoint/2010/main" val="1391535161"/>
      </p:ext>
    </p:extLst>
  </p:cSld>
  <p:clrMapOvr>
    <a:masterClrMapping/>
  </p:clrMapOvr>
  <p:transition spd="med">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5354" y="2130920"/>
            <a:ext cx="10373995" cy="1470364"/>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830705" y="3887100"/>
            <a:ext cx="8543290" cy="1753006"/>
          </a:xfrm>
        </p:spPr>
        <p:txBody>
          <a:bodyPr/>
          <a:lstStyle>
            <a:lvl1pPr marL="0" indent="0" algn="ctr">
              <a:buNone/>
              <a:defRPr>
                <a:solidFill>
                  <a:schemeClr val="tx1">
                    <a:tint val="75000"/>
                  </a:schemeClr>
                </a:solidFill>
              </a:defRPr>
            </a:lvl1pPr>
            <a:lvl2pPr marL="543865" indent="0" algn="ctr">
              <a:buNone/>
              <a:defRPr>
                <a:solidFill>
                  <a:schemeClr val="tx1">
                    <a:tint val="75000"/>
                  </a:schemeClr>
                </a:solidFill>
              </a:defRPr>
            </a:lvl2pPr>
            <a:lvl3pPr marL="1087733" indent="0" algn="ctr">
              <a:buNone/>
              <a:defRPr>
                <a:solidFill>
                  <a:schemeClr val="tx1">
                    <a:tint val="75000"/>
                  </a:schemeClr>
                </a:solidFill>
              </a:defRPr>
            </a:lvl3pPr>
            <a:lvl4pPr marL="1631590" indent="0" algn="ctr">
              <a:buNone/>
              <a:defRPr>
                <a:solidFill>
                  <a:schemeClr val="tx1">
                    <a:tint val="75000"/>
                  </a:schemeClr>
                </a:solidFill>
              </a:defRPr>
            </a:lvl4pPr>
            <a:lvl5pPr marL="2175465" indent="0" algn="ctr">
              <a:buNone/>
              <a:defRPr>
                <a:solidFill>
                  <a:schemeClr val="tx1">
                    <a:tint val="75000"/>
                  </a:schemeClr>
                </a:solidFill>
              </a:defRPr>
            </a:lvl5pPr>
            <a:lvl6pPr marL="2719331" indent="0" algn="ctr">
              <a:buNone/>
              <a:defRPr>
                <a:solidFill>
                  <a:schemeClr val="tx1">
                    <a:tint val="75000"/>
                  </a:schemeClr>
                </a:solidFill>
              </a:defRPr>
            </a:lvl6pPr>
            <a:lvl7pPr marL="3263193" indent="0" algn="ctr">
              <a:buNone/>
              <a:defRPr>
                <a:solidFill>
                  <a:schemeClr val="tx1">
                    <a:tint val="75000"/>
                  </a:schemeClr>
                </a:solidFill>
              </a:defRPr>
            </a:lvl7pPr>
            <a:lvl8pPr marL="3807061" indent="0" algn="ctr">
              <a:buNone/>
              <a:defRPr>
                <a:solidFill>
                  <a:schemeClr val="tx1">
                    <a:tint val="75000"/>
                  </a:schemeClr>
                </a:solidFill>
              </a:defRPr>
            </a:lvl8pPr>
            <a:lvl9pPr marL="4350927"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2AFD51F4-6A3D-40AE-BC59-3709B60108E8}" type="datetimeFigureOut">
              <a:rPr lang="ja-JP" altLang="en-US" smtClean="0"/>
              <a:pPr/>
              <a:t>2014/4/28</a:t>
            </a:fld>
            <a:endParaRPr lang="ja-JP" altLang="en-US"/>
          </a:p>
        </p:txBody>
      </p:sp>
      <p:sp>
        <p:nvSpPr>
          <p:cNvPr id="5" name="フッター プレースホルダー 4"/>
          <p:cNvSpPr>
            <a:spLocks noGrp="1"/>
          </p:cNvSpPr>
          <p:nvPr>
            <p:ph type="ftr" sz="quarter" idx="11"/>
          </p:nvPr>
        </p:nvSpPr>
        <p:spPr/>
        <p:txBody>
          <a:bodyPr/>
          <a:lstStyle/>
          <a:p>
            <a:endParaRPr lang="ja-JP" altLang="en-US"/>
          </a:p>
        </p:txBody>
      </p:sp>
      <p:sp>
        <p:nvSpPr>
          <p:cNvPr id="6" name="スライド番号プレースホルダー 5"/>
          <p:cNvSpPr>
            <a:spLocks noGrp="1"/>
          </p:cNvSpPr>
          <p:nvPr>
            <p:ph type="sldNum" sz="quarter" idx="12"/>
          </p:nvPr>
        </p:nvSpPr>
        <p:spPr>
          <a:xfrm>
            <a:off x="8746702" y="6357844"/>
            <a:ext cx="2847763" cy="365209"/>
          </a:xfrm>
          <a:prstGeom prst="rect">
            <a:avLst/>
          </a:prstGeom>
        </p:spPr>
        <p:txBody>
          <a:bodyPr lIns="108776" tIns="54387" rIns="108776" bIns="54387"/>
          <a:lstStyle/>
          <a:p>
            <a:pPr defTabSz="913292" fontAlgn="base">
              <a:spcBef>
                <a:spcPct val="0"/>
              </a:spcBef>
              <a:spcAft>
                <a:spcPct val="0"/>
              </a:spcAft>
            </a:pPr>
            <a:fld id="{FC62C468-34B7-49DE-A6F9-D0EE3B54BB5E}" type="slidenum">
              <a:rPr lang="ja-JP" altLang="en-US" sz="3300" smtClean="0">
                <a:solidFill>
                  <a:prstClr val="black"/>
                </a:solidFill>
                <a:latin typeface="メイリオ" pitchFamily="50" charset="-128"/>
                <a:cs typeface="メイリオ" pitchFamily="50" charset="-128"/>
              </a:rPr>
              <a:pPr defTabSz="913292" fontAlgn="base">
                <a:spcBef>
                  <a:spcPct val="0"/>
                </a:spcBef>
                <a:spcAft>
                  <a:spcPct val="0"/>
                </a:spcAft>
              </a:pPr>
              <a:t>‹#›</a:t>
            </a:fld>
            <a:endParaRPr lang="ja-JP" altLang="en-US" sz="3300">
              <a:solidFill>
                <a:prstClr val="black"/>
              </a:solidFill>
              <a:latin typeface="メイリオ" pitchFamily="50" charset="-128"/>
              <a:cs typeface="メイリオ" pitchFamily="50" charset="-128"/>
            </a:endParaRPr>
          </a:p>
        </p:txBody>
      </p:sp>
    </p:spTree>
    <p:extLst>
      <p:ext uri="{BB962C8B-B14F-4D97-AF65-F5344CB8AC3E}">
        <p14:creationId xmlns:p14="http://schemas.microsoft.com/office/powerpoint/2010/main" val="10500016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CAM Plan">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1826851"/>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A187E16-712E-5145-8DD1-6E5397950834}" type="datetimeFigureOut">
              <a:rPr lang="en-US" smtClean="0"/>
              <a:pPr/>
              <a:t>4/28/2014</a:t>
            </a:fld>
            <a:endParaRPr lang="en-US"/>
          </a:p>
        </p:txBody>
      </p:sp>
      <p:sp>
        <p:nvSpPr>
          <p:cNvPr id="4" name="Footer Placeholder 3"/>
          <p:cNvSpPr>
            <a:spLocks noGrp="1"/>
          </p:cNvSpPr>
          <p:nvPr>
            <p:ph type="ftr" sz="quarter" idx="11"/>
          </p:nvPr>
        </p:nvSpPr>
        <p:spPr>
          <a:xfrm>
            <a:off x="4169939" y="6357822"/>
            <a:ext cx="3864822" cy="365210"/>
          </a:xfrm>
          <a:prstGeom prst="rect">
            <a:avLst/>
          </a:prstGeom>
        </p:spPr>
        <p:txBody>
          <a:bodyPr lIns="121826" tIns="60923" rIns="121826" bIns="60923"/>
          <a:lstStyle/>
          <a:p>
            <a:endParaRPr lang="en-US"/>
          </a:p>
        </p:txBody>
      </p:sp>
      <p:sp>
        <p:nvSpPr>
          <p:cNvPr id="6" name="Title 1"/>
          <p:cNvSpPr>
            <a:spLocks noGrp="1"/>
          </p:cNvSpPr>
          <p:nvPr>
            <p:ph type="title" hasCustomPrompt="1"/>
          </p:nvPr>
        </p:nvSpPr>
        <p:spPr>
          <a:xfrm>
            <a:off x="610235" y="274702"/>
            <a:ext cx="10984230" cy="1143265"/>
          </a:xfrm>
          <a:prstGeom prst="rect">
            <a:avLst/>
          </a:prstGeom>
        </p:spPr>
        <p:txBody>
          <a:bodyPr lIns="121799" tIns="60907" rIns="121799" bIns="60907">
            <a:normAutofit/>
          </a:bodyPr>
          <a:lstStyle>
            <a:lvl1pPr algn="l">
              <a:defRPr sz="4000" b="1">
                <a:solidFill>
                  <a:srgbClr val="F9F8BA"/>
                </a:solidFill>
                <a:latin typeface="Arial"/>
                <a:cs typeface="Arial"/>
              </a:defRPr>
            </a:lvl1pPr>
          </a:lstStyle>
          <a:p>
            <a:r>
              <a:rPr lang="en-GB" dirty="0" smtClean="0"/>
              <a:t>Insert Product Title.</a:t>
            </a:r>
            <a:endParaRPr lang="en-US" dirty="0"/>
          </a:p>
        </p:txBody>
      </p:sp>
      <p:sp>
        <p:nvSpPr>
          <p:cNvPr id="8" name="Content Placeholder 2"/>
          <p:cNvSpPr>
            <a:spLocks noGrp="1"/>
          </p:cNvSpPr>
          <p:nvPr>
            <p:ph idx="1" hasCustomPrompt="1"/>
          </p:nvPr>
        </p:nvSpPr>
        <p:spPr>
          <a:xfrm>
            <a:off x="610235" y="1600573"/>
            <a:ext cx="10984230" cy="4527011"/>
          </a:xfrm>
          <a:prstGeom prst="rect">
            <a:avLst/>
          </a:prstGeom>
        </p:spPr>
        <p:txBody>
          <a:bodyPr lIns="121799" tIns="60907" rIns="121799" bIns="60907">
            <a:normAutofit/>
          </a:bodyPr>
          <a:lstStyle>
            <a:lvl1pPr algn="l">
              <a:lnSpc>
                <a:spcPct val="110000"/>
              </a:lnSpc>
              <a:defRPr sz="2700" baseline="0">
                <a:solidFill>
                  <a:schemeClr val="bg1"/>
                </a:solidFill>
                <a:latin typeface="Arial"/>
                <a:cs typeface="Arial"/>
              </a:defRPr>
            </a:lvl1pPr>
            <a:lvl2pPr algn="l">
              <a:defRPr sz="2700">
                <a:solidFill>
                  <a:schemeClr val="bg1"/>
                </a:solidFill>
                <a:latin typeface="Arial"/>
                <a:cs typeface="Arial"/>
              </a:defRPr>
            </a:lvl2pPr>
            <a:lvl3pPr algn="l">
              <a:defRPr sz="2400" baseline="0">
                <a:solidFill>
                  <a:schemeClr val="bg1"/>
                </a:solidFill>
                <a:latin typeface="Arial"/>
                <a:cs typeface="Arial"/>
              </a:defRPr>
            </a:lvl3pPr>
            <a:lvl4pPr algn="l">
              <a:defRPr sz="2400">
                <a:solidFill>
                  <a:schemeClr val="bg1"/>
                </a:solidFill>
                <a:latin typeface="Arial"/>
                <a:cs typeface="Arial"/>
              </a:defRPr>
            </a:lvl4pPr>
            <a:lvl5pPr algn="l">
              <a:defRPr sz="2400">
                <a:solidFill>
                  <a:schemeClr val="bg1"/>
                </a:solidFill>
                <a:latin typeface="Arial"/>
                <a:cs typeface="Arial"/>
              </a:defRPr>
            </a:lvl5pPr>
          </a:lstStyle>
          <a:p>
            <a:pPr lvl="0"/>
            <a:r>
              <a:rPr lang="en-GB" dirty="0" smtClean="0"/>
              <a:t>Font type &amp; size needs to stay the same</a:t>
            </a:r>
          </a:p>
          <a:p>
            <a:pPr lvl="0"/>
            <a:r>
              <a:rPr lang="en-GB" dirty="0" smtClean="0"/>
              <a:t>Max 6 bullets per slide, 1 slide per product &amp; 3 slides per </a:t>
            </a:r>
            <a:r>
              <a:rPr lang="en-GB" dirty="0" err="1" smtClean="0"/>
              <a:t>photoframe</a:t>
            </a:r>
            <a:r>
              <a:rPr lang="en-GB" dirty="0" smtClean="0"/>
              <a:t> </a:t>
            </a:r>
          </a:p>
          <a:p>
            <a:pPr lvl="0"/>
            <a:r>
              <a:rPr lang="en-GB" dirty="0" smtClean="0"/>
              <a:t>Please keep to 1 line of copy per bullet point</a:t>
            </a:r>
          </a:p>
          <a:p>
            <a:pPr lvl="0"/>
            <a:r>
              <a:rPr lang="en-GB" dirty="0" smtClean="0"/>
              <a:t>Insert images in the bottom right of the slides</a:t>
            </a:r>
          </a:p>
          <a:p>
            <a:pPr lvl="0"/>
            <a:r>
              <a:rPr lang="en-GB" dirty="0" smtClean="0"/>
              <a:t>PS to send finished slides/</a:t>
            </a:r>
            <a:r>
              <a:rPr lang="en-GB" dirty="0" err="1" smtClean="0"/>
              <a:t>ppts</a:t>
            </a:r>
            <a:r>
              <a:rPr lang="en-GB" dirty="0" smtClean="0"/>
              <a:t> to Area Captain</a:t>
            </a:r>
          </a:p>
          <a:p>
            <a:pPr lvl="0"/>
            <a:r>
              <a:rPr lang="en-GB" dirty="0" smtClean="0"/>
              <a:t>Area Captain’s to send back to Sam Norris </a:t>
            </a:r>
          </a:p>
        </p:txBody>
      </p:sp>
    </p:spTree>
    <p:extLst>
      <p:ext uri="{BB962C8B-B14F-4D97-AF65-F5344CB8AC3E}">
        <p14:creationId xmlns:p14="http://schemas.microsoft.com/office/powerpoint/2010/main" val="2162556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
        <p:nvSpPr>
          <p:cNvPr id="2" name="Rectangle 23"/>
          <p:cNvSpPr>
            <a:spLocks noGrp="1" noChangeArrowheads="1"/>
          </p:cNvSpPr>
          <p:nvPr>
            <p:ph type="dt" sz="half" idx="10"/>
          </p:nvPr>
        </p:nvSpPr>
        <p:spPr>
          <a:xfrm>
            <a:off x="610434" y="6247180"/>
            <a:ext cx="2846925" cy="476269"/>
          </a:xfrm>
          <a:prstGeom prst="rect">
            <a:avLst/>
          </a:prstGeom>
        </p:spPr>
        <p:txBody>
          <a:bodyPr lIns="75896" tIns="37955" rIns="75896" bIns="37955"/>
          <a:lstStyle>
            <a:lvl1pPr>
              <a:defRPr>
                <a:ea typeface="ＭＳ Ｐゴシック" pitchFamily="50" charset="-128"/>
              </a:defRPr>
            </a:lvl1pPr>
          </a:lstStyle>
          <a:p>
            <a:pPr fontAlgn="base">
              <a:spcBef>
                <a:spcPct val="0"/>
              </a:spcBef>
              <a:spcAft>
                <a:spcPct val="0"/>
              </a:spcAft>
              <a:defRPr/>
            </a:pPr>
            <a:fld id="{875B1F81-6972-42C1-9625-AF8C708DAF8E}" type="datetime5">
              <a:rPr lang="ja-JP" altLang="en-US" sz="1900">
                <a:solidFill>
                  <a:srgbClr val="000000"/>
                </a:solidFill>
                <a:latin typeface="Arial" charset="0"/>
              </a:rPr>
              <a:pPr fontAlgn="base">
                <a:spcBef>
                  <a:spcPct val="0"/>
                </a:spcBef>
                <a:spcAft>
                  <a:spcPct val="0"/>
                </a:spcAft>
                <a:defRPr/>
              </a:pPr>
              <a:t>2014/04/28</a:t>
            </a:fld>
            <a:endParaRPr lang="en-US" altLang="ja-JP" sz="1900">
              <a:solidFill>
                <a:srgbClr val="000000"/>
              </a:solidFill>
              <a:latin typeface="Arial" charset="0"/>
            </a:endParaRPr>
          </a:p>
        </p:txBody>
      </p:sp>
      <p:sp>
        <p:nvSpPr>
          <p:cNvPr id="3" name="Rectangle 24"/>
          <p:cNvSpPr>
            <a:spLocks noGrp="1" noChangeArrowheads="1"/>
          </p:cNvSpPr>
          <p:nvPr>
            <p:ph type="sldNum" sz="quarter" idx="11"/>
          </p:nvPr>
        </p:nvSpPr>
        <p:spPr>
          <a:xfrm>
            <a:off x="8747341" y="6247180"/>
            <a:ext cx="2846925" cy="476269"/>
          </a:xfrm>
          <a:prstGeom prst="rect">
            <a:avLst/>
          </a:prstGeom>
        </p:spPr>
        <p:txBody>
          <a:bodyPr lIns="75896" tIns="37955" rIns="75896" bIns="37955"/>
          <a:lstStyle>
            <a:lvl1pPr>
              <a:defRPr>
                <a:ea typeface="ＭＳ Ｐゴシック" pitchFamily="50" charset="-128"/>
              </a:defRPr>
            </a:lvl1pPr>
          </a:lstStyle>
          <a:p>
            <a:pPr fontAlgn="base">
              <a:spcBef>
                <a:spcPct val="0"/>
              </a:spcBef>
              <a:spcAft>
                <a:spcPct val="0"/>
              </a:spcAft>
              <a:defRPr/>
            </a:pPr>
            <a:fld id="{C35E4BA6-8BAC-41D0-815A-45C77D5A9429}" type="slidenum">
              <a:rPr lang="ja-JP" altLang="en-US" sz="1900">
                <a:solidFill>
                  <a:srgbClr val="000000"/>
                </a:solidFill>
                <a:latin typeface="Arial" charset="0"/>
              </a:rPr>
              <a:pPr fontAlgn="base">
                <a:spcBef>
                  <a:spcPct val="0"/>
                </a:spcBef>
                <a:spcAft>
                  <a:spcPct val="0"/>
                </a:spcAft>
                <a:defRPr/>
              </a:pPr>
              <a:t>‹#›</a:t>
            </a:fld>
            <a:endParaRPr lang="en-US" altLang="ja-JP" sz="1900">
              <a:solidFill>
                <a:srgbClr val="000000"/>
              </a:solidFill>
              <a:latin typeface="Arial" charset="0"/>
            </a:endParaRPr>
          </a:p>
        </p:txBody>
      </p:sp>
    </p:spTree>
    <p:extLst>
      <p:ext uri="{BB962C8B-B14F-4D97-AF65-F5344CB8AC3E}">
        <p14:creationId xmlns:p14="http://schemas.microsoft.com/office/powerpoint/2010/main" val="1883537644"/>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602490" y="119748"/>
            <a:ext cx="10983832" cy="560258"/>
          </a:xfrm>
        </p:spPr>
        <p:txBody>
          <a:bodyPr/>
          <a:lstStyle>
            <a:lvl1pPr>
              <a:defRPr sz="3700" b="1">
                <a:latin typeface="+mn-ea"/>
                <a:ea typeface="+mn-ea"/>
              </a:defRPr>
            </a:lvl1pPr>
          </a:lstStyle>
          <a:p>
            <a:r>
              <a:rPr lang="ja-JP" altLang="en-US" dirty="0" smtClean="0"/>
              <a:t>マスタ タイトルの書式設定</a:t>
            </a:r>
            <a:endParaRPr lang="ja-JP" altLang="en-US" dirty="0"/>
          </a:p>
        </p:txBody>
      </p:sp>
    </p:spTree>
    <p:extLst>
      <p:ext uri="{BB962C8B-B14F-4D97-AF65-F5344CB8AC3E}">
        <p14:creationId xmlns:p14="http://schemas.microsoft.com/office/powerpoint/2010/main" val="3444264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atin typeface="+mn-lt"/>
              </a:defRPr>
            </a:lvl1pPr>
          </a:lstStyle>
          <a:p>
            <a:r>
              <a:rPr lang="ja-JP" altLang="en-US" smtClean="0"/>
              <a:t>マスター タイトルの書式設定</a:t>
            </a:r>
            <a:endParaRPr lang="ja-JP" altLang="en-US"/>
          </a:p>
        </p:txBody>
      </p:sp>
    </p:spTree>
    <p:extLst>
      <p:ext uri="{BB962C8B-B14F-4D97-AF65-F5344CB8AC3E}">
        <p14:creationId xmlns:p14="http://schemas.microsoft.com/office/powerpoint/2010/main" val="3025801807"/>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White Titlepage">
    <p:spTree>
      <p:nvGrpSpPr>
        <p:cNvPr id="1" name=""/>
        <p:cNvGrpSpPr/>
        <p:nvPr/>
      </p:nvGrpSpPr>
      <p:grpSpPr>
        <a:xfrm>
          <a:off x="0" y="0"/>
          <a:ext cx="0" cy="0"/>
          <a:chOff x="0" y="0"/>
          <a:chExt cx="0" cy="0"/>
        </a:xfrm>
      </p:grpSpPr>
      <p:sp>
        <p:nvSpPr>
          <p:cNvPr id="23" name="テキスト プレースホルダー 2"/>
          <p:cNvSpPr>
            <a:spLocks noGrp="1"/>
          </p:cNvSpPr>
          <p:nvPr>
            <p:ph type="body" sz="quarter" idx="12" hasCustomPrompt="1"/>
          </p:nvPr>
        </p:nvSpPr>
        <p:spPr>
          <a:xfrm>
            <a:off x="720747" y="5734799"/>
            <a:ext cx="10763249" cy="205232"/>
          </a:xfrm>
          <a:prstGeom prst="rect">
            <a:avLst/>
          </a:prstGeom>
        </p:spPr>
        <p:txBody>
          <a:bodyPr lIns="0" tIns="0" rIns="0" bIns="0" anchor="t">
            <a:spAutoFit/>
          </a:bodyPr>
          <a:lstStyle>
            <a:lvl1pPr marL="0" indent="0" algn="ctr">
              <a:buNone/>
              <a:defRPr sz="1300">
                <a:solidFill>
                  <a:schemeClr val="tx1"/>
                </a:solidFill>
              </a:defRPr>
            </a:lvl1pPr>
          </a:lstStyle>
          <a:p>
            <a:pPr lvl="0"/>
            <a:r>
              <a:rPr kumimoji="1" lang="ja-JP" altLang="en-US" dirty="0" smtClean="0"/>
              <a:t>部署名</a:t>
            </a:r>
            <a:endParaRPr kumimoji="1" lang="ja-JP" altLang="en-US" dirty="0"/>
          </a:p>
        </p:txBody>
      </p:sp>
      <p:sp>
        <p:nvSpPr>
          <p:cNvPr id="26" name="テキスト プレースホルダー 2"/>
          <p:cNvSpPr>
            <a:spLocks noGrp="1"/>
          </p:cNvSpPr>
          <p:nvPr>
            <p:ph type="body" sz="quarter" idx="13" hasCustomPrompt="1"/>
          </p:nvPr>
        </p:nvSpPr>
        <p:spPr>
          <a:xfrm>
            <a:off x="720747" y="6093625"/>
            <a:ext cx="10763249" cy="143663"/>
          </a:xfrm>
          <a:prstGeom prst="rect">
            <a:avLst/>
          </a:prstGeom>
        </p:spPr>
        <p:txBody>
          <a:bodyPr lIns="0" tIns="0" rIns="0" bIns="0" anchor="b">
            <a:spAutoFit/>
          </a:bodyPr>
          <a:lstStyle>
            <a:lvl1pPr marL="0" indent="0" algn="ctr">
              <a:buNone/>
              <a:defRPr sz="900">
                <a:solidFill>
                  <a:schemeClr val="tx1"/>
                </a:solidFill>
              </a:defRPr>
            </a:lvl1pPr>
          </a:lstStyle>
          <a:p>
            <a:pPr lvl="0"/>
            <a:r>
              <a:rPr kumimoji="1" lang="ja-JP" altLang="en-US" dirty="0" smtClean="0"/>
              <a:t>ライツ表記</a:t>
            </a:r>
            <a:endParaRPr kumimoji="1" lang="ja-JP" altLang="en-US" dirty="0"/>
          </a:p>
        </p:txBody>
      </p:sp>
      <p:sp>
        <p:nvSpPr>
          <p:cNvPr id="27" name="テキスト プレースホルダー 2"/>
          <p:cNvSpPr>
            <a:spLocks noGrp="1"/>
          </p:cNvSpPr>
          <p:nvPr>
            <p:ph type="body" sz="quarter" idx="14" hasCustomPrompt="1"/>
          </p:nvPr>
        </p:nvSpPr>
        <p:spPr>
          <a:xfrm>
            <a:off x="722314" y="1989656"/>
            <a:ext cx="10761662" cy="576263"/>
          </a:xfrm>
          <a:prstGeom prst="rect">
            <a:avLst/>
          </a:prstGeom>
        </p:spPr>
        <p:txBody>
          <a:bodyPr lIns="0" tIns="0" rIns="0" bIns="0" anchor="ctr"/>
          <a:lstStyle>
            <a:lvl1pPr marL="0" indent="0" algn="ctr">
              <a:buNone/>
              <a:defRPr sz="3200" b="1">
                <a:solidFill>
                  <a:schemeClr val="tx1"/>
                </a:solidFill>
              </a:defRPr>
            </a:lvl1pPr>
          </a:lstStyle>
          <a:p>
            <a:pPr lvl="0"/>
            <a:r>
              <a:rPr kumimoji="1" lang="ja-JP" altLang="en-US" dirty="0" smtClean="0"/>
              <a:t>マスター タイトルの書式設定</a:t>
            </a:r>
            <a:endParaRPr kumimoji="1" lang="ja-JP" altLang="en-US" dirty="0"/>
          </a:p>
        </p:txBody>
      </p:sp>
      <p:sp>
        <p:nvSpPr>
          <p:cNvPr id="28" name="テキスト プレースホルダー 4"/>
          <p:cNvSpPr>
            <a:spLocks noGrp="1"/>
          </p:cNvSpPr>
          <p:nvPr>
            <p:ph type="body" sz="quarter" idx="15" hasCustomPrompt="1"/>
          </p:nvPr>
        </p:nvSpPr>
        <p:spPr>
          <a:xfrm>
            <a:off x="722314" y="2915986"/>
            <a:ext cx="10761662" cy="307777"/>
          </a:xfrm>
          <a:prstGeom prst="rect">
            <a:avLst/>
          </a:prstGeom>
        </p:spPr>
        <p:txBody>
          <a:bodyPr lIns="0" tIns="0" rIns="0" bIns="0" anchor="t">
            <a:spAutoFit/>
          </a:bodyPr>
          <a:lstStyle>
            <a:lvl1pPr marL="0" indent="0" algn="ctr">
              <a:buNone/>
              <a:defRPr sz="2000">
                <a:solidFill>
                  <a:schemeClr val="tx1"/>
                </a:solidFill>
              </a:defRPr>
            </a:lvl1pPr>
            <a:lvl2pPr marL="544002" indent="0" algn="l">
              <a:buNone/>
              <a:defRPr/>
            </a:lvl2pPr>
          </a:lstStyle>
          <a:p>
            <a:pPr lvl="0"/>
            <a:r>
              <a:rPr kumimoji="1" lang="ja-JP" altLang="en-US" dirty="0" smtClean="0"/>
              <a:t>サブタイトルの書式設定</a:t>
            </a:r>
            <a:endParaRPr kumimoji="1" lang="ja-JP" altLang="en-US" dirty="0"/>
          </a:p>
        </p:txBody>
      </p:sp>
      <p:pic>
        <p:nvPicPr>
          <p:cNvPr id="3" name="図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6474" y="302987"/>
            <a:ext cx="1438171" cy="361621"/>
          </a:xfrm>
          <a:prstGeom prst="rect">
            <a:avLst/>
          </a:prstGeom>
        </p:spPr>
      </p:pic>
      <p:sp>
        <p:nvSpPr>
          <p:cNvPr id="9" name="フッター プレースホルダー 3"/>
          <p:cNvSpPr txBox="1">
            <a:spLocks/>
          </p:cNvSpPr>
          <p:nvPr userDrawn="1"/>
        </p:nvSpPr>
        <p:spPr>
          <a:xfrm>
            <a:off x="8028026" y="6535589"/>
            <a:ext cx="2880000" cy="215999"/>
          </a:xfrm>
          <a:prstGeom prst="rect">
            <a:avLst/>
          </a:prstGeom>
        </p:spPr>
        <p:txBody>
          <a:bodyPr wrap="square" lIns="71915" tIns="0" rIns="71915"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algn="r" defTabSz="456645"/>
            <a:r>
              <a:rPr lang="en-US" altLang="ja-JP" sz="900" dirty="0" smtClean="0">
                <a:solidFill>
                  <a:prstClr val="black"/>
                </a:solidFill>
                <a:cs typeface="メイリオ"/>
              </a:rPr>
              <a:t>(Supplementary information)</a:t>
            </a:r>
            <a:endParaRPr lang="en-US" altLang="ja-JP" sz="900" dirty="0">
              <a:solidFill>
                <a:prstClr val="black"/>
              </a:solidFill>
              <a:cs typeface="メイリオ"/>
            </a:endParaRPr>
          </a:p>
        </p:txBody>
      </p:sp>
      <p:pic>
        <p:nvPicPr>
          <p:cNvPr id="102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906125" y="6426222"/>
            <a:ext cx="129857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3456023"/>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lue/White MiddlePage">
    <p:spTree>
      <p:nvGrpSpPr>
        <p:cNvPr id="1" name=""/>
        <p:cNvGrpSpPr/>
        <p:nvPr/>
      </p:nvGrpSpPr>
      <p:grpSpPr>
        <a:xfrm>
          <a:off x="0" y="0"/>
          <a:ext cx="0" cy="0"/>
          <a:chOff x="0" y="0"/>
          <a:chExt cx="0" cy="0"/>
        </a:xfrm>
      </p:grpSpPr>
      <p:sp>
        <p:nvSpPr>
          <p:cNvPr id="20" name="正方形/長方形 19"/>
          <p:cNvSpPr/>
          <p:nvPr userDrawn="1"/>
        </p:nvSpPr>
        <p:spPr>
          <a:xfrm>
            <a:off x="0" y="0"/>
            <a:ext cx="12204700" cy="6859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333" tIns="45657" rIns="91333" bIns="45657" rtlCol="0" anchor="ctr"/>
          <a:lstStyle/>
          <a:p>
            <a:pPr algn="ctr" defTabSz="1088010"/>
            <a:endParaRPr lang="ja-JP" altLang="en-US">
              <a:solidFill>
                <a:prstClr val="white"/>
              </a:solidFill>
            </a:endParaRPr>
          </a:p>
        </p:txBody>
      </p:sp>
      <p:sp>
        <p:nvSpPr>
          <p:cNvPr id="16" name="正方形/長方形 15"/>
          <p:cNvSpPr/>
          <p:nvPr userDrawn="1"/>
        </p:nvSpPr>
        <p:spPr>
          <a:xfrm>
            <a:off x="1" y="6427591"/>
            <a:ext cx="12204001" cy="432000"/>
          </a:xfrm>
          <a:prstGeom prst="rect">
            <a:avLst/>
          </a:prstGeom>
          <a:solidFill>
            <a:srgbClr val="003366"/>
          </a:solidFill>
          <a:ln>
            <a:noFill/>
          </a:ln>
        </p:spPr>
        <p:style>
          <a:lnRef idx="2">
            <a:schemeClr val="dk1">
              <a:shade val="50000"/>
            </a:schemeClr>
          </a:lnRef>
          <a:fillRef idx="1">
            <a:schemeClr val="dk1"/>
          </a:fillRef>
          <a:effectRef idx="0">
            <a:schemeClr val="dk1"/>
          </a:effectRef>
          <a:fontRef idx="minor">
            <a:schemeClr val="lt1"/>
          </a:fontRef>
        </p:style>
        <p:txBody>
          <a:bodyPr lIns="91333" tIns="45657" rIns="91333" bIns="45657" rtlCol="0" anchor="ctr"/>
          <a:lstStyle/>
          <a:p>
            <a:pPr algn="ctr" defTabSz="1088010"/>
            <a:endParaRPr lang="ja-JP" altLang="en-US" sz="900">
              <a:solidFill>
                <a:srgbClr val="FFFFFF"/>
              </a:solidFill>
            </a:endParaRPr>
          </a:p>
        </p:txBody>
      </p:sp>
      <p:cxnSp>
        <p:nvCxnSpPr>
          <p:cNvPr id="21" name="直線コネクタ 20"/>
          <p:cNvCxnSpPr/>
          <p:nvPr userDrawn="1"/>
        </p:nvCxnSpPr>
        <p:spPr>
          <a:xfrm>
            <a:off x="1886031" y="6535577"/>
            <a:ext cx="0" cy="216023"/>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7" name="タイトル 1"/>
          <p:cNvSpPr>
            <a:spLocks noGrp="1"/>
          </p:cNvSpPr>
          <p:nvPr>
            <p:ph type="title"/>
          </p:nvPr>
        </p:nvSpPr>
        <p:spPr bwMode="gray">
          <a:xfrm>
            <a:off x="431821" y="360364"/>
            <a:ext cx="11339513" cy="539750"/>
          </a:xfrm>
          <a:prstGeom prst="rect">
            <a:avLst/>
          </a:prstGeom>
        </p:spPr>
        <p:txBody>
          <a:bodyPr lIns="0" tIns="0" rIns="0" bIns="0" anchor="t" anchorCtr="0">
            <a:noAutofit/>
          </a:bodyPr>
          <a:lstStyle>
            <a:lvl1pPr algn="l">
              <a:defRPr sz="2800" b="1" baseline="0">
                <a:solidFill>
                  <a:schemeClr val="tx1"/>
                </a:solidFill>
                <a:latin typeface="+mj-ea"/>
                <a:ea typeface="+mj-ea"/>
              </a:defRPr>
            </a:lvl1pPr>
          </a:lstStyle>
          <a:p>
            <a:r>
              <a:rPr lang="ja-JP" altLang="en-US" dirty="0" smtClean="0"/>
              <a:t>マスタ タイトルの書式設定</a:t>
            </a:r>
            <a:endParaRPr lang="ja-JP" altLang="en-US" dirty="0"/>
          </a:p>
        </p:txBody>
      </p:sp>
      <p:sp>
        <p:nvSpPr>
          <p:cNvPr id="18" name="コンテンツ プレースホルダ 6"/>
          <p:cNvSpPr>
            <a:spLocks noGrp="1"/>
          </p:cNvSpPr>
          <p:nvPr>
            <p:ph sz="quarter" idx="13"/>
          </p:nvPr>
        </p:nvSpPr>
        <p:spPr bwMode="gray">
          <a:xfrm>
            <a:off x="720726" y="1081089"/>
            <a:ext cx="10763251" cy="5165724"/>
          </a:xfrm>
          <a:prstGeom prst="rect">
            <a:avLst/>
          </a:prstGeom>
        </p:spPr>
        <p:txBody>
          <a:bodyPr lIns="0" tIns="0" rIns="0" bIns="0"/>
          <a:lstStyle>
            <a:lvl1pPr>
              <a:lnSpc>
                <a:spcPts val="3400"/>
              </a:lnSpc>
              <a:spcBef>
                <a:spcPts val="0"/>
              </a:spcBef>
              <a:buFontTx/>
              <a:buNone/>
              <a:defRPr sz="2400" baseline="0">
                <a:solidFill>
                  <a:schemeClr val="tx1"/>
                </a:solidFill>
                <a:latin typeface="+mj-ea"/>
                <a:ea typeface="+mj-ea"/>
              </a:defRPr>
            </a:lvl1pPr>
            <a:lvl2pPr>
              <a:lnSpc>
                <a:spcPts val="3400"/>
              </a:lnSpc>
              <a:spcBef>
                <a:spcPts val="0"/>
              </a:spcBef>
              <a:buFontTx/>
              <a:buNone/>
              <a:defRPr sz="1600" baseline="0">
                <a:solidFill>
                  <a:schemeClr val="tx1"/>
                </a:solidFill>
                <a:latin typeface="+mj-ea"/>
                <a:ea typeface="+mj-ea"/>
              </a:defRPr>
            </a:lvl2pPr>
            <a:lvl3pPr>
              <a:lnSpc>
                <a:spcPts val="3400"/>
              </a:lnSpc>
              <a:spcBef>
                <a:spcPts val="0"/>
              </a:spcBef>
              <a:buFontTx/>
              <a:buNone/>
              <a:defRPr sz="1300" baseline="0">
                <a:solidFill>
                  <a:schemeClr val="tx1"/>
                </a:solidFill>
                <a:latin typeface="+mj-ea"/>
                <a:ea typeface="+mj-ea"/>
              </a:defRPr>
            </a:lvl3pPr>
            <a:lvl4pPr>
              <a:lnSpc>
                <a:spcPts val="3400"/>
              </a:lnSpc>
              <a:spcBef>
                <a:spcPts val="0"/>
              </a:spcBef>
              <a:buFontTx/>
              <a:buNone/>
              <a:defRPr sz="1100" baseline="0">
                <a:solidFill>
                  <a:schemeClr val="tx1"/>
                </a:solidFill>
                <a:latin typeface="+mj-ea"/>
                <a:ea typeface="+mj-ea"/>
              </a:defRPr>
            </a:lvl4pPr>
            <a:lvl5pPr>
              <a:defRPr sz="900">
                <a:solidFill>
                  <a:schemeClr val="tx1"/>
                </a:solidFill>
                <a:latin typeface="+mj-ea"/>
                <a:ea typeface="+mj-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endParaRPr lang="en-US" altLang="ja-JP" dirty="0" smtClean="0"/>
          </a:p>
          <a:p>
            <a:pPr lvl="4"/>
            <a:r>
              <a:rPr lang="ja-JP" altLang="en-US" dirty="0" smtClean="0"/>
              <a:t>第 </a:t>
            </a:r>
            <a:r>
              <a:rPr lang="en-US" altLang="ja-JP" dirty="0" smtClean="0"/>
              <a:t>5 </a:t>
            </a:r>
            <a:r>
              <a:rPr lang="ja-JP" altLang="en-US" dirty="0" smtClean="0"/>
              <a:t>レベル</a:t>
            </a:r>
            <a:endParaRPr lang="ja-JP" altLang="en-US" dirty="0"/>
          </a:p>
        </p:txBody>
      </p:sp>
      <p:pic>
        <p:nvPicPr>
          <p:cNvPr id="13" name="図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001" y="6519622"/>
            <a:ext cx="1048514" cy="262129"/>
          </a:xfrm>
          <a:prstGeom prst="rect">
            <a:avLst/>
          </a:prstGeom>
        </p:spPr>
      </p:pic>
      <p:pic>
        <p:nvPicPr>
          <p:cNvPr id="2050"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906125" y="6426222"/>
            <a:ext cx="129857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27658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Light Gray/White MiddlePage">
    <p:spTree>
      <p:nvGrpSpPr>
        <p:cNvPr id="1" name=""/>
        <p:cNvGrpSpPr/>
        <p:nvPr/>
      </p:nvGrpSpPr>
      <p:grpSpPr>
        <a:xfrm>
          <a:off x="0" y="0"/>
          <a:ext cx="0" cy="0"/>
          <a:chOff x="0" y="0"/>
          <a:chExt cx="0" cy="0"/>
        </a:xfrm>
      </p:grpSpPr>
      <p:sp>
        <p:nvSpPr>
          <p:cNvPr id="18" name="正方形/長方形 17"/>
          <p:cNvSpPr/>
          <p:nvPr userDrawn="1"/>
        </p:nvSpPr>
        <p:spPr>
          <a:xfrm>
            <a:off x="0" y="0"/>
            <a:ext cx="12204700" cy="6859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333" tIns="45657" rIns="91333" bIns="45657" rtlCol="0" anchor="ctr"/>
          <a:lstStyle/>
          <a:p>
            <a:pPr algn="ctr" defTabSz="1088010"/>
            <a:endParaRPr lang="ja-JP" altLang="en-US">
              <a:solidFill>
                <a:prstClr val="white"/>
              </a:solidFill>
            </a:endParaRPr>
          </a:p>
        </p:txBody>
      </p:sp>
      <p:sp>
        <p:nvSpPr>
          <p:cNvPr id="16" name="正方形/長方形 15"/>
          <p:cNvSpPr/>
          <p:nvPr userDrawn="1"/>
        </p:nvSpPr>
        <p:spPr>
          <a:xfrm>
            <a:off x="1" y="6427591"/>
            <a:ext cx="12204001" cy="432000"/>
          </a:xfrm>
          <a:prstGeom prst="rect">
            <a:avLst/>
          </a:prstGeom>
          <a:solidFill>
            <a:srgbClr val="C8C8C8"/>
          </a:solidFill>
          <a:ln>
            <a:noFill/>
          </a:ln>
        </p:spPr>
        <p:style>
          <a:lnRef idx="2">
            <a:schemeClr val="dk1">
              <a:shade val="50000"/>
            </a:schemeClr>
          </a:lnRef>
          <a:fillRef idx="1">
            <a:schemeClr val="dk1"/>
          </a:fillRef>
          <a:effectRef idx="0">
            <a:schemeClr val="dk1"/>
          </a:effectRef>
          <a:fontRef idx="minor">
            <a:schemeClr val="lt1"/>
          </a:fontRef>
        </p:style>
        <p:txBody>
          <a:bodyPr lIns="91333" tIns="45657" rIns="91333" bIns="45657" rtlCol="0" anchor="ctr"/>
          <a:lstStyle/>
          <a:p>
            <a:pPr algn="ctr" defTabSz="1088010"/>
            <a:endParaRPr lang="ja-JP" altLang="en-US" sz="900">
              <a:solidFill>
                <a:srgbClr val="FFFFFF"/>
              </a:solidFill>
            </a:endParaRPr>
          </a:p>
        </p:txBody>
      </p:sp>
      <p:cxnSp>
        <p:nvCxnSpPr>
          <p:cNvPr id="27" name="直線コネクタ 26"/>
          <p:cNvCxnSpPr/>
          <p:nvPr userDrawn="1"/>
        </p:nvCxnSpPr>
        <p:spPr>
          <a:xfrm>
            <a:off x="1886031" y="6535577"/>
            <a:ext cx="0" cy="216023"/>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3" name="タイトル 1"/>
          <p:cNvSpPr>
            <a:spLocks noGrp="1"/>
          </p:cNvSpPr>
          <p:nvPr>
            <p:ph type="title"/>
          </p:nvPr>
        </p:nvSpPr>
        <p:spPr bwMode="gray">
          <a:xfrm>
            <a:off x="431821" y="360364"/>
            <a:ext cx="11339513" cy="539750"/>
          </a:xfrm>
          <a:prstGeom prst="rect">
            <a:avLst/>
          </a:prstGeom>
        </p:spPr>
        <p:txBody>
          <a:bodyPr lIns="0" tIns="0" rIns="0" bIns="0" anchor="t" anchorCtr="0">
            <a:noAutofit/>
          </a:bodyPr>
          <a:lstStyle>
            <a:lvl1pPr algn="l">
              <a:defRPr sz="2800" b="1" baseline="0">
                <a:solidFill>
                  <a:schemeClr val="tx1"/>
                </a:solidFill>
                <a:latin typeface="+mj-ea"/>
                <a:ea typeface="+mj-ea"/>
              </a:defRPr>
            </a:lvl1pPr>
          </a:lstStyle>
          <a:p>
            <a:r>
              <a:rPr lang="ja-JP" altLang="en-US" dirty="0" smtClean="0"/>
              <a:t>マスタ タイトルの書式設定</a:t>
            </a:r>
            <a:endParaRPr lang="ja-JP" altLang="en-US" dirty="0"/>
          </a:p>
        </p:txBody>
      </p:sp>
      <p:sp>
        <p:nvSpPr>
          <p:cNvPr id="34" name="コンテンツ プレースホルダ 6"/>
          <p:cNvSpPr>
            <a:spLocks noGrp="1"/>
          </p:cNvSpPr>
          <p:nvPr>
            <p:ph sz="quarter" idx="13"/>
          </p:nvPr>
        </p:nvSpPr>
        <p:spPr bwMode="gray">
          <a:xfrm>
            <a:off x="720726" y="1081089"/>
            <a:ext cx="10763251" cy="5165724"/>
          </a:xfrm>
          <a:prstGeom prst="rect">
            <a:avLst/>
          </a:prstGeom>
        </p:spPr>
        <p:txBody>
          <a:bodyPr lIns="0" tIns="0" rIns="0" bIns="0"/>
          <a:lstStyle>
            <a:lvl1pPr>
              <a:lnSpc>
                <a:spcPts val="3400"/>
              </a:lnSpc>
              <a:spcBef>
                <a:spcPts val="0"/>
              </a:spcBef>
              <a:buFontTx/>
              <a:buNone/>
              <a:defRPr sz="2400" baseline="0">
                <a:solidFill>
                  <a:schemeClr val="tx1"/>
                </a:solidFill>
                <a:latin typeface="+mj-ea"/>
                <a:ea typeface="+mj-ea"/>
              </a:defRPr>
            </a:lvl1pPr>
            <a:lvl2pPr>
              <a:lnSpc>
                <a:spcPts val="3400"/>
              </a:lnSpc>
              <a:spcBef>
                <a:spcPts val="0"/>
              </a:spcBef>
              <a:buFontTx/>
              <a:buNone/>
              <a:defRPr sz="1600" baseline="0">
                <a:solidFill>
                  <a:schemeClr val="tx1"/>
                </a:solidFill>
                <a:latin typeface="+mj-ea"/>
                <a:ea typeface="+mj-ea"/>
              </a:defRPr>
            </a:lvl2pPr>
            <a:lvl3pPr>
              <a:lnSpc>
                <a:spcPts val="3400"/>
              </a:lnSpc>
              <a:spcBef>
                <a:spcPts val="0"/>
              </a:spcBef>
              <a:buFontTx/>
              <a:buNone/>
              <a:defRPr sz="1300" baseline="0">
                <a:solidFill>
                  <a:schemeClr val="tx1"/>
                </a:solidFill>
                <a:latin typeface="+mj-ea"/>
                <a:ea typeface="+mj-ea"/>
              </a:defRPr>
            </a:lvl3pPr>
            <a:lvl4pPr>
              <a:lnSpc>
                <a:spcPts val="3400"/>
              </a:lnSpc>
              <a:spcBef>
                <a:spcPts val="0"/>
              </a:spcBef>
              <a:buFontTx/>
              <a:buNone/>
              <a:defRPr sz="1100" baseline="0">
                <a:solidFill>
                  <a:schemeClr val="tx1"/>
                </a:solidFill>
                <a:latin typeface="+mj-ea"/>
                <a:ea typeface="+mj-ea"/>
              </a:defRPr>
            </a:lvl4pPr>
            <a:lvl5pPr>
              <a:defRPr sz="900">
                <a:solidFill>
                  <a:schemeClr val="tx1"/>
                </a:solidFill>
                <a:latin typeface="+mj-ea"/>
                <a:ea typeface="+mj-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endParaRPr lang="en-US" altLang="ja-JP" dirty="0" smtClean="0"/>
          </a:p>
          <a:p>
            <a:pPr lvl="4"/>
            <a:r>
              <a:rPr lang="ja-JP" altLang="en-US" dirty="0" smtClean="0"/>
              <a:t>第 </a:t>
            </a:r>
            <a:r>
              <a:rPr lang="en-US" altLang="ja-JP" dirty="0" smtClean="0"/>
              <a:t>5 </a:t>
            </a:r>
            <a:r>
              <a:rPr lang="ja-JP" altLang="en-US" dirty="0" smtClean="0"/>
              <a:t>レベル</a:t>
            </a:r>
            <a:endParaRPr lang="ja-JP" altLang="en-US" dirty="0"/>
          </a:p>
        </p:txBody>
      </p:sp>
      <p:pic>
        <p:nvPicPr>
          <p:cNvPr id="13" name="図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001" y="6519622"/>
            <a:ext cx="1048514" cy="262129"/>
          </a:xfrm>
          <a:prstGeom prst="rect">
            <a:avLst/>
          </a:prstGeom>
        </p:spPr>
      </p:pic>
      <p:sp>
        <p:nvSpPr>
          <p:cNvPr id="14" name="フッター プレースホルダー 3"/>
          <p:cNvSpPr txBox="1">
            <a:spLocks/>
          </p:cNvSpPr>
          <p:nvPr userDrawn="1"/>
        </p:nvSpPr>
        <p:spPr>
          <a:xfrm>
            <a:off x="8028026" y="6535589"/>
            <a:ext cx="2880000" cy="215999"/>
          </a:xfrm>
          <a:prstGeom prst="rect">
            <a:avLst/>
          </a:prstGeom>
        </p:spPr>
        <p:txBody>
          <a:bodyPr wrap="square" lIns="71915" tIns="0" rIns="71915"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algn="r" defTabSz="456645"/>
            <a:r>
              <a:rPr lang="en-US" altLang="ja-JP" sz="900" dirty="0" smtClean="0">
                <a:solidFill>
                  <a:prstClr val="black"/>
                </a:solidFill>
                <a:cs typeface="メイリオ"/>
              </a:rPr>
              <a:t>(Supplementary information)</a:t>
            </a:r>
            <a:endParaRPr lang="en-US" altLang="ja-JP" sz="900" dirty="0">
              <a:solidFill>
                <a:prstClr val="black"/>
              </a:solidFill>
              <a:cs typeface="メイリオ"/>
            </a:endParaRPr>
          </a:p>
        </p:txBody>
      </p:sp>
      <p:sp>
        <p:nvSpPr>
          <p:cNvPr id="19" name="フッター プレースホルダー 3"/>
          <p:cNvSpPr txBox="1">
            <a:spLocks/>
          </p:cNvSpPr>
          <p:nvPr userDrawn="1"/>
        </p:nvSpPr>
        <p:spPr>
          <a:xfrm>
            <a:off x="3006007" y="6535589"/>
            <a:ext cx="4860000" cy="215999"/>
          </a:xfrm>
          <a:prstGeom prst="rect">
            <a:avLst/>
          </a:prstGeom>
        </p:spPr>
        <p:txBody>
          <a:bodyPr wrap="square" lIns="0" tIns="0" rIns="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prstClr val="black"/>
                </a:solidFill>
                <a:ea typeface="メイリオ" pitchFamily="50" charset="-128"/>
                <a:cs typeface="メイリオ" pitchFamily="50" charset="-128"/>
              </a:rPr>
              <a:t>Department      Copyright</a:t>
            </a:r>
            <a:endParaRPr lang="en-US" altLang="ja-JP" sz="900" dirty="0">
              <a:solidFill>
                <a:prstClr val="black"/>
              </a:solidFill>
              <a:ea typeface="メイリオ" pitchFamily="50" charset="-128"/>
              <a:cs typeface="メイリオ" pitchFamily="50" charset="-128"/>
            </a:endParaRPr>
          </a:p>
        </p:txBody>
      </p:sp>
      <p:sp>
        <p:nvSpPr>
          <p:cNvPr id="20" name="日付プレースホルダー 2"/>
          <p:cNvSpPr txBox="1">
            <a:spLocks/>
          </p:cNvSpPr>
          <p:nvPr userDrawn="1"/>
        </p:nvSpPr>
        <p:spPr>
          <a:xfrm>
            <a:off x="2069902" y="6535589"/>
            <a:ext cx="776117" cy="215999"/>
          </a:xfrm>
          <a:prstGeom prst="rect">
            <a:avLst/>
          </a:prstGeom>
        </p:spPr>
        <p:txBody>
          <a:bodyPr lIns="0" tIns="0" rIns="0" bIns="0" anchor="ct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prstClr val="black"/>
                </a:solidFill>
              </a:rPr>
              <a:t>yy.mm.dd</a:t>
            </a:r>
            <a:endParaRPr lang="en-US" altLang="ja-JP" sz="900" dirty="0">
              <a:solidFill>
                <a:prstClr val="black"/>
              </a:solidFill>
            </a:endParaRPr>
          </a:p>
        </p:txBody>
      </p:sp>
      <p:sp>
        <p:nvSpPr>
          <p:cNvPr id="21" name="スライド番号プレースホルダー 4"/>
          <p:cNvSpPr txBox="1">
            <a:spLocks/>
          </p:cNvSpPr>
          <p:nvPr userDrawn="1"/>
        </p:nvSpPr>
        <p:spPr>
          <a:xfrm>
            <a:off x="1421829" y="6545017"/>
            <a:ext cx="288033"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z="900" smtClean="0">
                <a:solidFill>
                  <a:prstClr val="black"/>
                </a:solidFill>
              </a:rPr>
              <a:pPr/>
              <a:t>‹#›</a:t>
            </a:fld>
            <a:endParaRPr lang="ja-JP" altLang="en-US" sz="900" dirty="0">
              <a:solidFill>
                <a:prstClr val="black"/>
              </a:solidFill>
            </a:endParaRPr>
          </a:p>
        </p:txBody>
      </p:sp>
      <p:pic>
        <p:nvPicPr>
          <p:cNvPr id="17" name="図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08022" y="6425999"/>
            <a:ext cx="1295403" cy="432818"/>
          </a:xfrm>
          <a:prstGeom prst="rect">
            <a:avLst/>
          </a:prstGeom>
        </p:spPr>
      </p:pic>
    </p:spTree>
    <p:extLst>
      <p:ext uri="{BB962C8B-B14F-4D97-AF65-F5344CB8AC3E}">
        <p14:creationId xmlns:p14="http://schemas.microsoft.com/office/powerpoint/2010/main" val="8231082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ark Gray/White MiddlePage">
    <p:spTree>
      <p:nvGrpSpPr>
        <p:cNvPr id="1" name=""/>
        <p:cNvGrpSpPr/>
        <p:nvPr/>
      </p:nvGrpSpPr>
      <p:grpSpPr>
        <a:xfrm>
          <a:off x="0" y="0"/>
          <a:ext cx="0" cy="0"/>
          <a:chOff x="0" y="0"/>
          <a:chExt cx="0" cy="0"/>
        </a:xfrm>
      </p:grpSpPr>
      <p:sp>
        <p:nvSpPr>
          <p:cNvPr id="17" name="正方形/長方形 16"/>
          <p:cNvSpPr/>
          <p:nvPr userDrawn="1"/>
        </p:nvSpPr>
        <p:spPr>
          <a:xfrm>
            <a:off x="0" y="0"/>
            <a:ext cx="12204700" cy="6859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333" tIns="45657" rIns="91333" bIns="45657" rtlCol="0" anchor="ctr"/>
          <a:lstStyle/>
          <a:p>
            <a:pPr algn="ctr" defTabSz="1088010"/>
            <a:r>
              <a:rPr lang="en-US" altLang="ja-JP" dirty="0" smtClean="0">
                <a:solidFill>
                  <a:prstClr val="white"/>
                </a:solidFill>
              </a:rPr>
              <a:t>c</a:t>
            </a:r>
            <a:endParaRPr lang="ja-JP" altLang="en-US" dirty="0">
              <a:solidFill>
                <a:prstClr val="white"/>
              </a:solidFill>
            </a:endParaRPr>
          </a:p>
        </p:txBody>
      </p:sp>
      <p:sp>
        <p:nvSpPr>
          <p:cNvPr id="16" name="正方形/長方形 15"/>
          <p:cNvSpPr/>
          <p:nvPr userDrawn="1"/>
        </p:nvSpPr>
        <p:spPr>
          <a:xfrm>
            <a:off x="1" y="6427591"/>
            <a:ext cx="12204001" cy="432000"/>
          </a:xfrm>
          <a:prstGeom prst="rect">
            <a:avLst/>
          </a:prstGeom>
          <a:solidFill>
            <a:srgbClr val="666666"/>
          </a:solidFill>
          <a:ln>
            <a:noFill/>
          </a:ln>
        </p:spPr>
        <p:style>
          <a:lnRef idx="2">
            <a:schemeClr val="dk1">
              <a:shade val="50000"/>
            </a:schemeClr>
          </a:lnRef>
          <a:fillRef idx="1">
            <a:schemeClr val="dk1"/>
          </a:fillRef>
          <a:effectRef idx="0">
            <a:schemeClr val="dk1"/>
          </a:effectRef>
          <a:fontRef idx="minor">
            <a:schemeClr val="lt1"/>
          </a:fontRef>
        </p:style>
        <p:txBody>
          <a:bodyPr lIns="91333" tIns="45657" rIns="91333" bIns="45657" rtlCol="0" anchor="ctr"/>
          <a:lstStyle/>
          <a:p>
            <a:pPr algn="ctr" defTabSz="1088010"/>
            <a:endParaRPr lang="ja-JP" altLang="en-US" sz="900">
              <a:solidFill>
                <a:srgbClr val="FFFFFF"/>
              </a:solidFill>
            </a:endParaRPr>
          </a:p>
        </p:txBody>
      </p:sp>
      <p:cxnSp>
        <p:nvCxnSpPr>
          <p:cNvPr id="18" name="直線コネクタ 17"/>
          <p:cNvCxnSpPr/>
          <p:nvPr userDrawn="1"/>
        </p:nvCxnSpPr>
        <p:spPr>
          <a:xfrm>
            <a:off x="1886031" y="6535577"/>
            <a:ext cx="0" cy="216023"/>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3" name="タイトル 1"/>
          <p:cNvSpPr>
            <a:spLocks noGrp="1"/>
          </p:cNvSpPr>
          <p:nvPr>
            <p:ph type="title"/>
          </p:nvPr>
        </p:nvSpPr>
        <p:spPr bwMode="gray">
          <a:xfrm>
            <a:off x="431821" y="360364"/>
            <a:ext cx="11339513" cy="539750"/>
          </a:xfrm>
          <a:prstGeom prst="rect">
            <a:avLst/>
          </a:prstGeom>
        </p:spPr>
        <p:txBody>
          <a:bodyPr lIns="0" tIns="0" rIns="0" bIns="0" anchor="t" anchorCtr="0">
            <a:noAutofit/>
          </a:bodyPr>
          <a:lstStyle>
            <a:lvl1pPr algn="l">
              <a:defRPr sz="2800" b="1" baseline="0">
                <a:solidFill>
                  <a:schemeClr val="tx1"/>
                </a:solidFill>
                <a:latin typeface="+mj-ea"/>
                <a:ea typeface="+mj-ea"/>
              </a:defRPr>
            </a:lvl1pPr>
          </a:lstStyle>
          <a:p>
            <a:r>
              <a:rPr lang="ja-JP" altLang="en-US" dirty="0" smtClean="0"/>
              <a:t>マスタ タイトルの書式設定</a:t>
            </a:r>
            <a:endParaRPr lang="ja-JP" altLang="en-US" dirty="0"/>
          </a:p>
        </p:txBody>
      </p:sp>
      <p:sp>
        <p:nvSpPr>
          <p:cNvPr id="34" name="コンテンツ プレースホルダ 6"/>
          <p:cNvSpPr>
            <a:spLocks noGrp="1"/>
          </p:cNvSpPr>
          <p:nvPr>
            <p:ph sz="quarter" idx="13"/>
          </p:nvPr>
        </p:nvSpPr>
        <p:spPr bwMode="gray">
          <a:xfrm>
            <a:off x="720726" y="1081089"/>
            <a:ext cx="10763251" cy="5165724"/>
          </a:xfrm>
          <a:prstGeom prst="rect">
            <a:avLst/>
          </a:prstGeom>
        </p:spPr>
        <p:txBody>
          <a:bodyPr lIns="0" tIns="0" rIns="0" bIns="0"/>
          <a:lstStyle>
            <a:lvl1pPr>
              <a:lnSpc>
                <a:spcPts val="3400"/>
              </a:lnSpc>
              <a:spcBef>
                <a:spcPts val="0"/>
              </a:spcBef>
              <a:buFontTx/>
              <a:buNone/>
              <a:defRPr sz="2400" baseline="0">
                <a:solidFill>
                  <a:schemeClr val="tx1"/>
                </a:solidFill>
                <a:latin typeface="+mj-ea"/>
                <a:ea typeface="+mj-ea"/>
              </a:defRPr>
            </a:lvl1pPr>
            <a:lvl2pPr>
              <a:lnSpc>
                <a:spcPts val="3400"/>
              </a:lnSpc>
              <a:spcBef>
                <a:spcPts val="0"/>
              </a:spcBef>
              <a:buFontTx/>
              <a:buNone/>
              <a:defRPr sz="1600" baseline="0">
                <a:solidFill>
                  <a:schemeClr val="tx1"/>
                </a:solidFill>
                <a:latin typeface="+mj-ea"/>
                <a:ea typeface="+mj-ea"/>
              </a:defRPr>
            </a:lvl2pPr>
            <a:lvl3pPr>
              <a:lnSpc>
                <a:spcPts val="3400"/>
              </a:lnSpc>
              <a:spcBef>
                <a:spcPts val="0"/>
              </a:spcBef>
              <a:buFontTx/>
              <a:buNone/>
              <a:defRPr sz="1300" baseline="0">
                <a:solidFill>
                  <a:schemeClr val="tx1"/>
                </a:solidFill>
                <a:latin typeface="+mj-ea"/>
                <a:ea typeface="+mj-ea"/>
              </a:defRPr>
            </a:lvl3pPr>
            <a:lvl4pPr>
              <a:lnSpc>
                <a:spcPts val="3400"/>
              </a:lnSpc>
              <a:spcBef>
                <a:spcPts val="0"/>
              </a:spcBef>
              <a:buFontTx/>
              <a:buNone/>
              <a:defRPr sz="1100" baseline="0">
                <a:solidFill>
                  <a:schemeClr val="tx1"/>
                </a:solidFill>
                <a:latin typeface="+mj-ea"/>
                <a:ea typeface="+mj-ea"/>
              </a:defRPr>
            </a:lvl4pPr>
            <a:lvl5pPr>
              <a:defRPr sz="900">
                <a:solidFill>
                  <a:schemeClr val="tx1"/>
                </a:solidFill>
                <a:latin typeface="+mj-ea"/>
                <a:ea typeface="+mj-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endParaRPr lang="en-US" altLang="ja-JP" dirty="0" smtClean="0"/>
          </a:p>
          <a:p>
            <a:pPr lvl="4"/>
            <a:r>
              <a:rPr lang="ja-JP" altLang="en-US" dirty="0" smtClean="0"/>
              <a:t>第 </a:t>
            </a:r>
            <a:r>
              <a:rPr lang="en-US" altLang="ja-JP" dirty="0" smtClean="0"/>
              <a:t>5 </a:t>
            </a:r>
            <a:r>
              <a:rPr lang="ja-JP" altLang="en-US" dirty="0" smtClean="0"/>
              <a:t>レベル</a:t>
            </a:r>
            <a:endParaRPr lang="ja-JP" altLang="en-US" dirty="0"/>
          </a:p>
        </p:txBody>
      </p:sp>
      <p:pic>
        <p:nvPicPr>
          <p:cNvPr id="13" name="図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001" y="6519622"/>
            <a:ext cx="1048514" cy="262129"/>
          </a:xfrm>
          <a:prstGeom prst="rect">
            <a:avLst/>
          </a:prstGeom>
        </p:spPr>
      </p:pic>
      <p:sp>
        <p:nvSpPr>
          <p:cNvPr id="14" name="フッター プレースホルダー 3"/>
          <p:cNvSpPr txBox="1">
            <a:spLocks/>
          </p:cNvSpPr>
          <p:nvPr userDrawn="1"/>
        </p:nvSpPr>
        <p:spPr>
          <a:xfrm>
            <a:off x="8028026" y="6535589"/>
            <a:ext cx="2880000" cy="215999"/>
          </a:xfrm>
          <a:prstGeom prst="rect">
            <a:avLst/>
          </a:prstGeom>
        </p:spPr>
        <p:txBody>
          <a:bodyPr wrap="square" lIns="71915" tIns="0" rIns="71915"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algn="r" defTabSz="456645"/>
            <a:r>
              <a:rPr lang="en-US" altLang="ja-JP" sz="900" dirty="0" smtClean="0">
                <a:solidFill>
                  <a:prstClr val="white"/>
                </a:solidFill>
                <a:cs typeface="メイリオ"/>
              </a:rPr>
              <a:t>(Supplementary information)</a:t>
            </a:r>
            <a:endParaRPr lang="en-US" altLang="ja-JP" sz="900" dirty="0">
              <a:solidFill>
                <a:prstClr val="white"/>
              </a:solidFill>
              <a:cs typeface="メイリオ"/>
            </a:endParaRPr>
          </a:p>
        </p:txBody>
      </p:sp>
      <p:sp>
        <p:nvSpPr>
          <p:cNvPr id="20" name="フッター プレースホルダー 3"/>
          <p:cNvSpPr txBox="1">
            <a:spLocks/>
          </p:cNvSpPr>
          <p:nvPr userDrawn="1"/>
        </p:nvSpPr>
        <p:spPr>
          <a:xfrm>
            <a:off x="3006007" y="6535589"/>
            <a:ext cx="4860000" cy="215999"/>
          </a:xfrm>
          <a:prstGeom prst="rect">
            <a:avLst/>
          </a:prstGeom>
        </p:spPr>
        <p:txBody>
          <a:bodyPr wrap="square" lIns="0" tIns="0" rIns="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prstClr val="white"/>
                </a:solidFill>
                <a:ea typeface="メイリオ" pitchFamily="50" charset="-128"/>
                <a:cs typeface="メイリオ" pitchFamily="50" charset="-128"/>
              </a:rPr>
              <a:t>Department      Copyright</a:t>
            </a:r>
            <a:endParaRPr lang="en-US" altLang="ja-JP" sz="900" dirty="0">
              <a:solidFill>
                <a:prstClr val="white"/>
              </a:solidFill>
              <a:ea typeface="メイリオ" pitchFamily="50" charset="-128"/>
              <a:cs typeface="メイリオ" pitchFamily="50" charset="-128"/>
            </a:endParaRPr>
          </a:p>
        </p:txBody>
      </p:sp>
      <p:sp>
        <p:nvSpPr>
          <p:cNvPr id="21" name="日付プレースホルダー 2"/>
          <p:cNvSpPr txBox="1">
            <a:spLocks/>
          </p:cNvSpPr>
          <p:nvPr userDrawn="1"/>
        </p:nvSpPr>
        <p:spPr>
          <a:xfrm>
            <a:off x="2069902" y="6535589"/>
            <a:ext cx="776117" cy="215999"/>
          </a:xfrm>
          <a:prstGeom prst="rect">
            <a:avLst/>
          </a:prstGeom>
        </p:spPr>
        <p:txBody>
          <a:bodyPr lIns="0" tIns="0" rIns="0" bIns="0" anchor="ct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prstClr val="white"/>
                </a:solidFill>
              </a:rPr>
              <a:t>yy.mm.dd</a:t>
            </a:r>
            <a:endParaRPr lang="en-US" altLang="ja-JP" sz="900" dirty="0">
              <a:solidFill>
                <a:prstClr val="white"/>
              </a:solidFill>
            </a:endParaRPr>
          </a:p>
        </p:txBody>
      </p:sp>
      <p:sp>
        <p:nvSpPr>
          <p:cNvPr id="22" name="スライド番号プレースホルダー 4"/>
          <p:cNvSpPr txBox="1">
            <a:spLocks/>
          </p:cNvSpPr>
          <p:nvPr userDrawn="1"/>
        </p:nvSpPr>
        <p:spPr>
          <a:xfrm>
            <a:off x="1421829" y="6545017"/>
            <a:ext cx="288033"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z="900" smtClean="0"/>
              <a:pPr/>
              <a:t>‹#›</a:t>
            </a:fld>
            <a:endParaRPr lang="ja-JP" altLang="en-US" sz="900" dirty="0"/>
          </a:p>
        </p:txBody>
      </p:sp>
      <p:pic>
        <p:nvPicPr>
          <p:cNvPr id="19" name="図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08022" y="6425999"/>
            <a:ext cx="1295403" cy="432818"/>
          </a:xfrm>
          <a:prstGeom prst="rect">
            <a:avLst/>
          </a:prstGeom>
        </p:spPr>
      </p:pic>
    </p:spTree>
    <p:extLst>
      <p:ext uri="{BB962C8B-B14F-4D97-AF65-F5344CB8AC3E}">
        <p14:creationId xmlns:p14="http://schemas.microsoft.com/office/powerpoint/2010/main" val="4724252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lack/White MiddlePage">
    <p:spTree>
      <p:nvGrpSpPr>
        <p:cNvPr id="1" name=""/>
        <p:cNvGrpSpPr/>
        <p:nvPr/>
      </p:nvGrpSpPr>
      <p:grpSpPr>
        <a:xfrm>
          <a:off x="0" y="0"/>
          <a:ext cx="0" cy="0"/>
          <a:chOff x="0" y="0"/>
          <a:chExt cx="0" cy="0"/>
        </a:xfrm>
      </p:grpSpPr>
      <p:sp>
        <p:nvSpPr>
          <p:cNvPr id="16" name="正方形/長方形 15"/>
          <p:cNvSpPr/>
          <p:nvPr userDrawn="1"/>
        </p:nvSpPr>
        <p:spPr>
          <a:xfrm>
            <a:off x="1" y="6427591"/>
            <a:ext cx="12204001" cy="432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lIns="91333" tIns="45657" rIns="91333" bIns="45657" rtlCol="0" anchor="ctr"/>
          <a:lstStyle/>
          <a:p>
            <a:pPr algn="ctr" defTabSz="1088010"/>
            <a:endParaRPr lang="ja-JP" altLang="en-US" sz="900">
              <a:solidFill>
                <a:srgbClr val="FFFFFF"/>
              </a:solidFill>
            </a:endParaRPr>
          </a:p>
        </p:txBody>
      </p:sp>
      <p:cxnSp>
        <p:nvCxnSpPr>
          <p:cNvPr id="21" name="直線コネクタ 20"/>
          <p:cNvCxnSpPr/>
          <p:nvPr userDrawn="1"/>
        </p:nvCxnSpPr>
        <p:spPr>
          <a:xfrm>
            <a:off x="1886031" y="6535577"/>
            <a:ext cx="0" cy="216023"/>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7" name="タイトル 1"/>
          <p:cNvSpPr>
            <a:spLocks noGrp="1"/>
          </p:cNvSpPr>
          <p:nvPr>
            <p:ph type="title"/>
          </p:nvPr>
        </p:nvSpPr>
        <p:spPr bwMode="gray">
          <a:xfrm>
            <a:off x="431821" y="360364"/>
            <a:ext cx="11339513" cy="539750"/>
          </a:xfrm>
          <a:prstGeom prst="rect">
            <a:avLst/>
          </a:prstGeom>
        </p:spPr>
        <p:txBody>
          <a:bodyPr lIns="0" tIns="0" rIns="0" bIns="0" anchor="t" anchorCtr="0">
            <a:noAutofit/>
          </a:bodyPr>
          <a:lstStyle>
            <a:lvl1pPr algn="l">
              <a:defRPr sz="2800" b="1" baseline="0">
                <a:solidFill>
                  <a:schemeClr val="tx1"/>
                </a:solidFill>
                <a:latin typeface="+mj-ea"/>
                <a:ea typeface="+mj-ea"/>
              </a:defRPr>
            </a:lvl1pPr>
          </a:lstStyle>
          <a:p>
            <a:r>
              <a:rPr lang="ja-JP" altLang="en-US" dirty="0" smtClean="0"/>
              <a:t>マスタ タイトルの書式設定</a:t>
            </a:r>
            <a:endParaRPr lang="ja-JP" altLang="en-US" dirty="0"/>
          </a:p>
        </p:txBody>
      </p:sp>
      <p:sp>
        <p:nvSpPr>
          <p:cNvPr id="18" name="コンテンツ プレースホルダ 6"/>
          <p:cNvSpPr>
            <a:spLocks noGrp="1"/>
          </p:cNvSpPr>
          <p:nvPr>
            <p:ph sz="quarter" idx="13"/>
          </p:nvPr>
        </p:nvSpPr>
        <p:spPr bwMode="gray">
          <a:xfrm>
            <a:off x="720726" y="1081089"/>
            <a:ext cx="10763251" cy="5165724"/>
          </a:xfrm>
          <a:prstGeom prst="rect">
            <a:avLst/>
          </a:prstGeom>
        </p:spPr>
        <p:txBody>
          <a:bodyPr lIns="0" tIns="0" rIns="0" bIns="0"/>
          <a:lstStyle>
            <a:lvl1pPr>
              <a:lnSpc>
                <a:spcPts val="3400"/>
              </a:lnSpc>
              <a:spcBef>
                <a:spcPts val="0"/>
              </a:spcBef>
              <a:buFontTx/>
              <a:buNone/>
              <a:defRPr sz="2400" baseline="0">
                <a:solidFill>
                  <a:schemeClr val="tx1"/>
                </a:solidFill>
                <a:latin typeface="+mj-ea"/>
                <a:ea typeface="+mj-ea"/>
              </a:defRPr>
            </a:lvl1pPr>
            <a:lvl2pPr>
              <a:lnSpc>
                <a:spcPts val="3400"/>
              </a:lnSpc>
              <a:spcBef>
                <a:spcPts val="0"/>
              </a:spcBef>
              <a:buFontTx/>
              <a:buNone/>
              <a:defRPr sz="1600" baseline="0">
                <a:solidFill>
                  <a:schemeClr val="tx1"/>
                </a:solidFill>
                <a:latin typeface="+mj-ea"/>
                <a:ea typeface="+mj-ea"/>
              </a:defRPr>
            </a:lvl2pPr>
            <a:lvl3pPr>
              <a:lnSpc>
                <a:spcPts val="3400"/>
              </a:lnSpc>
              <a:spcBef>
                <a:spcPts val="0"/>
              </a:spcBef>
              <a:buFontTx/>
              <a:buNone/>
              <a:defRPr sz="1300" baseline="0">
                <a:solidFill>
                  <a:schemeClr val="tx1"/>
                </a:solidFill>
                <a:latin typeface="+mj-ea"/>
                <a:ea typeface="+mj-ea"/>
              </a:defRPr>
            </a:lvl3pPr>
            <a:lvl4pPr>
              <a:lnSpc>
                <a:spcPts val="3400"/>
              </a:lnSpc>
              <a:spcBef>
                <a:spcPts val="0"/>
              </a:spcBef>
              <a:buFontTx/>
              <a:buNone/>
              <a:defRPr sz="1100" baseline="0">
                <a:solidFill>
                  <a:schemeClr val="tx1"/>
                </a:solidFill>
                <a:latin typeface="+mj-ea"/>
                <a:ea typeface="+mj-ea"/>
              </a:defRPr>
            </a:lvl4pPr>
            <a:lvl5pPr>
              <a:defRPr sz="900">
                <a:solidFill>
                  <a:schemeClr val="tx1"/>
                </a:solidFill>
                <a:latin typeface="+mj-ea"/>
                <a:ea typeface="+mj-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endParaRPr lang="en-US" altLang="ja-JP" dirty="0" smtClean="0"/>
          </a:p>
          <a:p>
            <a:pPr lvl="4"/>
            <a:r>
              <a:rPr lang="ja-JP" altLang="en-US" dirty="0" smtClean="0"/>
              <a:t>第 </a:t>
            </a:r>
            <a:r>
              <a:rPr lang="en-US" altLang="ja-JP" dirty="0" smtClean="0"/>
              <a:t>5 </a:t>
            </a:r>
            <a:r>
              <a:rPr lang="ja-JP" altLang="en-US" dirty="0" smtClean="0"/>
              <a:t>レベル</a:t>
            </a:r>
            <a:endParaRPr lang="ja-JP" altLang="en-US" dirty="0"/>
          </a:p>
        </p:txBody>
      </p:sp>
      <p:pic>
        <p:nvPicPr>
          <p:cNvPr id="2" name="図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001" y="6519622"/>
            <a:ext cx="1048514" cy="262129"/>
          </a:xfrm>
          <a:prstGeom prst="rect">
            <a:avLst/>
          </a:prstGeom>
        </p:spPr>
      </p:pic>
      <p:sp>
        <p:nvSpPr>
          <p:cNvPr id="12" name="フッター プレースホルダー 3"/>
          <p:cNvSpPr txBox="1">
            <a:spLocks/>
          </p:cNvSpPr>
          <p:nvPr userDrawn="1"/>
        </p:nvSpPr>
        <p:spPr>
          <a:xfrm>
            <a:off x="8028026" y="6535589"/>
            <a:ext cx="2880000" cy="215999"/>
          </a:xfrm>
          <a:prstGeom prst="rect">
            <a:avLst/>
          </a:prstGeom>
        </p:spPr>
        <p:txBody>
          <a:bodyPr wrap="square" lIns="71915" tIns="0" rIns="71915"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algn="r" defTabSz="456645"/>
            <a:r>
              <a:rPr lang="en-US" altLang="ja-JP" sz="900" dirty="0" smtClean="0">
                <a:solidFill>
                  <a:prstClr val="white"/>
                </a:solidFill>
                <a:cs typeface="メイリオ"/>
              </a:rPr>
              <a:t>(Supplementary information)</a:t>
            </a:r>
            <a:endParaRPr lang="en-US" altLang="ja-JP" sz="900" dirty="0">
              <a:solidFill>
                <a:prstClr val="white"/>
              </a:solidFill>
              <a:cs typeface="メイリオ"/>
            </a:endParaRPr>
          </a:p>
        </p:txBody>
      </p:sp>
      <p:sp>
        <p:nvSpPr>
          <p:cNvPr id="15" name="フッター プレースホルダー 3"/>
          <p:cNvSpPr txBox="1">
            <a:spLocks/>
          </p:cNvSpPr>
          <p:nvPr userDrawn="1"/>
        </p:nvSpPr>
        <p:spPr>
          <a:xfrm>
            <a:off x="3006007" y="6535589"/>
            <a:ext cx="4860000" cy="215999"/>
          </a:xfrm>
          <a:prstGeom prst="rect">
            <a:avLst/>
          </a:prstGeom>
        </p:spPr>
        <p:txBody>
          <a:bodyPr wrap="square" lIns="0" tIns="0" rIns="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prstClr val="white"/>
                </a:solidFill>
                <a:ea typeface="メイリオ" pitchFamily="50" charset="-128"/>
                <a:cs typeface="メイリオ" pitchFamily="50" charset="-128"/>
              </a:rPr>
              <a:t>Department      Copyright</a:t>
            </a:r>
            <a:endParaRPr lang="en-US" altLang="ja-JP" sz="900" dirty="0">
              <a:solidFill>
                <a:prstClr val="white"/>
              </a:solidFill>
              <a:ea typeface="メイリオ" pitchFamily="50" charset="-128"/>
              <a:cs typeface="メイリオ" pitchFamily="50" charset="-128"/>
            </a:endParaRPr>
          </a:p>
        </p:txBody>
      </p:sp>
      <p:sp>
        <p:nvSpPr>
          <p:cNvPr id="19" name="日付プレースホルダー 2"/>
          <p:cNvSpPr txBox="1">
            <a:spLocks/>
          </p:cNvSpPr>
          <p:nvPr userDrawn="1"/>
        </p:nvSpPr>
        <p:spPr>
          <a:xfrm>
            <a:off x="2069902" y="6535589"/>
            <a:ext cx="776117" cy="215999"/>
          </a:xfrm>
          <a:prstGeom prst="rect">
            <a:avLst/>
          </a:prstGeom>
        </p:spPr>
        <p:txBody>
          <a:bodyPr lIns="0" tIns="0" rIns="0" bIns="0" anchor="ct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prstClr val="white"/>
                </a:solidFill>
              </a:rPr>
              <a:t>yy.mm.dd</a:t>
            </a:r>
            <a:endParaRPr lang="en-US" altLang="ja-JP" sz="900" dirty="0">
              <a:solidFill>
                <a:prstClr val="white"/>
              </a:solidFill>
            </a:endParaRPr>
          </a:p>
        </p:txBody>
      </p:sp>
      <p:sp>
        <p:nvSpPr>
          <p:cNvPr id="20" name="スライド番号プレースホルダー 4"/>
          <p:cNvSpPr txBox="1">
            <a:spLocks/>
          </p:cNvSpPr>
          <p:nvPr userDrawn="1"/>
        </p:nvSpPr>
        <p:spPr>
          <a:xfrm>
            <a:off x="1421829" y="6545017"/>
            <a:ext cx="288033"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z="900" smtClean="0"/>
              <a:pPr/>
              <a:t>‹#›</a:t>
            </a:fld>
            <a:endParaRPr lang="ja-JP" altLang="en-US" sz="900" dirty="0"/>
          </a:p>
        </p:txBody>
      </p:sp>
      <p:pic>
        <p:nvPicPr>
          <p:cNvPr id="14" name="図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08022" y="6425999"/>
            <a:ext cx="1295403" cy="432818"/>
          </a:xfrm>
          <a:prstGeom prst="rect">
            <a:avLst/>
          </a:prstGeom>
        </p:spPr>
      </p:pic>
    </p:spTree>
    <p:extLst>
      <p:ext uri="{BB962C8B-B14F-4D97-AF65-F5344CB8AC3E}">
        <p14:creationId xmlns:p14="http://schemas.microsoft.com/office/powerpoint/2010/main" val="1114449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White/Black MiddlePage">
    <p:spTree>
      <p:nvGrpSpPr>
        <p:cNvPr id="1" name=""/>
        <p:cNvGrpSpPr/>
        <p:nvPr/>
      </p:nvGrpSpPr>
      <p:grpSpPr>
        <a:xfrm>
          <a:off x="0" y="0"/>
          <a:ext cx="0" cy="0"/>
          <a:chOff x="0" y="0"/>
          <a:chExt cx="0" cy="0"/>
        </a:xfrm>
      </p:grpSpPr>
      <p:sp>
        <p:nvSpPr>
          <p:cNvPr id="16" name="正方形/長方形 15"/>
          <p:cNvSpPr/>
          <p:nvPr userDrawn="1"/>
        </p:nvSpPr>
        <p:spPr>
          <a:xfrm>
            <a:off x="0" y="0"/>
            <a:ext cx="12204700" cy="68595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33" tIns="45657" rIns="91333" bIns="45657" rtlCol="0" anchor="ctr"/>
          <a:lstStyle/>
          <a:p>
            <a:pPr algn="ctr" defTabSz="1088010"/>
            <a:endParaRPr lang="ja-JP" altLang="en-US">
              <a:solidFill>
                <a:prstClr val="white"/>
              </a:solidFill>
            </a:endParaRPr>
          </a:p>
        </p:txBody>
      </p:sp>
      <p:sp>
        <p:nvSpPr>
          <p:cNvPr id="6" name="正方形/長方形 5"/>
          <p:cNvSpPr/>
          <p:nvPr userDrawn="1"/>
        </p:nvSpPr>
        <p:spPr>
          <a:xfrm>
            <a:off x="1" y="6427591"/>
            <a:ext cx="12204001" cy="4320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lIns="91333" tIns="45657" rIns="91333" bIns="45657" rtlCol="0" anchor="ctr"/>
          <a:lstStyle/>
          <a:p>
            <a:pPr algn="ctr" defTabSz="1088010"/>
            <a:endParaRPr lang="ja-JP" altLang="en-US" sz="900">
              <a:solidFill>
                <a:srgbClr val="FFFFFF"/>
              </a:solidFill>
            </a:endParaRPr>
          </a:p>
        </p:txBody>
      </p:sp>
      <p:sp>
        <p:nvSpPr>
          <p:cNvPr id="38" name="タイトル 1"/>
          <p:cNvSpPr>
            <a:spLocks noGrp="1"/>
          </p:cNvSpPr>
          <p:nvPr>
            <p:ph type="title"/>
          </p:nvPr>
        </p:nvSpPr>
        <p:spPr bwMode="gray">
          <a:xfrm>
            <a:off x="431821" y="360364"/>
            <a:ext cx="11339513" cy="539750"/>
          </a:xfrm>
          <a:prstGeom prst="rect">
            <a:avLst/>
          </a:prstGeom>
        </p:spPr>
        <p:txBody>
          <a:bodyPr lIns="0" tIns="0" rIns="0" bIns="0" anchor="t" anchorCtr="0">
            <a:noAutofit/>
          </a:bodyPr>
          <a:lstStyle>
            <a:lvl1pPr algn="l">
              <a:defRPr sz="2800" b="1" baseline="0">
                <a:solidFill>
                  <a:schemeClr val="bg1"/>
                </a:solidFill>
                <a:latin typeface="+mj-ea"/>
                <a:ea typeface="+mj-ea"/>
              </a:defRPr>
            </a:lvl1pPr>
          </a:lstStyle>
          <a:p>
            <a:r>
              <a:rPr lang="ja-JP" altLang="en-US" dirty="0" smtClean="0"/>
              <a:t>マスタ タイトルの書式設定</a:t>
            </a:r>
            <a:endParaRPr lang="ja-JP" altLang="en-US" dirty="0"/>
          </a:p>
        </p:txBody>
      </p:sp>
      <p:sp>
        <p:nvSpPr>
          <p:cNvPr id="39" name="コンテンツ プレースホルダ 6"/>
          <p:cNvSpPr>
            <a:spLocks noGrp="1"/>
          </p:cNvSpPr>
          <p:nvPr>
            <p:ph sz="quarter" idx="13"/>
          </p:nvPr>
        </p:nvSpPr>
        <p:spPr bwMode="gray">
          <a:xfrm>
            <a:off x="720726" y="1081089"/>
            <a:ext cx="10763251" cy="5165724"/>
          </a:xfrm>
          <a:prstGeom prst="rect">
            <a:avLst/>
          </a:prstGeom>
        </p:spPr>
        <p:txBody>
          <a:bodyPr lIns="0" tIns="0" rIns="0" bIns="0"/>
          <a:lstStyle>
            <a:lvl1pPr>
              <a:lnSpc>
                <a:spcPts val="3400"/>
              </a:lnSpc>
              <a:spcBef>
                <a:spcPts val="0"/>
              </a:spcBef>
              <a:buFontTx/>
              <a:buNone/>
              <a:defRPr sz="2400" baseline="0">
                <a:solidFill>
                  <a:schemeClr val="bg1"/>
                </a:solidFill>
                <a:latin typeface="+mj-ea"/>
                <a:ea typeface="+mj-ea"/>
              </a:defRPr>
            </a:lvl1pPr>
            <a:lvl2pPr>
              <a:lnSpc>
                <a:spcPts val="3400"/>
              </a:lnSpc>
              <a:spcBef>
                <a:spcPts val="0"/>
              </a:spcBef>
              <a:buFontTx/>
              <a:buNone/>
              <a:defRPr sz="1600" baseline="0">
                <a:solidFill>
                  <a:schemeClr val="bg1"/>
                </a:solidFill>
                <a:latin typeface="+mj-ea"/>
                <a:ea typeface="+mj-ea"/>
              </a:defRPr>
            </a:lvl2pPr>
            <a:lvl3pPr>
              <a:lnSpc>
                <a:spcPts val="3400"/>
              </a:lnSpc>
              <a:spcBef>
                <a:spcPts val="0"/>
              </a:spcBef>
              <a:buFontTx/>
              <a:buNone/>
              <a:defRPr sz="1300" baseline="0">
                <a:solidFill>
                  <a:schemeClr val="bg1"/>
                </a:solidFill>
                <a:latin typeface="+mj-ea"/>
                <a:ea typeface="+mj-ea"/>
              </a:defRPr>
            </a:lvl3pPr>
            <a:lvl4pPr>
              <a:lnSpc>
                <a:spcPts val="3400"/>
              </a:lnSpc>
              <a:spcBef>
                <a:spcPts val="0"/>
              </a:spcBef>
              <a:buFontTx/>
              <a:buNone/>
              <a:defRPr sz="1100" baseline="0">
                <a:solidFill>
                  <a:schemeClr val="bg1"/>
                </a:solidFill>
                <a:latin typeface="+mj-ea"/>
                <a:ea typeface="+mj-ea"/>
              </a:defRPr>
            </a:lvl4pPr>
            <a:lvl5pPr>
              <a:defRPr sz="900">
                <a:solidFill>
                  <a:schemeClr val="bg1"/>
                </a:solidFill>
                <a:latin typeface="+mj-ea"/>
                <a:ea typeface="+mj-ea"/>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endParaRPr lang="en-US" altLang="ja-JP" dirty="0" smtClean="0"/>
          </a:p>
          <a:p>
            <a:pPr lvl="4"/>
            <a:r>
              <a:rPr lang="ja-JP" altLang="en-US" dirty="0" smtClean="0"/>
              <a:t>第 </a:t>
            </a:r>
            <a:r>
              <a:rPr lang="en-US" altLang="ja-JP" dirty="0" smtClean="0"/>
              <a:t>5 </a:t>
            </a:r>
            <a:r>
              <a:rPr lang="ja-JP" altLang="en-US" dirty="0" smtClean="0"/>
              <a:t>レベル</a:t>
            </a:r>
            <a:endParaRPr lang="ja-JP" altLang="en-US" dirty="0"/>
          </a:p>
        </p:txBody>
      </p:sp>
      <p:cxnSp>
        <p:nvCxnSpPr>
          <p:cNvPr id="29" name="直線コネクタ 28"/>
          <p:cNvCxnSpPr/>
          <p:nvPr userDrawn="1"/>
        </p:nvCxnSpPr>
        <p:spPr>
          <a:xfrm>
            <a:off x="1886031" y="6535577"/>
            <a:ext cx="0" cy="216023"/>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3" name="図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001" y="6519622"/>
            <a:ext cx="1048514" cy="262129"/>
          </a:xfrm>
          <a:prstGeom prst="rect">
            <a:avLst/>
          </a:prstGeom>
        </p:spPr>
      </p:pic>
      <p:sp>
        <p:nvSpPr>
          <p:cNvPr id="14" name="フッター プレースホルダー 3"/>
          <p:cNvSpPr txBox="1">
            <a:spLocks/>
          </p:cNvSpPr>
          <p:nvPr userDrawn="1"/>
        </p:nvSpPr>
        <p:spPr>
          <a:xfrm>
            <a:off x="8028026" y="6535589"/>
            <a:ext cx="2880000" cy="215999"/>
          </a:xfrm>
          <a:prstGeom prst="rect">
            <a:avLst/>
          </a:prstGeom>
        </p:spPr>
        <p:txBody>
          <a:bodyPr wrap="square" lIns="71915" tIns="0" rIns="71915"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algn="r" defTabSz="456645"/>
            <a:r>
              <a:rPr lang="en-US" altLang="ja-JP" sz="900" dirty="0" smtClean="0">
                <a:solidFill>
                  <a:prstClr val="black"/>
                </a:solidFill>
                <a:cs typeface="メイリオ"/>
              </a:rPr>
              <a:t>(Supplementary information)</a:t>
            </a:r>
            <a:endParaRPr lang="en-US" altLang="ja-JP" sz="900" dirty="0">
              <a:solidFill>
                <a:prstClr val="black"/>
              </a:solidFill>
              <a:cs typeface="メイリオ"/>
            </a:endParaRPr>
          </a:p>
        </p:txBody>
      </p:sp>
      <p:sp>
        <p:nvSpPr>
          <p:cNvPr id="18" name="フッター プレースホルダー 3"/>
          <p:cNvSpPr txBox="1">
            <a:spLocks/>
          </p:cNvSpPr>
          <p:nvPr userDrawn="1"/>
        </p:nvSpPr>
        <p:spPr>
          <a:xfrm>
            <a:off x="3006007" y="6535589"/>
            <a:ext cx="4860000" cy="215999"/>
          </a:xfrm>
          <a:prstGeom prst="rect">
            <a:avLst/>
          </a:prstGeom>
        </p:spPr>
        <p:txBody>
          <a:bodyPr wrap="square" lIns="0" tIns="0" rIns="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prstClr val="black"/>
                </a:solidFill>
                <a:ea typeface="メイリオ" pitchFamily="50" charset="-128"/>
                <a:cs typeface="メイリオ" pitchFamily="50" charset="-128"/>
              </a:rPr>
              <a:t>Department      Copyright</a:t>
            </a:r>
            <a:endParaRPr lang="en-US" altLang="ja-JP" sz="900" dirty="0">
              <a:solidFill>
                <a:prstClr val="black"/>
              </a:solidFill>
              <a:ea typeface="メイリオ" pitchFamily="50" charset="-128"/>
              <a:cs typeface="メイリオ" pitchFamily="50" charset="-128"/>
            </a:endParaRPr>
          </a:p>
        </p:txBody>
      </p:sp>
      <p:sp>
        <p:nvSpPr>
          <p:cNvPr id="19" name="日付プレースホルダー 2"/>
          <p:cNvSpPr txBox="1">
            <a:spLocks/>
          </p:cNvSpPr>
          <p:nvPr userDrawn="1"/>
        </p:nvSpPr>
        <p:spPr>
          <a:xfrm>
            <a:off x="2069902" y="6535589"/>
            <a:ext cx="776117" cy="215999"/>
          </a:xfrm>
          <a:prstGeom prst="rect">
            <a:avLst/>
          </a:prstGeom>
        </p:spPr>
        <p:txBody>
          <a:bodyPr lIns="0" tIns="0" rIns="0" bIns="0" anchor="ct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r>
              <a:rPr lang="en-US" altLang="ja-JP" sz="900" dirty="0" smtClean="0">
                <a:solidFill>
                  <a:prstClr val="black"/>
                </a:solidFill>
              </a:rPr>
              <a:t>yy.mm.dd</a:t>
            </a:r>
            <a:endParaRPr lang="en-US" altLang="ja-JP" sz="900" dirty="0">
              <a:solidFill>
                <a:prstClr val="black"/>
              </a:solidFill>
            </a:endParaRPr>
          </a:p>
        </p:txBody>
      </p:sp>
      <p:sp>
        <p:nvSpPr>
          <p:cNvPr id="20" name="スライド番号プレースホルダー 4"/>
          <p:cNvSpPr txBox="1">
            <a:spLocks/>
          </p:cNvSpPr>
          <p:nvPr userDrawn="1"/>
        </p:nvSpPr>
        <p:spPr>
          <a:xfrm>
            <a:off x="1421829" y="6545017"/>
            <a:ext cx="288033"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z="900" smtClean="0">
                <a:solidFill>
                  <a:prstClr val="black"/>
                </a:solidFill>
              </a:rPr>
              <a:pPr/>
              <a:t>‹#›</a:t>
            </a:fld>
            <a:endParaRPr lang="ja-JP" altLang="en-US" sz="900" dirty="0">
              <a:solidFill>
                <a:prstClr val="black"/>
              </a:solidFill>
            </a:endParaRPr>
          </a:p>
        </p:txBody>
      </p:sp>
      <p:pic>
        <p:nvPicPr>
          <p:cNvPr id="17" name="図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08022" y="6425999"/>
            <a:ext cx="1295403" cy="432818"/>
          </a:xfrm>
          <a:prstGeom prst="rect">
            <a:avLst/>
          </a:prstGeom>
        </p:spPr>
      </p:pic>
    </p:spTree>
    <p:extLst>
      <p:ext uri="{BB962C8B-B14F-4D97-AF65-F5344CB8AC3E}">
        <p14:creationId xmlns:p14="http://schemas.microsoft.com/office/powerpoint/2010/main" val="127382470"/>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White Back Cover">
    <p:spTree>
      <p:nvGrpSpPr>
        <p:cNvPr id="1" name=""/>
        <p:cNvGrpSpPr/>
        <p:nvPr/>
      </p:nvGrpSpPr>
      <p:grpSpPr>
        <a:xfrm>
          <a:off x="0" y="0"/>
          <a:ext cx="0" cy="0"/>
          <a:chOff x="0" y="0"/>
          <a:chExt cx="0" cy="0"/>
        </a:xfrm>
      </p:grpSpPr>
      <p:sp>
        <p:nvSpPr>
          <p:cNvPr id="4" name="テキスト ボックス 3"/>
          <p:cNvSpPr txBox="1"/>
          <p:nvPr userDrawn="1"/>
        </p:nvSpPr>
        <p:spPr bwMode="gray">
          <a:xfrm>
            <a:off x="720747" y="5940001"/>
            <a:ext cx="10763249" cy="603442"/>
          </a:xfrm>
          <a:prstGeom prst="rect">
            <a:avLst/>
          </a:prstGeom>
          <a:noFill/>
        </p:spPr>
        <p:txBody>
          <a:bodyPr wrap="none" lIns="0" tIns="0" rIns="0" bIns="0" rtlCol="0">
            <a:noAutofit/>
          </a:bodyPr>
          <a:lstStyle/>
          <a:p>
            <a:pPr algn="ctr" defTabSz="1088010">
              <a:spcAft>
                <a:spcPts val="400"/>
              </a:spcAft>
            </a:pPr>
            <a:r>
              <a:rPr lang="en-US" altLang="ja-JP" sz="900" dirty="0" smtClean="0">
                <a:solidFill>
                  <a:srgbClr val="717171"/>
                </a:solidFill>
                <a:cs typeface="メイリオ"/>
              </a:rPr>
              <a:t>SONY is a registered trademark of Sony Corporation.</a:t>
            </a:r>
          </a:p>
          <a:p>
            <a:pPr algn="ctr" defTabSz="1088010">
              <a:spcAft>
                <a:spcPts val="400"/>
              </a:spcAft>
            </a:pPr>
            <a:r>
              <a:rPr lang="en-US" altLang="ja-JP" sz="900" dirty="0" smtClean="0">
                <a:solidFill>
                  <a:srgbClr val="717171"/>
                </a:solidFill>
                <a:cs typeface="メイリオ"/>
              </a:rPr>
              <a:t>Names of Sony products and services are the registered trademarks and/or trademarks of Sony Corporation or its Group companies.</a:t>
            </a:r>
          </a:p>
          <a:p>
            <a:pPr algn="ctr" defTabSz="1088010">
              <a:spcAft>
                <a:spcPts val="400"/>
              </a:spcAft>
            </a:pPr>
            <a:r>
              <a:rPr lang="en-US" altLang="ja-JP" sz="900" dirty="0" smtClean="0">
                <a:solidFill>
                  <a:srgbClr val="717171"/>
                </a:solidFill>
                <a:cs typeface="メイリオ"/>
              </a:rPr>
              <a:t>Other company names and product names are registered trademarks and/or trademarks of the respective companies.</a:t>
            </a:r>
          </a:p>
        </p:txBody>
      </p:sp>
      <p:pic>
        <p:nvPicPr>
          <p:cNvPr id="6" name="図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02352" y="2979000"/>
            <a:ext cx="3599999" cy="900000"/>
          </a:xfrm>
          <a:prstGeom prst="rect">
            <a:avLst/>
          </a:prstGeom>
        </p:spPr>
      </p:pic>
    </p:spTree>
    <p:extLst>
      <p:ext uri="{BB962C8B-B14F-4D97-AF65-F5344CB8AC3E}">
        <p14:creationId xmlns:p14="http://schemas.microsoft.com/office/powerpoint/2010/main" val="2713953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noFill/>
          <a:ln>
            <a:noFill/>
          </a:ln>
        </p:spPr>
        <p:txBody>
          <a:bodyPr/>
          <a:lstStyle>
            <a:lvl1pPr>
              <a:defRPr sz="3200" b="1" baseline="0">
                <a:solidFill>
                  <a:srgbClr val="303044"/>
                </a:solidFill>
              </a:defRPr>
            </a:lvl1pPr>
          </a:lstStyle>
          <a:p>
            <a:r>
              <a:rPr lang="en-GB" noProof="0" dirty="0" smtClean="0"/>
              <a:t>title &amp; content 1 layout. title goes here</a:t>
            </a:r>
            <a:endParaRPr lang="en-GB" noProof="0" dirty="0"/>
          </a:p>
        </p:txBody>
      </p:sp>
      <p:sp>
        <p:nvSpPr>
          <p:cNvPr id="3" name="Content Placeholder 2"/>
          <p:cNvSpPr>
            <a:spLocks noGrp="1"/>
          </p:cNvSpPr>
          <p:nvPr>
            <p:ph idx="1" hasCustomPrompt="1"/>
          </p:nvPr>
        </p:nvSpPr>
        <p:spPr>
          <a:xfrm>
            <a:off x="527648" y="1189692"/>
            <a:ext cx="11200793" cy="4783522"/>
          </a:xfrm>
          <a:ln>
            <a:noFill/>
          </a:ln>
        </p:spPr>
        <p:txBody>
          <a:bodyPr/>
          <a:lstStyle>
            <a:lvl1pPr>
              <a:buNone/>
              <a:defRPr sz="2400" baseline="0">
                <a:solidFill>
                  <a:srgbClr val="000000"/>
                </a:solidFill>
              </a:defRPr>
            </a:lvl1pPr>
            <a:lvl2pPr marL="243296" indent="-243296">
              <a:buFont typeface="Arial"/>
              <a:buChar char="•"/>
              <a:defRPr sz="2100">
                <a:solidFill>
                  <a:srgbClr val="000000"/>
                </a:solidFill>
              </a:defRPr>
            </a:lvl2pPr>
            <a:lvl3pPr marL="478136" indent="-234839">
              <a:buFont typeface="Arial"/>
              <a:buChar char="•"/>
              <a:defRPr sz="1900">
                <a:solidFill>
                  <a:srgbClr val="000000"/>
                </a:solidFill>
              </a:defRPr>
            </a:lvl3pPr>
            <a:lvl4pPr marL="721429" indent="-243296">
              <a:buFont typeface="Arial"/>
              <a:buChar char="•"/>
              <a:defRPr sz="1600">
                <a:solidFill>
                  <a:srgbClr val="000000"/>
                </a:solidFill>
              </a:defRPr>
            </a:lvl4pPr>
            <a:lvl5pPr marL="956269" indent="-234839">
              <a:buFont typeface="Arial"/>
              <a:buChar char="•"/>
              <a:defRPr sz="1500">
                <a:solidFill>
                  <a:srgbClr val="000000"/>
                </a:solidFill>
              </a:defRPr>
            </a:lvl5pPr>
          </a:lstStyle>
          <a:p>
            <a:pPr lvl="0"/>
            <a:r>
              <a:rPr lang="en-GB" noProof="0" smtClean="0"/>
              <a:t>Click to add first level text or content</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endParaRPr lang="en-GB" noProof="0"/>
          </a:p>
        </p:txBody>
      </p:sp>
      <p:sp>
        <p:nvSpPr>
          <p:cNvPr id="10" name="Footer Placeholder 9"/>
          <p:cNvSpPr>
            <a:spLocks noGrp="1"/>
          </p:cNvSpPr>
          <p:nvPr>
            <p:ph type="ftr" sz="quarter" idx="10"/>
          </p:nvPr>
        </p:nvSpPr>
        <p:spPr/>
        <p:txBody>
          <a:bodyPr/>
          <a:lstStyle/>
          <a:p>
            <a:r>
              <a:rPr lang="en-US" smtClean="0"/>
              <a:t>footer</a:t>
            </a:r>
            <a:endParaRPr lang="en-US" dirty="0"/>
          </a:p>
        </p:txBody>
      </p:sp>
      <p:sp>
        <p:nvSpPr>
          <p:cNvPr id="11" name="Slide Number Placeholder 10"/>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134856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White Titlepage">
    <p:spTree>
      <p:nvGrpSpPr>
        <p:cNvPr id="1" name=""/>
        <p:cNvGrpSpPr/>
        <p:nvPr/>
      </p:nvGrpSpPr>
      <p:grpSpPr>
        <a:xfrm>
          <a:off x="0" y="0"/>
          <a:ext cx="0" cy="0"/>
          <a:chOff x="0" y="0"/>
          <a:chExt cx="0" cy="0"/>
        </a:xfrm>
      </p:grpSpPr>
      <p:sp>
        <p:nvSpPr>
          <p:cNvPr id="23" name="テキスト プレースホルダー 2"/>
          <p:cNvSpPr>
            <a:spLocks noGrp="1"/>
          </p:cNvSpPr>
          <p:nvPr>
            <p:ph type="body" sz="quarter" idx="12" hasCustomPrompt="1"/>
          </p:nvPr>
        </p:nvSpPr>
        <p:spPr>
          <a:xfrm>
            <a:off x="720747" y="5734799"/>
            <a:ext cx="10763249" cy="205232"/>
          </a:xfrm>
          <a:prstGeom prst="rect">
            <a:avLst/>
          </a:prstGeom>
        </p:spPr>
        <p:txBody>
          <a:bodyPr lIns="0" tIns="0" rIns="0" bIns="0" anchor="t">
            <a:spAutoFit/>
          </a:bodyPr>
          <a:lstStyle>
            <a:lvl1pPr marL="0" indent="0" algn="ctr">
              <a:buNone/>
              <a:defRPr sz="1300">
                <a:solidFill>
                  <a:schemeClr val="tx1"/>
                </a:solidFill>
              </a:defRPr>
            </a:lvl1pPr>
          </a:lstStyle>
          <a:p>
            <a:pPr lvl="0"/>
            <a:r>
              <a:rPr kumimoji="1" lang="ja-JP" altLang="en-US" dirty="0" smtClean="0"/>
              <a:t>部署名</a:t>
            </a:r>
            <a:endParaRPr kumimoji="1" lang="ja-JP" altLang="en-US" dirty="0"/>
          </a:p>
        </p:txBody>
      </p:sp>
      <p:sp>
        <p:nvSpPr>
          <p:cNvPr id="26" name="テキスト プレースホルダー 2"/>
          <p:cNvSpPr>
            <a:spLocks noGrp="1"/>
          </p:cNvSpPr>
          <p:nvPr>
            <p:ph type="body" sz="quarter" idx="13" hasCustomPrompt="1"/>
          </p:nvPr>
        </p:nvSpPr>
        <p:spPr>
          <a:xfrm>
            <a:off x="720747" y="6093625"/>
            <a:ext cx="10763249" cy="143663"/>
          </a:xfrm>
          <a:prstGeom prst="rect">
            <a:avLst/>
          </a:prstGeom>
        </p:spPr>
        <p:txBody>
          <a:bodyPr lIns="0" tIns="0" rIns="0" bIns="0" anchor="b">
            <a:spAutoFit/>
          </a:bodyPr>
          <a:lstStyle>
            <a:lvl1pPr marL="0" indent="0" algn="ctr">
              <a:buNone/>
              <a:defRPr sz="900">
                <a:solidFill>
                  <a:schemeClr val="tx1"/>
                </a:solidFill>
              </a:defRPr>
            </a:lvl1pPr>
          </a:lstStyle>
          <a:p>
            <a:pPr lvl="0"/>
            <a:r>
              <a:rPr kumimoji="1" lang="ja-JP" altLang="en-US" dirty="0" smtClean="0"/>
              <a:t>ライツ表記</a:t>
            </a:r>
            <a:endParaRPr kumimoji="1" lang="ja-JP" altLang="en-US" dirty="0"/>
          </a:p>
        </p:txBody>
      </p:sp>
      <p:sp>
        <p:nvSpPr>
          <p:cNvPr id="27" name="テキスト プレースホルダー 2"/>
          <p:cNvSpPr>
            <a:spLocks noGrp="1"/>
          </p:cNvSpPr>
          <p:nvPr>
            <p:ph type="body" sz="quarter" idx="14" hasCustomPrompt="1"/>
          </p:nvPr>
        </p:nvSpPr>
        <p:spPr>
          <a:xfrm>
            <a:off x="722314" y="1989656"/>
            <a:ext cx="10761662" cy="576263"/>
          </a:xfrm>
          <a:prstGeom prst="rect">
            <a:avLst/>
          </a:prstGeom>
        </p:spPr>
        <p:txBody>
          <a:bodyPr lIns="0" tIns="0" rIns="0" bIns="0" anchor="ctr"/>
          <a:lstStyle>
            <a:lvl1pPr marL="0" indent="0" algn="ctr">
              <a:buNone/>
              <a:defRPr sz="3200" b="1">
                <a:solidFill>
                  <a:schemeClr val="tx1"/>
                </a:solidFill>
              </a:defRPr>
            </a:lvl1pPr>
          </a:lstStyle>
          <a:p>
            <a:pPr lvl="0"/>
            <a:r>
              <a:rPr kumimoji="1" lang="ja-JP" altLang="en-US" dirty="0" smtClean="0"/>
              <a:t>マスター タイトルの書式設定</a:t>
            </a:r>
            <a:endParaRPr kumimoji="1" lang="ja-JP" altLang="en-US" dirty="0"/>
          </a:p>
        </p:txBody>
      </p:sp>
      <p:sp>
        <p:nvSpPr>
          <p:cNvPr id="28" name="テキスト プレースホルダー 4"/>
          <p:cNvSpPr>
            <a:spLocks noGrp="1"/>
          </p:cNvSpPr>
          <p:nvPr>
            <p:ph type="body" sz="quarter" idx="15" hasCustomPrompt="1"/>
          </p:nvPr>
        </p:nvSpPr>
        <p:spPr>
          <a:xfrm>
            <a:off x="722314" y="2915986"/>
            <a:ext cx="10761662" cy="307777"/>
          </a:xfrm>
          <a:prstGeom prst="rect">
            <a:avLst/>
          </a:prstGeom>
        </p:spPr>
        <p:txBody>
          <a:bodyPr lIns="0" tIns="0" rIns="0" bIns="0" anchor="t">
            <a:spAutoFit/>
          </a:bodyPr>
          <a:lstStyle>
            <a:lvl1pPr marL="0" indent="0" algn="ctr">
              <a:buNone/>
              <a:defRPr sz="2000">
                <a:solidFill>
                  <a:schemeClr val="tx1"/>
                </a:solidFill>
              </a:defRPr>
            </a:lvl1pPr>
            <a:lvl2pPr marL="544002" indent="0" algn="l">
              <a:buNone/>
              <a:defRPr/>
            </a:lvl2pPr>
          </a:lstStyle>
          <a:p>
            <a:pPr lvl="0"/>
            <a:r>
              <a:rPr kumimoji="1" lang="ja-JP" altLang="en-US" dirty="0" smtClean="0"/>
              <a:t>サブタイトルの書式設定</a:t>
            </a:r>
            <a:endParaRPr kumimoji="1" lang="ja-JP" altLang="en-US" dirty="0"/>
          </a:p>
        </p:txBody>
      </p:sp>
      <p:pic>
        <p:nvPicPr>
          <p:cNvPr id="3" name="図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6474" y="302987"/>
            <a:ext cx="1438171" cy="361621"/>
          </a:xfrm>
          <a:prstGeom prst="rect">
            <a:avLst/>
          </a:prstGeom>
        </p:spPr>
      </p:pic>
      <p:sp>
        <p:nvSpPr>
          <p:cNvPr id="9" name="フッター プレースホルダー 3"/>
          <p:cNvSpPr txBox="1">
            <a:spLocks/>
          </p:cNvSpPr>
          <p:nvPr userDrawn="1"/>
        </p:nvSpPr>
        <p:spPr>
          <a:xfrm>
            <a:off x="8028026" y="6535589"/>
            <a:ext cx="2880000" cy="215999"/>
          </a:xfrm>
          <a:prstGeom prst="rect">
            <a:avLst/>
          </a:prstGeom>
        </p:spPr>
        <p:txBody>
          <a:bodyPr wrap="square" lIns="71915" tIns="0" rIns="71915"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algn="r" defTabSz="456645"/>
            <a:r>
              <a:rPr lang="en-US" altLang="ja-JP" sz="900" dirty="0" smtClean="0">
                <a:solidFill>
                  <a:prstClr val="black"/>
                </a:solidFill>
                <a:cs typeface="メイリオ"/>
              </a:rPr>
              <a:t>(Supplementary information)</a:t>
            </a:r>
            <a:endParaRPr lang="en-US" altLang="ja-JP" sz="900" dirty="0">
              <a:solidFill>
                <a:prstClr val="black"/>
              </a:solidFill>
              <a:cs typeface="メイリオ"/>
            </a:endParaRPr>
          </a:p>
        </p:txBody>
      </p:sp>
      <p:pic>
        <p:nvPicPr>
          <p:cNvPr id="102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906125" y="6426222"/>
            <a:ext cx="129857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0544065"/>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noFill/>
          <a:ln>
            <a:noFill/>
          </a:ln>
        </p:spPr>
        <p:txBody>
          <a:bodyPr/>
          <a:lstStyle>
            <a:lvl1pPr>
              <a:defRPr sz="3200" b="1" baseline="0">
                <a:solidFill>
                  <a:srgbClr val="303044"/>
                </a:solidFill>
              </a:defRPr>
            </a:lvl1pPr>
          </a:lstStyle>
          <a:p>
            <a:r>
              <a:rPr lang="en-GB" noProof="0" dirty="0" smtClean="0"/>
              <a:t>title  only layout. title goes here</a:t>
            </a:r>
            <a:endParaRPr lang="en-GB" noProof="0" dirty="0"/>
          </a:p>
        </p:txBody>
      </p:sp>
      <p:sp>
        <p:nvSpPr>
          <p:cNvPr id="10" name="Footer Placeholder 9"/>
          <p:cNvSpPr>
            <a:spLocks noGrp="1"/>
          </p:cNvSpPr>
          <p:nvPr>
            <p:ph type="ftr" sz="quarter" idx="10"/>
          </p:nvPr>
        </p:nvSpPr>
        <p:spPr/>
        <p:txBody>
          <a:bodyPr/>
          <a:lstStyle/>
          <a:p>
            <a:r>
              <a:rPr lang="en-US" smtClean="0"/>
              <a:t>footer</a:t>
            </a:r>
            <a:endParaRPr lang="en-US" dirty="0"/>
          </a:p>
        </p:txBody>
      </p:sp>
      <p:sp>
        <p:nvSpPr>
          <p:cNvPr id="11" name="Slide Number Placeholder 10"/>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197483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resentation Title 1">
    <p:spTree>
      <p:nvGrpSpPr>
        <p:cNvPr id="1" name=""/>
        <p:cNvGrpSpPr/>
        <p:nvPr/>
      </p:nvGrpSpPr>
      <p:grpSpPr>
        <a:xfrm>
          <a:off x="0" y="0"/>
          <a:ext cx="0" cy="0"/>
          <a:chOff x="0" y="0"/>
          <a:chExt cx="0" cy="0"/>
        </a:xfrm>
      </p:grpSpPr>
      <p:sp>
        <p:nvSpPr>
          <p:cNvPr id="7" name="Picture Placeholder 2"/>
          <p:cNvSpPr>
            <a:spLocks noGrp="1"/>
          </p:cNvSpPr>
          <p:nvPr>
            <p:ph type="pic" idx="12"/>
          </p:nvPr>
        </p:nvSpPr>
        <p:spPr>
          <a:xfrm>
            <a:off x="0" y="-1"/>
            <a:ext cx="12204700" cy="6176454"/>
          </a:xfrm>
        </p:spPr>
        <p:txBody>
          <a:bodyPr/>
          <a:lstStyle>
            <a:lvl1pPr marL="0" indent="0">
              <a:buNone/>
              <a:defRPr sz="4300"/>
            </a:lvl1pPr>
            <a:lvl2pPr marL="609303" indent="0">
              <a:buNone/>
              <a:defRPr sz="3700"/>
            </a:lvl2pPr>
            <a:lvl3pPr marL="1218606" indent="0">
              <a:buNone/>
              <a:defRPr sz="3200"/>
            </a:lvl3pPr>
            <a:lvl4pPr marL="1827906" indent="0">
              <a:buNone/>
              <a:defRPr sz="2700"/>
            </a:lvl4pPr>
            <a:lvl5pPr marL="2437212" indent="0">
              <a:buNone/>
              <a:defRPr sz="2700"/>
            </a:lvl5pPr>
            <a:lvl6pPr marL="3046511" indent="0">
              <a:buNone/>
              <a:defRPr sz="2700"/>
            </a:lvl6pPr>
            <a:lvl7pPr marL="3655817" indent="0">
              <a:buNone/>
              <a:defRPr sz="2700"/>
            </a:lvl7pPr>
            <a:lvl8pPr marL="4265115" indent="0">
              <a:buNone/>
              <a:defRPr sz="2700"/>
            </a:lvl8pPr>
            <a:lvl9pPr marL="4874421" indent="0">
              <a:buNone/>
              <a:defRPr sz="2700"/>
            </a:lvl9pPr>
          </a:lstStyle>
          <a:p>
            <a:pPr lvl="0"/>
            <a:endParaRPr lang="en-GB" noProof="0" dirty="0" smtClean="0"/>
          </a:p>
        </p:txBody>
      </p:sp>
      <p:sp>
        <p:nvSpPr>
          <p:cNvPr id="4" name="Title 1"/>
          <p:cNvSpPr>
            <a:spLocks noGrp="1"/>
          </p:cNvSpPr>
          <p:nvPr>
            <p:ph type="title" hasCustomPrompt="1"/>
          </p:nvPr>
        </p:nvSpPr>
        <p:spPr>
          <a:xfrm>
            <a:off x="508529" y="846864"/>
            <a:ext cx="5559919" cy="1840519"/>
          </a:xfrm>
          <a:noFill/>
          <a:ln>
            <a:noFill/>
          </a:ln>
        </p:spPr>
        <p:txBody>
          <a:bodyPr anchor="b" anchorCtr="0"/>
          <a:lstStyle>
            <a:lvl1pPr algn="l">
              <a:lnSpc>
                <a:spcPct val="90000"/>
              </a:lnSpc>
              <a:defRPr sz="5300" spc="-200" baseline="0">
                <a:solidFill>
                  <a:srgbClr val="303044"/>
                </a:solidFill>
              </a:defRPr>
            </a:lvl1pPr>
          </a:lstStyle>
          <a:p>
            <a:r>
              <a:rPr lang="en-GB" noProof="0" dirty="0" smtClean="0"/>
              <a:t>pres. title 1 layout</a:t>
            </a:r>
            <a:br>
              <a:rPr lang="en-GB" noProof="0" dirty="0" smtClean="0"/>
            </a:br>
            <a:r>
              <a:rPr lang="en-GB" noProof="0" dirty="0" smtClean="0"/>
              <a:t>title goes here</a:t>
            </a:r>
            <a:endParaRPr lang="en-GB" noProof="0" dirty="0"/>
          </a:p>
        </p:txBody>
      </p:sp>
      <p:sp>
        <p:nvSpPr>
          <p:cNvPr id="5" name="Content Placeholder 2"/>
          <p:cNvSpPr>
            <a:spLocks noGrp="1"/>
          </p:cNvSpPr>
          <p:nvPr>
            <p:ph idx="1" hasCustomPrompt="1"/>
          </p:nvPr>
        </p:nvSpPr>
        <p:spPr>
          <a:xfrm>
            <a:off x="516311" y="2797332"/>
            <a:ext cx="4071764" cy="1211186"/>
          </a:xfrm>
          <a:ln>
            <a:noFill/>
          </a:ln>
        </p:spPr>
        <p:txBody>
          <a:bodyPr/>
          <a:lstStyle>
            <a:lvl1pPr>
              <a:buNone/>
              <a:defRPr sz="2000" baseline="0">
                <a:solidFill>
                  <a:schemeClr val="tx1"/>
                </a:solidFill>
              </a:defRPr>
            </a:lvl1pPr>
            <a:lvl2pPr marL="243296" indent="-243296">
              <a:buFont typeface="Arial"/>
              <a:buChar char="•"/>
              <a:defRPr sz="2100">
                <a:solidFill>
                  <a:schemeClr val="bg1"/>
                </a:solidFill>
              </a:defRPr>
            </a:lvl2pPr>
            <a:lvl3pPr marL="478136" indent="-234839">
              <a:buFont typeface="Arial"/>
              <a:buChar char="•"/>
              <a:defRPr sz="1900">
                <a:solidFill>
                  <a:schemeClr val="bg1"/>
                </a:solidFill>
              </a:defRPr>
            </a:lvl3pPr>
            <a:lvl4pPr marL="721429" indent="-243296">
              <a:buFont typeface="Arial"/>
              <a:buChar char="•"/>
              <a:defRPr sz="1600">
                <a:solidFill>
                  <a:schemeClr val="bg1"/>
                </a:solidFill>
              </a:defRPr>
            </a:lvl4pPr>
            <a:lvl5pPr marL="956269" indent="-234839">
              <a:buFont typeface="Arial"/>
              <a:buChar char="•"/>
              <a:defRPr sz="1500">
                <a:solidFill>
                  <a:schemeClr val="bg1"/>
                </a:solidFill>
              </a:defRPr>
            </a:lvl5pPr>
          </a:lstStyle>
          <a:p>
            <a:r>
              <a:rPr lang="en-GB" dirty="0" smtClean="0"/>
              <a:t>Presentation sub heading goes here, including presenter’s name and presentation date.</a:t>
            </a:r>
          </a:p>
        </p:txBody>
      </p:sp>
      <p:sp>
        <p:nvSpPr>
          <p:cNvPr id="3" name="Footer Placeholder 2"/>
          <p:cNvSpPr>
            <a:spLocks noGrp="1"/>
          </p:cNvSpPr>
          <p:nvPr>
            <p:ph type="ftr" sz="quarter" idx="10"/>
          </p:nvPr>
        </p:nvSpPr>
        <p:spPr/>
        <p:txBody>
          <a:bodyPr/>
          <a:lstStyle/>
          <a:p>
            <a:r>
              <a:rPr lang="en-US" smtClean="0"/>
              <a:t>footer</a:t>
            </a:r>
            <a:endParaRPr lang="en-US" dirty="0"/>
          </a:p>
        </p:txBody>
      </p:sp>
      <p:sp>
        <p:nvSpPr>
          <p:cNvPr id="6" name="Slide Number Placeholder 5"/>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440823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resentation Titl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56121" y="3839136"/>
            <a:ext cx="10343613" cy="1400149"/>
          </a:xfrm>
          <a:noFill/>
          <a:ln>
            <a:noFill/>
          </a:ln>
        </p:spPr>
        <p:txBody>
          <a:bodyPr anchor="t" anchorCtr="0"/>
          <a:lstStyle>
            <a:lvl1pPr algn="r">
              <a:lnSpc>
                <a:spcPct val="90000"/>
              </a:lnSpc>
              <a:defRPr sz="5300">
                <a:solidFill>
                  <a:srgbClr val="303044"/>
                </a:solidFill>
              </a:defRPr>
            </a:lvl1pPr>
          </a:lstStyle>
          <a:p>
            <a:r>
              <a:rPr lang="en-GB" dirty="0" smtClean="0"/>
              <a:t>presentation title 2 layout </a:t>
            </a:r>
            <a:br>
              <a:rPr lang="en-GB" dirty="0" smtClean="0"/>
            </a:br>
            <a:r>
              <a:rPr lang="en-GB" dirty="0" smtClean="0"/>
              <a:t>title goes here</a:t>
            </a:r>
            <a:endParaRPr lang="en-US" dirty="0"/>
          </a:p>
        </p:txBody>
      </p:sp>
      <p:sp>
        <p:nvSpPr>
          <p:cNvPr id="14" name="Footer Placeholder 13"/>
          <p:cNvSpPr>
            <a:spLocks noGrp="1"/>
          </p:cNvSpPr>
          <p:nvPr>
            <p:ph type="ftr" sz="quarter" idx="12"/>
          </p:nvPr>
        </p:nvSpPr>
        <p:spPr/>
        <p:txBody>
          <a:bodyPr/>
          <a:lstStyle/>
          <a:p>
            <a:r>
              <a:rPr lang="en-US" smtClean="0"/>
              <a:t>footer</a:t>
            </a:r>
            <a:endParaRPr lang="en-US" dirty="0"/>
          </a:p>
        </p:txBody>
      </p:sp>
      <p:sp>
        <p:nvSpPr>
          <p:cNvPr id="15" name="Slide Number Placeholder 14"/>
          <p:cNvSpPr>
            <a:spLocks noGrp="1"/>
          </p:cNvSpPr>
          <p:nvPr>
            <p:ph type="sldNum" sz="quarter" idx="13"/>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
        <p:nvSpPr>
          <p:cNvPr id="6" name="Picture Placeholder 2"/>
          <p:cNvSpPr>
            <a:spLocks noGrp="1"/>
          </p:cNvSpPr>
          <p:nvPr>
            <p:ph type="pic" idx="14"/>
          </p:nvPr>
        </p:nvSpPr>
        <p:spPr>
          <a:xfrm>
            <a:off x="0" y="31"/>
            <a:ext cx="12204700" cy="3466492"/>
          </a:xfrm>
        </p:spPr>
        <p:txBody>
          <a:bodyPr/>
          <a:lstStyle>
            <a:lvl1pPr marL="0" indent="0">
              <a:buNone/>
              <a:defRPr sz="4300"/>
            </a:lvl1pPr>
            <a:lvl2pPr marL="609303" indent="0">
              <a:buNone/>
              <a:defRPr sz="3700"/>
            </a:lvl2pPr>
            <a:lvl3pPr marL="1218606" indent="0">
              <a:buNone/>
              <a:defRPr sz="3200"/>
            </a:lvl3pPr>
            <a:lvl4pPr marL="1827906" indent="0">
              <a:buNone/>
              <a:defRPr sz="2700"/>
            </a:lvl4pPr>
            <a:lvl5pPr marL="2437212" indent="0">
              <a:buNone/>
              <a:defRPr sz="2700"/>
            </a:lvl5pPr>
            <a:lvl6pPr marL="3046511" indent="0">
              <a:buNone/>
              <a:defRPr sz="2700"/>
            </a:lvl6pPr>
            <a:lvl7pPr marL="3655817" indent="0">
              <a:buNone/>
              <a:defRPr sz="2700"/>
            </a:lvl7pPr>
            <a:lvl8pPr marL="4265115" indent="0">
              <a:buNone/>
              <a:defRPr sz="2700"/>
            </a:lvl8pPr>
            <a:lvl9pPr marL="4874421" indent="0">
              <a:buNone/>
              <a:defRPr sz="2700"/>
            </a:lvl9pPr>
          </a:lstStyle>
          <a:p>
            <a:pPr lvl="0"/>
            <a:endParaRPr lang="en-GB" noProof="0" dirty="0" smtClean="0"/>
          </a:p>
        </p:txBody>
      </p:sp>
    </p:spTree>
    <p:extLst>
      <p:ext uri="{BB962C8B-B14F-4D97-AF65-F5344CB8AC3E}">
        <p14:creationId xmlns:p14="http://schemas.microsoft.com/office/powerpoint/2010/main" val="518606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lumn 1">
    <p:spTree>
      <p:nvGrpSpPr>
        <p:cNvPr id="1" name=""/>
        <p:cNvGrpSpPr/>
        <p:nvPr/>
      </p:nvGrpSpPr>
      <p:grpSpPr>
        <a:xfrm>
          <a:off x="0" y="0"/>
          <a:ext cx="0" cy="0"/>
          <a:chOff x="0" y="0"/>
          <a:chExt cx="0" cy="0"/>
        </a:xfrm>
      </p:grpSpPr>
      <p:sp>
        <p:nvSpPr>
          <p:cNvPr id="2" name="Title 1"/>
          <p:cNvSpPr>
            <a:spLocks noGrp="1"/>
          </p:cNvSpPr>
          <p:nvPr>
            <p:ph type="title" hasCustomPrompt="1"/>
          </p:nvPr>
        </p:nvSpPr>
        <p:spPr>
          <a:noFill/>
          <a:ln>
            <a:noFill/>
          </a:ln>
        </p:spPr>
        <p:txBody>
          <a:bodyPr/>
          <a:lstStyle>
            <a:lvl1pPr>
              <a:defRPr>
                <a:solidFill>
                  <a:srgbClr val="303044"/>
                </a:solidFill>
              </a:defRPr>
            </a:lvl1pPr>
          </a:lstStyle>
          <a:p>
            <a:r>
              <a:rPr lang="en-GB" noProof="0" dirty="0" smtClean="0"/>
              <a:t>two column 1 layout. title goes here</a:t>
            </a:r>
            <a:endParaRPr lang="en-GB" noProof="0" dirty="0"/>
          </a:p>
        </p:txBody>
      </p:sp>
      <p:sp>
        <p:nvSpPr>
          <p:cNvPr id="3" name="Content Placeholder 2"/>
          <p:cNvSpPr>
            <a:spLocks noGrp="1"/>
          </p:cNvSpPr>
          <p:nvPr>
            <p:ph sz="half" idx="1" hasCustomPrompt="1"/>
          </p:nvPr>
        </p:nvSpPr>
        <p:spPr>
          <a:xfrm>
            <a:off x="527601" y="1188275"/>
            <a:ext cx="5501725" cy="4773638"/>
          </a:xfrm>
        </p:spPr>
        <p:txBody>
          <a:bodyPr/>
          <a:lstStyle>
            <a:lvl1pPr>
              <a:defRPr sz="2400" baseline="0">
                <a:solidFill>
                  <a:schemeClr val="tx1"/>
                </a:solidFill>
              </a:defRPr>
            </a:lvl1pPr>
            <a:lvl2pPr marL="243296" indent="-243296">
              <a:buFont typeface="Arial"/>
              <a:buChar char="•"/>
              <a:defRPr sz="2100">
                <a:solidFill>
                  <a:schemeClr val="tx1"/>
                </a:solidFill>
              </a:defRPr>
            </a:lvl2pPr>
            <a:lvl3pPr marL="478136" indent="-234839">
              <a:buFont typeface="Arial"/>
              <a:buChar char="•"/>
              <a:defRPr sz="1900">
                <a:solidFill>
                  <a:schemeClr val="tx1"/>
                </a:solidFill>
              </a:defRPr>
            </a:lvl3pPr>
            <a:lvl4pPr marL="721429" indent="-243296">
              <a:buFont typeface="Arial"/>
              <a:buChar char="•"/>
              <a:defRPr sz="1600">
                <a:solidFill>
                  <a:schemeClr val="tx1"/>
                </a:solidFill>
              </a:defRPr>
            </a:lvl4pPr>
            <a:lvl5pPr marL="956269" indent="-234839">
              <a:buFont typeface="Arial"/>
              <a:buChar char="•"/>
              <a:defRPr sz="1500">
                <a:solidFill>
                  <a:schemeClr val="tx1"/>
                </a:solidFill>
              </a:defRPr>
            </a:lvl5pPr>
            <a:lvl6pPr>
              <a:defRPr sz="2400"/>
            </a:lvl6pPr>
            <a:lvl7pPr>
              <a:defRPr sz="2400"/>
            </a:lvl7pPr>
            <a:lvl8pPr>
              <a:defRPr sz="2400"/>
            </a:lvl8pPr>
            <a:lvl9pPr>
              <a:defRPr sz="2400"/>
            </a:lvl9pPr>
          </a:lstStyle>
          <a:p>
            <a:pPr lvl="0"/>
            <a:r>
              <a:rPr lang="en-GB" noProof="0" smtClean="0"/>
              <a:t>Click to add first level text or content</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endParaRPr lang="en-GB" noProof="0"/>
          </a:p>
        </p:txBody>
      </p:sp>
      <p:sp>
        <p:nvSpPr>
          <p:cNvPr id="4" name="Content Placeholder 3"/>
          <p:cNvSpPr>
            <a:spLocks noGrp="1"/>
          </p:cNvSpPr>
          <p:nvPr>
            <p:ph sz="half" idx="2" hasCustomPrompt="1"/>
          </p:nvPr>
        </p:nvSpPr>
        <p:spPr>
          <a:xfrm>
            <a:off x="6222475" y="1188328"/>
            <a:ext cx="5500590" cy="4796221"/>
          </a:xfrm>
        </p:spPr>
        <p:txBody>
          <a:bodyPr/>
          <a:lstStyle>
            <a:lvl1pPr>
              <a:defRPr sz="2400">
                <a:solidFill>
                  <a:srgbClr val="000000"/>
                </a:solidFill>
              </a:defRPr>
            </a:lvl1pPr>
            <a:lvl2pPr marL="243296" indent="-243296">
              <a:buFont typeface="Arial"/>
              <a:buChar char="•"/>
              <a:defRPr sz="2100">
                <a:solidFill>
                  <a:srgbClr val="000000"/>
                </a:solidFill>
              </a:defRPr>
            </a:lvl2pPr>
            <a:lvl3pPr marL="478136" indent="-234839">
              <a:buFont typeface="Arial"/>
              <a:buChar char="•"/>
              <a:defRPr sz="1900">
                <a:solidFill>
                  <a:srgbClr val="000000"/>
                </a:solidFill>
              </a:defRPr>
            </a:lvl3pPr>
            <a:lvl4pPr marL="721429" indent="-243296">
              <a:buFont typeface="Arial"/>
              <a:buChar char="•"/>
              <a:defRPr sz="1600">
                <a:solidFill>
                  <a:srgbClr val="000000"/>
                </a:solidFill>
              </a:defRPr>
            </a:lvl4pPr>
            <a:lvl5pPr marL="956269" indent="-234839">
              <a:buFont typeface="Arial"/>
              <a:buChar char="•"/>
              <a:defRPr sz="1500">
                <a:solidFill>
                  <a:srgbClr val="000000"/>
                </a:solidFill>
              </a:defRPr>
            </a:lvl5pPr>
            <a:lvl6pPr>
              <a:defRPr sz="2400"/>
            </a:lvl6pPr>
            <a:lvl7pPr>
              <a:defRPr sz="2400"/>
            </a:lvl7pPr>
            <a:lvl8pPr>
              <a:defRPr sz="2400"/>
            </a:lvl8pPr>
            <a:lvl9pPr>
              <a:defRPr sz="2400"/>
            </a:lvl9pPr>
          </a:lstStyle>
          <a:p>
            <a:pPr lvl="0"/>
            <a:r>
              <a:rPr lang="en-US" dirty="0" smtClean="0"/>
              <a:t>Click to add first level text or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smtClean="0"/>
          </a:p>
          <a:p>
            <a:pPr lvl="4"/>
            <a:endParaRPr lang="en-GB" dirty="0"/>
          </a:p>
        </p:txBody>
      </p:sp>
      <p:sp>
        <p:nvSpPr>
          <p:cNvPr id="11" name="Footer Placeholder 10"/>
          <p:cNvSpPr>
            <a:spLocks noGrp="1"/>
          </p:cNvSpPr>
          <p:nvPr>
            <p:ph type="ftr" sz="quarter" idx="10"/>
          </p:nvPr>
        </p:nvSpPr>
        <p:spPr/>
        <p:txBody>
          <a:bodyPr/>
          <a:lstStyle/>
          <a:p>
            <a:r>
              <a:rPr lang="en-US" smtClean="0"/>
              <a:t>footer</a:t>
            </a:r>
            <a:endParaRPr lang="en-US" dirty="0"/>
          </a:p>
        </p:txBody>
      </p:sp>
      <p:sp>
        <p:nvSpPr>
          <p:cNvPr id="12" name="Slide Number Placeholder 11"/>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908180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8550" y="364884"/>
            <a:ext cx="11205260" cy="691360"/>
          </a:xfrm>
          <a:noFill/>
          <a:ln>
            <a:noFill/>
          </a:ln>
        </p:spPr>
        <p:txBody>
          <a:bodyPr/>
          <a:lstStyle>
            <a:lvl1pPr>
              <a:defRPr>
                <a:solidFill>
                  <a:srgbClr val="303044"/>
                </a:solidFill>
              </a:defRPr>
            </a:lvl1pPr>
          </a:lstStyle>
          <a:p>
            <a:r>
              <a:rPr lang="en-GB" noProof="0" dirty="0" smtClean="0"/>
              <a:t>comparison layout. title goes here</a:t>
            </a:r>
            <a:endParaRPr lang="en-GB" noProof="0" dirty="0"/>
          </a:p>
        </p:txBody>
      </p:sp>
      <p:sp>
        <p:nvSpPr>
          <p:cNvPr id="3" name="Text Placeholder 2"/>
          <p:cNvSpPr>
            <a:spLocks noGrp="1"/>
          </p:cNvSpPr>
          <p:nvPr>
            <p:ph type="body" idx="1" hasCustomPrompt="1"/>
          </p:nvPr>
        </p:nvSpPr>
        <p:spPr>
          <a:xfrm>
            <a:off x="528551" y="1190678"/>
            <a:ext cx="5501725" cy="639911"/>
          </a:xfrm>
        </p:spPr>
        <p:txBody>
          <a:bodyPr anchor="b"/>
          <a:lstStyle>
            <a:lvl1pPr marL="0" indent="0">
              <a:buNone/>
              <a:defRPr sz="2700" b="1" baseline="0">
                <a:solidFill>
                  <a:srgbClr val="303044"/>
                </a:solidFill>
                <a:latin typeface="Arial" pitchFamily="34" charset="0"/>
                <a:cs typeface="Arial" pitchFamily="34" charset="0"/>
              </a:defRPr>
            </a:lvl1pPr>
            <a:lvl2pPr marL="609303" indent="0">
              <a:buNone/>
              <a:defRPr sz="2700" b="1"/>
            </a:lvl2pPr>
            <a:lvl3pPr marL="1218606" indent="0">
              <a:buNone/>
              <a:defRPr sz="2400" b="1"/>
            </a:lvl3pPr>
            <a:lvl4pPr marL="1827906" indent="0">
              <a:buNone/>
              <a:defRPr sz="2100" b="1"/>
            </a:lvl4pPr>
            <a:lvl5pPr marL="2437212" indent="0">
              <a:buNone/>
              <a:defRPr sz="2100" b="1"/>
            </a:lvl5pPr>
            <a:lvl6pPr marL="3046511" indent="0">
              <a:buNone/>
              <a:defRPr sz="2100" b="1"/>
            </a:lvl6pPr>
            <a:lvl7pPr marL="3655817" indent="0">
              <a:buNone/>
              <a:defRPr sz="2100" b="1"/>
            </a:lvl7pPr>
            <a:lvl8pPr marL="4265115" indent="0">
              <a:buNone/>
              <a:defRPr sz="2100" b="1"/>
            </a:lvl8pPr>
            <a:lvl9pPr marL="4874421" indent="0">
              <a:buNone/>
              <a:defRPr sz="2100" b="1"/>
            </a:lvl9pPr>
          </a:lstStyle>
          <a:p>
            <a:pPr lvl="0"/>
            <a:r>
              <a:rPr lang="en-GB" noProof="0" dirty="0" smtClean="0"/>
              <a:t>click to add left title</a:t>
            </a:r>
          </a:p>
        </p:txBody>
      </p:sp>
      <p:sp>
        <p:nvSpPr>
          <p:cNvPr id="4" name="Content Placeholder 3"/>
          <p:cNvSpPr>
            <a:spLocks noGrp="1"/>
          </p:cNvSpPr>
          <p:nvPr>
            <p:ph sz="half" idx="2" hasCustomPrompt="1"/>
          </p:nvPr>
        </p:nvSpPr>
        <p:spPr>
          <a:xfrm>
            <a:off x="528551" y="1829225"/>
            <a:ext cx="5501725" cy="4098816"/>
          </a:xfrm>
        </p:spPr>
        <p:txBody>
          <a:bodyPr/>
          <a:lstStyle>
            <a:lvl1pPr>
              <a:defRPr sz="2400">
                <a:solidFill>
                  <a:schemeClr val="tx1"/>
                </a:solidFill>
                <a:latin typeface="Arial" pitchFamily="34" charset="0"/>
                <a:cs typeface="Arial" pitchFamily="34" charset="0"/>
              </a:defRPr>
            </a:lvl1pPr>
            <a:lvl2pPr marL="243296" indent="-243296">
              <a:buFont typeface="Arial"/>
              <a:buChar char="•"/>
              <a:defRPr sz="2100">
                <a:solidFill>
                  <a:schemeClr val="tx1"/>
                </a:solidFill>
                <a:latin typeface="Arial" pitchFamily="34" charset="0"/>
                <a:cs typeface="Arial" pitchFamily="34" charset="0"/>
              </a:defRPr>
            </a:lvl2pPr>
            <a:lvl3pPr marL="478136" indent="-234839">
              <a:buFont typeface="Arial"/>
              <a:buChar char="•"/>
              <a:defRPr sz="1900">
                <a:solidFill>
                  <a:schemeClr val="tx1"/>
                </a:solidFill>
                <a:latin typeface="Arial" pitchFamily="34" charset="0"/>
                <a:cs typeface="Arial" pitchFamily="34" charset="0"/>
              </a:defRPr>
            </a:lvl3pPr>
            <a:lvl4pPr marL="721429" indent="-243296">
              <a:buFont typeface="Arial"/>
              <a:buChar char="•"/>
              <a:defRPr sz="1600">
                <a:solidFill>
                  <a:schemeClr val="tx1"/>
                </a:solidFill>
                <a:latin typeface="Arial" pitchFamily="34" charset="0"/>
                <a:cs typeface="Arial" pitchFamily="34" charset="0"/>
              </a:defRPr>
            </a:lvl4pPr>
            <a:lvl5pPr marL="956269" indent="-234839">
              <a:buFont typeface="Arial"/>
              <a:buChar char="•"/>
              <a:defRPr sz="1500">
                <a:solidFill>
                  <a:schemeClr val="tx1"/>
                </a:solidFill>
                <a:latin typeface="Arial" pitchFamily="34" charset="0"/>
                <a:cs typeface="Arial" pitchFamily="34" charset="0"/>
              </a:defRPr>
            </a:lvl5pPr>
            <a:lvl6pPr>
              <a:defRPr sz="2100"/>
            </a:lvl6pPr>
            <a:lvl7pPr>
              <a:defRPr sz="2100"/>
            </a:lvl7pPr>
            <a:lvl8pPr>
              <a:defRPr sz="2100"/>
            </a:lvl8pPr>
            <a:lvl9pPr>
              <a:defRPr sz="2100"/>
            </a:lvl9pPr>
          </a:lstStyle>
          <a:p>
            <a:pPr lvl="0"/>
            <a:r>
              <a:rPr lang="en-GB" noProof="0" smtClean="0"/>
              <a:t>Click to add first level text or content</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endParaRPr lang="en-GB" noProof="0"/>
          </a:p>
        </p:txBody>
      </p:sp>
      <p:sp>
        <p:nvSpPr>
          <p:cNvPr id="5" name="Text Placeholder 4"/>
          <p:cNvSpPr>
            <a:spLocks noGrp="1"/>
          </p:cNvSpPr>
          <p:nvPr>
            <p:ph type="body" sz="quarter" idx="3" hasCustomPrompt="1"/>
          </p:nvPr>
        </p:nvSpPr>
        <p:spPr>
          <a:xfrm>
            <a:off x="6222475" y="1190678"/>
            <a:ext cx="5501725" cy="639911"/>
          </a:xfrm>
        </p:spPr>
        <p:txBody>
          <a:bodyPr anchor="b"/>
          <a:lstStyle>
            <a:lvl1pPr marL="0" indent="0">
              <a:buNone/>
              <a:defRPr sz="2700" b="1" baseline="0">
                <a:solidFill>
                  <a:srgbClr val="303044"/>
                </a:solidFill>
                <a:latin typeface="Arial" pitchFamily="34" charset="0"/>
                <a:cs typeface="Arial" pitchFamily="34" charset="0"/>
              </a:defRPr>
            </a:lvl1pPr>
            <a:lvl2pPr marL="609303" indent="0">
              <a:buNone/>
              <a:defRPr sz="2700" b="1"/>
            </a:lvl2pPr>
            <a:lvl3pPr marL="1218606" indent="0">
              <a:buNone/>
              <a:defRPr sz="2400" b="1"/>
            </a:lvl3pPr>
            <a:lvl4pPr marL="1827906" indent="0">
              <a:buNone/>
              <a:defRPr sz="2100" b="1"/>
            </a:lvl4pPr>
            <a:lvl5pPr marL="2437212" indent="0">
              <a:buNone/>
              <a:defRPr sz="2100" b="1"/>
            </a:lvl5pPr>
            <a:lvl6pPr marL="3046511" indent="0">
              <a:buNone/>
              <a:defRPr sz="2100" b="1"/>
            </a:lvl6pPr>
            <a:lvl7pPr marL="3655817" indent="0">
              <a:buNone/>
              <a:defRPr sz="2100" b="1"/>
            </a:lvl7pPr>
            <a:lvl8pPr marL="4265115" indent="0">
              <a:buNone/>
              <a:defRPr sz="2100" b="1"/>
            </a:lvl8pPr>
            <a:lvl9pPr marL="4874421" indent="0">
              <a:buNone/>
              <a:defRPr sz="2100" b="1"/>
            </a:lvl9pPr>
          </a:lstStyle>
          <a:p>
            <a:pPr lvl="0"/>
            <a:r>
              <a:rPr lang="en-GB" noProof="0" dirty="0" smtClean="0"/>
              <a:t>click to add right title</a:t>
            </a:r>
          </a:p>
        </p:txBody>
      </p:sp>
      <p:sp>
        <p:nvSpPr>
          <p:cNvPr id="6" name="Content Placeholder 5"/>
          <p:cNvSpPr>
            <a:spLocks noGrp="1"/>
          </p:cNvSpPr>
          <p:nvPr>
            <p:ph sz="quarter" idx="4" hasCustomPrompt="1"/>
          </p:nvPr>
        </p:nvSpPr>
        <p:spPr>
          <a:xfrm>
            <a:off x="6222475" y="1829260"/>
            <a:ext cx="5501725" cy="4121398"/>
          </a:xfrm>
        </p:spPr>
        <p:txBody>
          <a:bodyPr/>
          <a:lstStyle>
            <a:lvl1pPr>
              <a:defRPr sz="2400">
                <a:solidFill>
                  <a:srgbClr val="000000"/>
                </a:solidFill>
                <a:latin typeface="Arial" pitchFamily="34" charset="0"/>
                <a:cs typeface="Arial" pitchFamily="34" charset="0"/>
              </a:defRPr>
            </a:lvl1pPr>
            <a:lvl2pPr marL="243296" indent="-243296">
              <a:buFont typeface="Arial"/>
              <a:buChar char="•"/>
              <a:defRPr sz="2100">
                <a:solidFill>
                  <a:srgbClr val="000000"/>
                </a:solidFill>
                <a:latin typeface="Arial" pitchFamily="34" charset="0"/>
                <a:cs typeface="Arial" pitchFamily="34" charset="0"/>
              </a:defRPr>
            </a:lvl2pPr>
            <a:lvl3pPr marL="478136" indent="-234839">
              <a:buFont typeface="Arial"/>
              <a:buChar char="•"/>
              <a:defRPr sz="1900">
                <a:solidFill>
                  <a:srgbClr val="000000"/>
                </a:solidFill>
                <a:latin typeface="Arial" pitchFamily="34" charset="0"/>
                <a:cs typeface="Arial" pitchFamily="34" charset="0"/>
              </a:defRPr>
            </a:lvl3pPr>
            <a:lvl4pPr marL="721429" indent="-243296">
              <a:buFont typeface="Arial"/>
              <a:buChar char="•"/>
              <a:defRPr sz="1600">
                <a:solidFill>
                  <a:srgbClr val="000000"/>
                </a:solidFill>
                <a:latin typeface="Arial" pitchFamily="34" charset="0"/>
                <a:cs typeface="Arial" pitchFamily="34" charset="0"/>
              </a:defRPr>
            </a:lvl4pPr>
            <a:lvl5pPr marL="956269" indent="-234839">
              <a:buFont typeface="Arial"/>
              <a:buChar char="•"/>
              <a:defRPr sz="1500">
                <a:solidFill>
                  <a:srgbClr val="000000"/>
                </a:solidFill>
                <a:latin typeface="Arial" pitchFamily="34" charset="0"/>
                <a:cs typeface="Arial" pitchFamily="34" charset="0"/>
              </a:defRPr>
            </a:lvl5pPr>
            <a:lvl6pPr>
              <a:defRPr sz="2100"/>
            </a:lvl6pPr>
            <a:lvl7pPr>
              <a:defRPr sz="2100"/>
            </a:lvl7pPr>
            <a:lvl8pPr>
              <a:defRPr sz="2100"/>
            </a:lvl8pPr>
            <a:lvl9pPr>
              <a:defRPr sz="2100"/>
            </a:lvl9pPr>
          </a:lstStyle>
          <a:p>
            <a:pPr lvl="0"/>
            <a:r>
              <a:rPr lang="en-GB" noProof="0" smtClean="0"/>
              <a:t>Click to add first level text or content</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endParaRPr lang="en-GB" noProof="0"/>
          </a:p>
        </p:txBody>
      </p:sp>
      <p:sp>
        <p:nvSpPr>
          <p:cNvPr id="13" name="Footer Placeholder 12"/>
          <p:cNvSpPr>
            <a:spLocks noGrp="1"/>
          </p:cNvSpPr>
          <p:nvPr>
            <p:ph type="ftr" sz="quarter" idx="10"/>
          </p:nvPr>
        </p:nvSpPr>
        <p:spPr/>
        <p:txBody>
          <a:bodyPr/>
          <a:lstStyle/>
          <a:p>
            <a:r>
              <a:rPr lang="en-US" smtClean="0"/>
              <a:t>footer</a:t>
            </a:r>
            <a:endParaRPr lang="en-US" dirty="0"/>
          </a:p>
        </p:txBody>
      </p:sp>
      <p:sp>
        <p:nvSpPr>
          <p:cNvPr id="14" name="Slide Number Placeholder 13"/>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76543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icture &amp;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1555" y="3836289"/>
            <a:ext cx="9914199" cy="566870"/>
          </a:xfrm>
          <a:noFill/>
        </p:spPr>
        <p:txBody>
          <a:bodyPr anchor="b"/>
          <a:lstStyle>
            <a:lvl1pPr algn="l">
              <a:defRPr sz="3200" b="1">
                <a:solidFill>
                  <a:srgbClr val="303044"/>
                </a:solidFill>
              </a:defRPr>
            </a:lvl1pPr>
          </a:lstStyle>
          <a:p>
            <a:r>
              <a:rPr lang="en-GB" noProof="0" dirty="0" smtClean="0"/>
              <a:t>picture &amp; caption layout. title goes here</a:t>
            </a:r>
            <a:endParaRPr lang="en-GB" noProof="0" dirty="0"/>
          </a:p>
        </p:txBody>
      </p:sp>
      <p:sp>
        <p:nvSpPr>
          <p:cNvPr id="4" name="Text Placeholder 3"/>
          <p:cNvSpPr>
            <a:spLocks noGrp="1"/>
          </p:cNvSpPr>
          <p:nvPr>
            <p:ph type="body" sz="half" idx="2" hasCustomPrompt="1"/>
          </p:nvPr>
        </p:nvSpPr>
        <p:spPr>
          <a:xfrm>
            <a:off x="1061555" y="4428599"/>
            <a:ext cx="9922675" cy="595080"/>
          </a:xfrm>
        </p:spPr>
        <p:txBody>
          <a:bodyPr/>
          <a:lstStyle>
            <a:lvl1pPr marL="0" indent="0">
              <a:buNone/>
              <a:defRPr sz="1900" baseline="0">
                <a:solidFill>
                  <a:schemeClr val="tx1"/>
                </a:solidFill>
              </a:defRPr>
            </a:lvl1pPr>
            <a:lvl2pPr marL="609303" indent="0">
              <a:buNone/>
              <a:defRPr sz="1600"/>
            </a:lvl2pPr>
            <a:lvl3pPr marL="1218606" indent="0">
              <a:buNone/>
              <a:defRPr sz="1300"/>
            </a:lvl3pPr>
            <a:lvl4pPr marL="1827906" indent="0">
              <a:buNone/>
              <a:defRPr sz="1200"/>
            </a:lvl4pPr>
            <a:lvl5pPr marL="2437212" indent="0">
              <a:buNone/>
              <a:defRPr sz="1200"/>
            </a:lvl5pPr>
            <a:lvl6pPr marL="3046511" indent="0">
              <a:buNone/>
              <a:defRPr sz="1200"/>
            </a:lvl6pPr>
            <a:lvl7pPr marL="3655817" indent="0">
              <a:buNone/>
              <a:defRPr sz="1200"/>
            </a:lvl7pPr>
            <a:lvl8pPr marL="4265115" indent="0">
              <a:buNone/>
              <a:defRPr sz="1200"/>
            </a:lvl8pPr>
            <a:lvl9pPr marL="4874421" indent="0">
              <a:buNone/>
              <a:defRPr sz="1200"/>
            </a:lvl9pPr>
          </a:lstStyle>
          <a:p>
            <a:pPr lvl="0"/>
            <a:r>
              <a:rPr lang="en-GB" noProof="0" smtClean="0"/>
              <a:t>Click to add sub-caption</a:t>
            </a:r>
          </a:p>
        </p:txBody>
      </p:sp>
      <p:sp>
        <p:nvSpPr>
          <p:cNvPr id="12" name="Footer Placeholder 11"/>
          <p:cNvSpPr>
            <a:spLocks noGrp="1"/>
          </p:cNvSpPr>
          <p:nvPr>
            <p:ph type="ftr" sz="quarter" idx="10"/>
          </p:nvPr>
        </p:nvSpPr>
        <p:spPr/>
        <p:txBody>
          <a:bodyPr/>
          <a:lstStyle/>
          <a:p>
            <a:r>
              <a:rPr lang="en-US" smtClean="0"/>
              <a:t>footer</a:t>
            </a:r>
            <a:endParaRPr lang="en-US" dirty="0"/>
          </a:p>
        </p:txBody>
      </p:sp>
      <p:sp>
        <p:nvSpPr>
          <p:cNvPr id="13" name="Slide Number Placeholder 12"/>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
        <p:nvSpPr>
          <p:cNvPr id="7" name="Picture Placeholder 2"/>
          <p:cNvSpPr>
            <a:spLocks noGrp="1"/>
          </p:cNvSpPr>
          <p:nvPr>
            <p:ph type="pic" idx="12"/>
          </p:nvPr>
        </p:nvSpPr>
        <p:spPr>
          <a:xfrm>
            <a:off x="0" y="31"/>
            <a:ext cx="12204700" cy="3466492"/>
          </a:xfrm>
        </p:spPr>
        <p:txBody>
          <a:bodyPr/>
          <a:lstStyle>
            <a:lvl1pPr marL="0" indent="0">
              <a:buNone/>
              <a:defRPr sz="4300"/>
            </a:lvl1pPr>
            <a:lvl2pPr marL="609303" indent="0">
              <a:buNone/>
              <a:defRPr sz="3700"/>
            </a:lvl2pPr>
            <a:lvl3pPr marL="1218606" indent="0">
              <a:buNone/>
              <a:defRPr sz="3200"/>
            </a:lvl3pPr>
            <a:lvl4pPr marL="1827906" indent="0">
              <a:buNone/>
              <a:defRPr sz="2700"/>
            </a:lvl4pPr>
            <a:lvl5pPr marL="2437212" indent="0">
              <a:buNone/>
              <a:defRPr sz="2700"/>
            </a:lvl5pPr>
            <a:lvl6pPr marL="3046511" indent="0">
              <a:buNone/>
              <a:defRPr sz="2700"/>
            </a:lvl6pPr>
            <a:lvl7pPr marL="3655817" indent="0">
              <a:buNone/>
              <a:defRPr sz="2700"/>
            </a:lvl7pPr>
            <a:lvl8pPr marL="4265115" indent="0">
              <a:buNone/>
              <a:defRPr sz="2700"/>
            </a:lvl8pPr>
            <a:lvl9pPr marL="4874421" indent="0">
              <a:buNone/>
              <a:defRPr sz="2700"/>
            </a:lvl9pPr>
          </a:lstStyle>
          <a:p>
            <a:pPr lvl="0"/>
            <a:endParaRPr lang="en-GB" noProof="0" dirty="0" smtClean="0"/>
          </a:p>
        </p:txBody>
      </p:sp>
    </p:spTree>
    <p:extLst>
      <p:ext uri="{BB962C8B-B14F-4D97-AF65-F5344CB8AC3E}">
        <p14:creationId xmlns:p14="http://schemas.microsoft.com/office/powerpoint/2010/main" val="1200591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3_Presentation Title 1">
    <p:spTree>
      <p:nvGrpSpPr>
        <p:cNvPr id="1" name=""/>
        <p:cNvGrpSpPr/>
        <p:nvPr/>
      </p:nvGrpSpPr>
      <p:grpSpPr>
        <a:xfrm>
          <a:off x="0" y="0"/>
          <a:ext cx="0" cy="0"/>
          <a:chOff x="0" y="0"/>
          <a:chExt cx="0" cy="0"/>
        </a:xfrm>
      </p:grpSpPr>
      <p:sp>
        <p:nvSpPr>
          <p:cNvPr id="7" name="Picture Placeholder 2"/>
          <p:cNvSpPr>
            <a:spLocks noGrp="1"/>
          </p:cNvSpPr>
          <p:nvPr>
            <p:ph type="pic" idx="12"/>
          </p:nvPr>
        </p:nvSpPr>
        <p:spPr>
          <a:xfrm>
            <a:off x="0" y="-1"/>
            <a:ext cx="12204700" cy="6176454"/>
          </a:xfrm>
        </p:spPr>
        <p:txBody>
          <a:bodyPr/>
          <a:lstStyle>
            <a:lvl1pPr marL="0" indent="0">
              <a:buNone/>
              <a:defRPr sz="4300"/>
            </a:lvl1pPr>
            <a:lvl2pPr marL="609303" indent="0">
              <a:buNone/>
              <a:defRPr sz="3700"/>
            </a:lvl2pPr>
            <a:lvl3pPr marL="1218606" indent="0">
              <a:buNone/>
              <a:defRPr sz="3200"/>
            </a:lvl3pPr>
            <a:lvl4pPr marL="1827906" indent="0">
              <a:buNone/>
              <a:defRPr sz="2700"/>
            </a:lvl4pPr>
            <a:lvl5pPr marL="2437212" indent="0">
              <a:buNone/>
              <a:defRPr sz="2700"/>
            </a:lvl5pPr>
            <a:lvl6pPr marL="3046511" indent="0">
              <a:buNone/>
              <a:defRPr sz="2700"/>
            </a:lvl6pPr>
            <a:lvl7pPr marL="3655817" indent="0">
              <a:buNone/>
              <a:defRPr sz="2700"/>
            </a:lvl7pPr>
            <a:lvl8pPr marL="4265115" indent="0">
              <a:buNone/>
              <a:defRPr sz="2700"/>
            </a:lvl8pPr>
            <a:lvl9pPr marL="4874421" indent="0">
              <a:buNone/>
              <a:defRPr sz="2700"/>
            </a:lvl9pPr>
          </a:lstStyle>
          <a:p>
            <a:pPr lvl="0"/>
            <a:endParaRPr lang="en-GB" noProof="0" dirty="0" smtClean="0"/>
          </a:p>
        </p:txBody>
      </p:sp>
      <p:sp>
        <p:nvSpPr>
          <p:cNvPr id="4" name="Title 1"/>
          <p:cNvSpPr>
            <a:spLocks noGrp="1"/>
          </p:cNvSpPr>
          <p:nvPr>
            <p:ph type="title" hasCustomPrompt="1"/>
          </p:nvPr>
        </p:nvSpPr>
        <p:spPr>
          <a:xfrm>
            <a:off x="508529" y="846864"/>
            <a:ext cx="5559919" cy="1840519"/>
          </a:xfrm>
          <a:noFill/>
          <a:ln>
            <a:noFill/>
          </a:ln>
        </p:spPr>
        <p:txBody>
          <a:bodyPr anchor="b" anchorCtr="0"/>
          <a:lstStyle>
            <a:lvl1pPr algn="l">
              <a:lnSpc>
                <a:spcPct val="90000"/>
              </a:lnSpc>
              <a:defRPr sz="5300" spc="-200" baseline="0">
                <a:solidFill>
                  <a:srgbClr val="303044"/>
                </a:solidFill>
              </a:defRPr>
            </a:lvl1pPr>
          </a:lstStyle>
          <a:p>
            <a:r>
              <a:rPr lang="en-GB" noProof="0" dirty="0" smtClean="0"/>
              <a:t>pres. title 1 layout</a:t>
            </a:r>
            <a:br>
              <a:rPr lang="en-GB" noProof="0" dirty="0" smtClean="0"/>
            </a:br>
            <a:r>
              <a:rPr lang="en-GB" noProof="0" dirty="0" smtClean="0"/>
              <a:t>title goes here</a:t>
            </a:r>
            <a:endParaRPr lang="en-GB" noProof="0" dirty="0"/>
          </a:p>
        </p:txBody>
      </p:sp>
      <p:sp>
        <p:nvSpPr>
          <p:cNvPr id="5" name="Content Placeholder 2"/>
          <p:cNvSpPr>
            <a:spLocks noGrp="1"/>
          </p:cNvSpPr>
          <p:nvPr>
            <p:ph idx="1" hasCustomPrompt="1"/>
          </p:nvPr>
        </p:nvSpPr>
        <p:spPr>
          <a:xfrm>
            <a:off x="516311" y="2797332"/>
            <a:ext cx="4071764" cy="1211186"/>
          </a:xfrm>
          <a:ln>
            <a:noFill/>
          </a:ln>
        </p:spPr>
        <p:txBody>
          <a:bodyPr/>
          <a:lstStyle>
            <a:lvl1pPr>
              <a:buNone/>
              <a:defRPr sz="2000" baseline="0">
                <a:solidFill>
                  <a:schemeClr val="tx1"/>
                </a:solidFill>
              </a:defRPr>
            </a:lvl1pPr>
            <a:lvl2pPr marL="243296" indent="-243296">
              <a:buFont typeface="Arial"/>
              <a:buChar char="•"/>
              <a:defRPr sz="2100">
                <a:solidFill>
                  <a:schemeClr val="bg1"/>
                </a:solidFill>
              </a:defRPr>
            </a:lvl2pPr>
            <a:lvl3pPr marL="478136" indent="-234839">
              <a:buFont typeface="Arial"/>
              <a:buChar char="•"/>
              <a:defRPr sz="1900">
                <a:solidFill>
                  <a:schemeClr val="bg1"/>
                </a:solidFill>
              </a:defRPr>
            </a:lvl3pPr>
            <a:lvl4pPr marL="721429" indent="-243296">
              <a:buFont typeface="Arial"/>
              <a:buChar char="•"/>
              <a:defRPr sz="1600">
                <a:solidFill>
                  <a:schemeClr val="bg1"/>
                </a:solidFill>
              </a:defRPr>
            </a:lvl4pPr>
            <a:lvl5pPr marL="956269" indent="-234839">
              <a:buFont typeface="Arial"/>
              <a:buChar char="•"/>
              <a:defRPr sz="1500">
                <a:solidFill>
                  <a:schemeClr val="bg1"/>
                </a:solidFill>
              </a:defRPr>
            </a:lvl5pPr>
          </a:lstStyle>
          <a:p>
            <a:r>
              <a:rPr lang="en-GB" dirty="0" smtClean="0"/>
              <a:t>Presentation sub heading goes here, including presenter’s name and presentation date.</a:t>
            </a:r>
          </a:p>
        </p:txBody>
      </p:sp>
      <p:sp>
        <p:nvSpPr>
          <p:cNvPr id="3" name="Footer Placeholder 2"/>
          <p:cNvSpPr>
            <a:spLocks noGrp="1"/>
          </p:cNvSpPr>
          <p:nvPr>
            <p:ph type="ftr" sz="quarter" idx="10"/>
          </p:nvPr>
        </p:nvSpPr>
        <p:spPr/>
        <p:txBody>
          <a:bodyPr/>
          <a:lstStyle/>
          <a:p>
            <a:r>
              <a:rPr lang="en-US" smtClean="0"/>
              <a:t>footer</a:t>
            </a:r>
            <a:endParaRPr lang="en-US" dirty="0"/>
          </a:p>
        </p:txBody>
      </p:sp>
      <p:sp>
        <p:nvSpPr>
          <p:cNvPr id="6" name="Slide Number Placeholder 5"/>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687933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タイトルのみ">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337817" y="130687"/>
            <a:ext cx="11518186" cy="610881"/>
          </a:xfrm>
          <a:prstGeom prst="rect">
            <a:avLst/>
          </a:prstGeom>
          <a:noFill/>
          <a:ln w="9525">
            <a:noFill/>
            <a:miter lim="800000"/>
            <a:headEnd/>
            <a:tailEnd/>
          </a:ln>
          <a:effectLst>
            <a:outerShdw blurRad="50800" dist="38100" dir="2700000" algn="tl" rotWithShape="0">
              <a:prstClr val="black">
                <a:alpha val="40000"/>
              </a:prstClr>
            </a:outerShdw>
          </a:effectLst>
        </p:spPr>
        <p:txBody>
          <a:bodyPr vert="horz" wrap="square" lIns="121788" tIns="60895" rIns="121788" bIns="60895" numCol="1" anchor="ctr" anchorCtr="0" compatLnSpc="1">
            <a:prstTxWarp prst="textNoShape">
              <a:avLst/>
            </a:prstTxWarp>
          </a:bodyPr>
          <a:lstStyle/>
          <a:p>
            <a:pPr lvl="0"/>
            <a:r>
              <a:rPr lang="ja-JP" altLang="en-US" dirty="0" smtClean="0"/>
              <a:t>マスタ タイトルの書式設定</a:t>
            </a:r>
          </a:p>
        </p:txBody>
      </p:sp>
    </p:spTree>
    <p:extLst>
      <p:ext uri="{BB962C8B-B14F-4D97-AF65-F5344CB8AC3E}">
        <p14:creationId xmlns:p14="http://schemas.microsoft.com/office/powerpoint/2010/main" val="2609568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2_Presentation Title 1">
    <p:spTree>
      <p:nvGrpSpPr>
        <p:cNvPr id="1" name=""/>
        <p:cNvGrpSpPr/>
        <p:nvPr/>
      </p:nvGrpSpPr>
      <p:grpSpPr>
        <a:xfrm>
          <a:off x="0" y="0"/>
          <a:ext cx="0" cy="0"/>
          <a:chOff x="0" y="0"/>
          <a:chExt cx="0" cy="0"/>
        </a:xfrm>
      </p:grpSpPr>
      <p:sp>
        <p:nvSpPr>
          <p:cNvPr id="7" name="Picture Placeholder 2"/>
          <p:cNvSpPr>
            <a:spLocks noGrp="1"/>
          </p:cNvSpPr>
          <p:nvPr>
            <p:ph type="pic" idx="12"/>
          </p:nvPr>
        </p:nvSpPr>
        <p:spPr>
          <a:xfrm>
            <a:off x="0" y="-1"/>
            <a:ext cx="12204700" cy="6176454"/>
          </a:xfrm>
        </p:spPr>
        <p:txBody>
          <a:bodyPr/>
          <a:lstStyle>
            <a:lvl1pPr marL="0" indent="0">
              <a:buNone/>
              <a:defRPr sz="4300"/>
            </a:lvl1pPr>
            <a:lvl2pPr marL="609442" indent="0">
              <a:buNone/>
              <a:defRPr sz="3700"/>
            </a:lvl2pPr>
            <a:lvl3pPr marL="1218887" indent="0">
              <a:buNone/>
              <a:defRPr sz="3200"/>
            </a:lvl3pPr>
            <a:lvl4pPr marL="1828327" indent="0">
              <a:buNone/>
              <a:defRPr sz="2700"/>
            </a:lvl4pPr>
            <a:lvl5pPr marL="2437773" indent="0">
              <a:buNone/>
              <a:defRPr sz="2700"/>
            </a:lvl5pPr>
            <a:lvl6pPr marL="3047212" indent="0">
              <a:buNone/>
              <a:defRPr sz="2700"/>
            </a:lvl6pPr>
            <a:lvl7pPr marL="3656657" indent="0">
              <a:buNone/>
              <a:defRPr sz="2700"/>
            </a:lvl7pPr>
            <a:lvl8pPr marL="4266097" indent="0">
              <a:buNone/>
              <a:defRPr sz="2700"/>
            </a:lvl8pPr>
            <a:lvl9pPr marL="4875543" indent="0">
              <a:buNone/>
              <a:defRPr sz="2700"/>
            </a:lvl9pPr>
          </a:lstStyle>
          <a:p>
            <a:pPr lvl="0"/>
            <a:endParaRPr lang="en-GB" noProof="0" dirty="0" smtClean="0"/>
          </a:p>
        </p:txBody>
      </p:sp>
      <p:sp>
        <p:nvSpPr>
          <p:cNvPr id="4" name="Title 1"/>
          <p:cNvSpPr>
            <a:spLocks noGrp="1"/>
          </p:cNvSpPr>
          <p:nvPr>
            <p:ph type="title" hasCustomPrompt="1"/>
          </p:nvPr>
        </p:nvSpPr>
        <p:spPr>
          <a:xfrm>
            <a:off x="508529" y="846864"/>
            <a:ext cx="5559919" cy="1840519"/>
          </a:xfrm>
          <a:noFill/>
          <a:ln>
            <a:noFill/>
          </a:ln>
        </p:spPr>
        <p:txBody>
          <a:bodyPr anchor="b" anchorCtr="0"/>
          <a:lstStyle>
            <a:lvl1pPr algn="l">
              <a:lnSpc>
                <a:spcPct val="90000"/>
              </a:lnSpc>
              <a:defRPr sz="5300" spc="-200" baseline="0">
                <a:solidFill>
                  <a:srgbClr val="303044"/>
                </a:solidFill>
              </a:defRPr>
            </a:lvl1pPr>
          </a:lstStyle>
          <a:p>
            <a:r>
              <a:rPr lang="en-GB" noProof="0" dirty="0" smtClean="0"/>
              <a:t>pres. title 1 layout</a:t>
            </a:r>
            <a:br>
              <a:rPr lang="en-GB" noProof="0" dirty="0" smtClean="0"/>
            </a:br>
            <a:r>
              <a:rPr lang="en-GB" noProof="0" dirty="0" smtClean="0"/>
              <a:t>title goes here</a:t>
            </a:r>
            <a:endParaRPr lang="en-GB" noProof="0" dirty="0"/>
          </a:p>
        </p:txBody>
      </p:sp>
      <p:sp>
        <p:nvSpPr>
          <p:cNvPr id="5" name="Content Placeholder 2"/>
          <p:cNvSpPr>
            <a:spLocks noGrp="1"/>
          </p:cNvSpPr>
          <p:nvPr>
            <p:ph idx="1" hasCustomPrompt="1"/>
          </p:nvPr>
        </p:nvSpPr>
        <p:spPr>
          <a:xfrm>
            <a:off x="516307" y="2797320"/>
            <a:ext cx="4071764" cy="1211186"/>
          </a:xfrm>
          <a:ln>
            <a:noFill/>
          </a:ln>
        </p:spPr>
        <p:txBody>
          <a:bodyPr/>
          <a:lstStyle>
            <a:lvl1pPr>
              <a:buNone/>
              <a:defRPr sz="2000" baseline="0">
                <a:solidFill>
                  <a:schemeClr val="tx1"/>
                </a:solidFill>
              </a:defRPr>
            </a:lvl1pPr>
            <a:lvl2pPr marL="243351" indent="-243351">
              <a:buFont typeface="Arial"/>
              <a:buChar char="•"/>
              <a:defRPr sz="2100">
                <a:solidFill>
                  <a:schemeClr val="bg1"/>
                </a:solidFill>
              </a:defRPr>
            </a:lvl2pPr>
            <a:lvl3pPr marL="478245" indent="-234892">
              <a:buFont typeface="Arial"/>
              <a:buChar char="•"/>
              <a:defRPr sz="1900">
                <a:solidFill>
                  <a:schemeClr val="bg1"/>
                </a:solidFill>
              </a:defRPr>
            </a:lvl3pPr>
            <a:lvl4pPr marL="721596" indent="-243351">
              <a:buFont typeface="Arial"/>
              <a:buChar char="•"/>
              <a:defRPr sz="1600">
                <a:solidFill>
                  <a:schemeClr val="bg1"/>
                </a:solidFill>
              </a:defRPr>
            </a:lvl4pPr>
            <a:lvl5pPr marL="956489" indent="-234892">
              <a:buFont typeface="Arial"/>
              <a:buChar char="•"/>
              <a:defRPr sz="1500">
                <a:solidFill>
                  <a:schemeClr val="bg1"/>
                </a:solidFill>
              </a:defRPr>
            </a:lvl5pPr>
          </a:lstStyle>
          <a:p>
            <a:r>
              <a:rPr lang="en-GB" dirty="0" smtClean="0"/>
              <a:t>Presentation sub heading goes here, including presenter’s name and presentation date.</a:t>
            </a:r>
          </a:p>
        </p:txBody>
      </p:sp>
      <p:sp>
        <p:nvSpPr>
          <p:cNvPr id="3" name="Footer Placeholder 2"/>
          <p:cNvSpPr>
            <a:spLocks noGrp="1"/>
          </p:cNvSpPr>
          <p:nvPr>
            <p:ph type="ftr" sz="quarter" idx="10"/>
          </p:nvPr>
        </p:nvSpPr>
        <p:spPr/>
        <p:txBody>
          <a:bodyPr/>
          <a:lstStyle/>
          <a:p>
            <a:r>
              <a:rPr lang="en-US" smtClean="0"/>
              <a:t>footer</a:t>
            </a:r>
            <a:endParaRPr lang="en-US" dirty="0"/>
          </a:p>
        </p:txBody>
      </p:sp>
      <p:sp>
        <p:nvSpPr>
          <p:cNvPr id="6" name="Slide Number Placeholder 5"/>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580863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27616" y="1189684"/>
            <a:ext cx="11200793" cy="4783522"/>
          </a:xfrm>
          <a:ln>
            <a:noFill/>
          </a:ln>
        </p:spPr>
        <p:txBody>
          <a:bodyPr/>
          <a:lstStyle>
            <a:lvl1pPr>
              <a:buNone/>
              <a:defRPr sz="2400" baseline="0">
                <a:solidFill>
                  <a:srgbClr val="000000"/>
                </a:solidFill>
              </a:defRPr>
            </a:lvl1pPr>
            <a:lvl2pPr marL="243351" indent="-243351">
              <a:buFont typeface="Arial"/>
              <a:buChar char="•"/>
              <a:defRPr sz="2100">
                <a:solidFill>
                  <a:srgbClr val="000000"/>
                </a:solidFill>
              </a:defRPr>
            </a:lvl2pPr>
            <a:lvl3pPr marL="478245" indent="-234892">
              <a:buFont typeface="Arial"/>
              <a:buChar char="•"/>
              <a:defRPr sz="1900">
                <a:solidFill>
                  <a:srgbClr val="000000"/>
                </a:solidFill>
              </a:defRPr>
            </a:lvl3pPr>
            <a:lvl4pPr marL="721596" indent="-243351">
              <a:buFont typeface="Arial"/>
              <a:buChar char="•"/>
              <a:defRPr sz="1600">
                <a:solidFill>
                  <a:srgbClr val="000000"/>
                </a:solidFill>
              </a:defRPr>
            </a:lvl4pPr>
            <a:lvl5pPr marL="956489" indent="-234892">
              <a:buFont typeface="Arial"/>
              <a:buChar char="•"/>
              <a:defRPr sz="1300">
                <a:solidFill>
                  <a:srgbClr val="000000"/>
                </a:solidFill>
              </a:defRPr>
            </a:lvl5pPr>
          </a:lstStyle>
          <a:p>
            <a:pPr lvl="0"/>
            <a:r>
              <a:rPr lang="ja-JP" altLang="en-US" noProof="0" smtClean="0"/>
              <a:t>マスター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endParaRPr lang="en-GB" noProof="0"/>
          </a:p>
        </p:txBody>
      </p:sp>
      <p:sp>
        <p:nvSpPr>
          <p:cNvPr id="4" name="タイトル 3"/>
          <p:cNvSpPr>
            <a:spLocks noGrp="1"/>
          </p:cNvSpPr>
          <p:nvPr>
            <p:ph type="title"/>
          </p:nvPr>
        </p:nvSpPr>
        <p:spPr/>
        <p:txBody>
          <a:bodyPr/>
          <a:lstStyle/>
          <a:p>
            <a:r>
              <a:rPr kumimoji="1" lang="ja-JP" altLang="en-US" smtClean="0"/>
              <a:t>マスター タイトルの書式設定</a:t>
            </a:r>
            <a:endParaRPr kumimoji="1" lang="ja-JP" altLang="en-US"/>
          </a:p>
        </p:txBody>
      </p:sp>
    </p:spTree>
    <p:extLst>
      <p:ext uri="{BB962C8B-B14F-4D97-AF65-F5344CB8AC3E}">
        <p14:creationId xmlns:p14="http://schemas.microsoft.com/office/powerpoint/2010/main" val="267054868"/>
      </p:ext>
    </p:extLst>
  </p:cSld>
  <p:clrMapOvr>
    <a:masterClrMapping/>
  </p:clrMapOvr>
  <p:transition spd="med">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17831" y="666571"/>
            <a:ext cx="11431312" cy="1143265"/>
          </a:xfrm>
          <a:prstGeom prst="rect">
            <a:avLst/>
          </a:prstGeom>
        </p:spPr>
        <p:txBody>
          <a:bodyPr lIns="76252" tIns="38126" rIns="76252" bIns="38126"/>
          <a:lstStyle/>
          <a:p>
            <a:r>
              <a:rPr lang="en-US" smtClean="0"/>
              <a:t>Click to edit Master title style</a:t>
            </a:r>
            <a:endParaRPr lang="en-US"/>
          </a:p>
        </p:txBody>
      </p:sp>
      <p:sp>
        <p:nvSpPr>
          <p:cNvPr id="3" name="Content Placeholder 2"/>
          <p:cNvSpPr>
            <a:spLocks noGrp="1"/>
          </p:cNvSpPr>
          <p:nvPr>
            <p:ph idx="1"/>
          </p:nvPr>
        </p:nvSpPr>
        <p:spPr>
          <a:xfrm>
            <a:off x="317831" y="1600570"/>
            <a:ext cx="11431312" cy="4798536"/>
          </a:xfrm>
          <a:prstGeom prst="rect">
            <a:avLst/>
          </a:prstGeom>
        </p:spPr>
        <p:txBody>
          <a:bodyPr lIns="76252" tIns="38126" rIns="76252" bIns="38126"/>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4" name="Picture 3" descr="C:\Users\1000072681\Desktop\NAB 2013\Templates\Beyond Definition-WHITE.png"/>
          <p:cNvPicPr>
            <a:picLocks noChangeAspect="1" noChangeArrowheads="1"/>
          </p:cNvPicPr>
          <p:nvPr userDrawn="1"/>
        </p:nvPicPr>
        <p:blipFill>
          <a:blip r:embed="rId2" cstate="print">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9662054" y="6270654"/>
            <a:ext cx="2173962" cy="398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7439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p:spPr>
        <p:txBody>
          <a:bodyPr/>
          <a:lstStyle>
            <a:lvl1pPr>
              <a:defRPr sz="3200" b="1" baseline="0">
                <a:solidFill>
                  <a:srgbClr val="A51433"/>
                </a:solidFill>
              </a:defRPr>
            </a:lvl1pPr>
          </a:lstStyle>
          <a:p>
            <a:r>
              <a:rPr lang="ja-JP" altLang="en-US" noProof="0" smtClean="0"/>
              <a:t>マスター タイトルの書式設定</a:t>
            </a:r>
            <a:endParaRPr lang="en-GB" noProof="0" dirty="0"/>
          </a:p>
        </p:txBody>
      </p:sp>
      <p:sp>
        <p:nvSpPr>
          <p:cNvPr id="3" name="Footer Placeholder 9"/>
          <p:cNvSpPr>
            <a:spLocks noGrp="1"/>
          </p:cNvSpPr>
          <p:nvPr>
            <p:ph type="ftr" sz="quarter" idx="10"/>
          </p:nvPr>
        </p:nvSpPr>
        <p:spPr/>
        <p:txBody>
          <a:bodyPr/>
          <a:lstStyle>
            <a:lvl1pPr>
              <a:defRPr/>
            </a:lvl1pPr>
          </a:lstStyle>
          <a:p>
            <a:pPr>
              <a:defRPr/>
            </a:pPr>
            <a:r>
              <a:rPr lang="en-US"/>
              <a:t>footer</a:t>
            </a:r>
            <a:endParaRPr lang="en-US" dirty="0"/>
          </a:p>
        </p:txBody>
      </p:sp>
      <p:sp>
        <p:nvSpPr>
          <p:cNvPr id="4" name="Slide Number Placeholder 10"/>
          <p:cNvSpPr>
            <a:spLocks noGrp="1"/>
          </p:cNvSpPr>
          <p:nvPr>
            <p:ph type="sldNum" sz="quarter" idx="11"/>
          </p:nvPr>
        </p:nvSpPr>
        <p:spPr/>
        <p:txBody>
          <a:bodyPr/>
          <a:lstStyle>
            <a:lvl1pPr>
              <a:defRPr/>
            </a:lvl1pPr>
          </a:lstStyle>
          <a:p>
            <a:fld id="{9A12EAB2-2328-429F-8D91-BEC19C1070A1}"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90432531"/>
      </p:ext>
    </p:extLst>
  </p:cSld>
  <p:clrMapOvr>
    <a:masterClrMapping/>
  </p:clrMapOvr>
  <p:transition spd="med">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resentation Title 1">
    <p:spTree>
      <p:nvGrpSpPr>
        <p:cNvPr id="1" name=""/>
        <p:cNvGrpSpPr/>
        <p:nvPr/>
      </p:nvGrpSpPr>
      <p:grpSpPr>
        <a:xfrm>
          <a:off x="0" y="0"/>
          <a:ext cx="0" cy="0"/>
          <a:chOff x="0" y="0"/>
          <a:chExt cx="0" cy="0"/>
        </a:xfrm>
      </p:grpSpPr>
      <p:sp>
        <p:nvSpPr>
          <p:cNvPr id="7" name="Picture Placeholder 2"/>
          <p:cNvSpPr>
            <a:spLocks noGrp="1"/>
          </p:cNvSpPr>
          <p:nvPr>
            <p:ph type="pic" idx="12"/>
          </p:nvPr>
        </p:nvSpPr>
        <p:spPr>
          <a:xfrm>
            <a:off x="0" y="-1"/>
            <a:ext cx="12204700" cy="6176454"/>
          </a:xfrm>
        </p:spPr>
        <p:txBody>
          <a:bodyPr/>
          <a:lstStyle>
            <a:lvl1pPr marL="0" indent="0">
              <a:buNone/>
              <a:defRPr sz="4300"/>
            </a:lvl1pPr>
            <a:lvl2pPr marL="609442" indent="0">
              <a:buNone/>
              <a:defRPr sz="3700"/>
            </a:lvl2pPr>
            <a:lvl3pPr marL="1218887" indent="0">
              <a:buNone/>
              <a:defRPr sz="3200"/>
            </a:lvl3pPr>
            <a:lvl4pPr marL="1828327" indent="0">
              <a:buNone/>
              <a:defRPr sz="2700"/>
            </a:lvl4pPr>
            <a:lvl5pPr marL="2437773" indent="0">
              <a:buNone/>
              <a:defRPr sz="2700"/>
            </a:lvl5pPr>
            <a:lvl6pPr marL="3047212" indent="0">
              <a:buNone/>
              <a:defRPr sz="2700"/>
            </a:lvl6pPr>
            <a:lvl7pPr marL="3656657" indent="0">
              <a:buNone/>
              <a:defRPr sz="2700"/>
            </a:lvl7pPr>
            <a:lvl8pPr marL="4266097" indent="0">
              <a:buNone/>
              <a:defRPr sz="2700"/>
            </a:lvl8pPr>
            <a:lvl9pPr marL="4875543" indent="0">
              <a:buNone/>
              <a:defRPr sz="2700"/>
            </a:lvl9pPr>
          </a:lstStyle>
          <a:p>
            <a:pPr lvl="0"/>
            <a:endParaRPr lang="en-GB" noProof="0" dirty="0" smtClean="0"/>
          </a:p>
        </p:txBody>
      </p:sp>
      <p:sp>
        <p:nvSpPr>
          <p:cNvPr id="4" name="Title 1"/>
          <p:cNvSpPr>
            <a:spLocks noGrp="1"/>
          </p:cNvSpPr>
          <p:nvPr>
            <p:ph type="title"/>
          </p:nvPr>
        </p:nvSpPr>
        <p:spPr>
          <a:xfrm>
            <a:off x="508529" y="846864"/>
            <a:ext cx="5559919" cy="1840519"/>
          </a:xfrm>
          <a:noFill/>
          <a:ln>
            <a:noFill/>
          </a:ln>
        </p:spPr>
        <p:txBody>
          <a:bodyPr anchor="b"/>
          <a:lstStyle>
            <a:lvl1pPr algn="l">
              <a:lnSpc>
                <a:spcPct val="90000"/>
              </a:lnSpc>
              <a:defRPr sz="5300" spc="-200" baseline="0">
                <a:solidFill>
                  <a:srgbClr val="A51433"/>
                </a:solidFill>
              </a:defRPr>
            </a:lvl1pPr>
          </a:lstStyle>
          <a:p>
            <a:r>
              <a:rPr lang="ja-JP" altLang="en-US" noProof="0" smtClean="0"/>
              <a:t>マスター タイトルの書式設定</a:t>
            </a:r>
            <a:endParaRPr lang="en-GB" noProof="0" dirty="0"/>
          </a:p>
        </p:txBody>
      </p:sp>
      <p:sp>
        <p:nvSpPr>
          <p:cNvPr id="5" name="Content Placeholder 2"/>
          <p:cNvSpPr>
            <a:spLocks noGrp="1"/>
          </p:cNvSpPr>
          <p:nvPr>
            <p:ph idx="1"/>
          </p:nvPr>
        </p:nvSpPr>
        <p:spPr>
          <a:xfrm>
            <a:off x="516307" y="2797320"/>
            <a:ext cx="4071764" cy="1211186"/>
          </a:xfrm>
          <a:ln>
            <a:noFill/>
          </a:ln>
        </p:spPr>
        <p:txBody>
          <a:bodyPr/>
          <a:lstStyle>
            <a:lvl1pPr>
              <a:buNone/>
              <a:defRPr sz="2000" baseline="0">
                <a:solidFill>
                  <a:schemeClr val="tx1"/>
                </a:solidFill>
              </a:defRPr>
            </a:lvl1pPr>
            <a:lvl2pPr marL="243351" indent="-243351">
              <a:buFont typeface="Arial"/>
              <a:buChar char="•"/>
              <a:defRPr sz="2100">
                <a:solidFill>
                  <a:schemeClr val="bg1"/>
                </a:solidFill>
              </a:defRPr>
            </a:lvl2pPr>
            <a:lvl3pPr marL="478245" indent="-234892">
              <a:buFont typeface="Arial"/>
              <a:buChar char="•"/>
              <a:defRPr sz="1900">
                <a:solidFill>
                  <a:schemeClr val="bg1"/>
                </a:solidFill>
              </a:defRPr>
            </a:lvl3pPr>
            <a:lvl4pPr marL="721596" indent="-243351">
              <a:buFont typeface="Arial"/>
              <a:buChar char="•"/>
              <a:defRPr sz="1600">
                <a:solidFill>
                  <a:schemeClr val="bg1"/>
                </a:solidFill>
              </a:defRPr>
            </a:lvl4pPr>
            <a:lvl5pPr marL="956489" indent="-234892">
              <a:buFont typeface="Arial"/>
              <a:buChar char="•"/>
              <a:defRPr sz="1300">
                <a:solidFill>
                  <a:schemeClr val="bg1"/>
                </a:solidFill>
              </a:defRPr>
            </a:lvl5pPr>
          </a:lstStyle>
          <a:p>
            <a:pPr lvl="0"/>
            <a:r>
              <a:rPr lang="ja-JP" altLang="en-US" smtClean="0"/>
              <a:t>マスター テキストの書式設定</a:t>
            </a:r>
          </a:p>
        </p:txBody>
      </p:sp>
      <p:sp>
        <p:nvSpPr>
          <p:cNvPr id="6" name="Footer Placeholder 2"/>
          <p:cNvSpPr>
            <a:spLocks noGrp="1"/>
          </p:cNvSpPr>
          <p:nvPr>
            <p:ph type="ftr" sz="quarter" idx="13"/>
          </p:nvPr>
        </p:nvSpPr>
        <p:spPr/>
        <p:txBody>
          <a:bodyPr/>
          <a:lstStyle>
            <a:lvl1pPr>
              <a:defRPr/>
            </a:lvl1pPr>
          </a:lstStyle>
          <a:p>
            <a:pPr>
              <a:defRPr/>
            </a:pPr>
            <a:r>
              <a:rPr lang="en-US"/>
              <a:t>footer</a:t>
            </a:r>
            <a:endParaRPr lang="en-US" dirty="0"/>
          </a:p>
        </p:txBody>
      </p:sp>
      <p:sp>
        <p:nvSpPr>
          <p:cNvPr id="8" name="Slide Number Placeholder 5"/>
          <p:cNvSpPr>
            <a:spLocks noGrp="1"/>
          </p:cNvSpPr>
          <p:nvPr>
            <p:ph type="sldNum" sz="quarter" idx="14"/>
          </p:nvPr>
        </p:nvSpPr>
        <p:spPr/>
        <p:txBody>
          <a:bodyPr/>
          <a:lstStyle>
            <a:lvl1pPr>
              <a:defRPr/>
            </a:lvl1pPr>
          </a:lstStyle>
          <a:p>
            <a:fld id="{EDDCEA03-0F13-4B66-9405-5EDDBBFBD9AB}"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305329515"/>
      </p:ext>
    </p:extLst>
  </p:cSld>
  <p:clrMapOvr>
    <a:masterClrMapping/>
  </p:clrMapOvr>
  <p:transition spd="med">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resentation Title 2">
    <p:spTree>
      <p:nvGrpSpPr>
        <p:cNvPr id="1" name=""/>
        <p:cNvGrpSpPr/>
        <p:nvPr/>
      </p:nvGrpSpPr>
      <p:grpSpPr>
        <a:xfrm>
          <a:off x="0" y="0"/>
          <a:ext cx="0" cy="0"/>
          <a:chOff x="0" y="0"/>
          <a:chExt cx="0" cy="0"/>
        </a:xfrm>
      </p:grpSpPr>
      <p:sp>
        <p:nvSpPr>
          <p:cNvPr id="2" name="Title 1"/>
          <p:cNvSpPr>
            <a:spLocks noGrp="1"/>
          </p:cNvSpPr>
          <p:nvPr>
            <p:ph type="title"/>
          </p:nvPr>
        </p:nvSpPr>
        <p:spPr>
          <a:xfrm>
            <a:off x="1356096" y="3839128"/>
            <a:ext cx="10343613" cy="1400149"/>
          </a:xfrm>
          <a:noFill/>
          <a:ln>
            <a:noFill/>
          </a:ln>
        </p:spPr>
        <p:txBody>
          <a:bodyPr anchor="t"/>
          <a:lstStyle>
            <a:lvl1pPr algn="r">
              <a:lnSpc>
                <a:spcPct val="90000"/>
              </a:lnSpc>
              <a:defRPr sz="5300">
                <a:solidFill>
                  <a:srgbClr val="A51433"/>
                </a:solidFill>
              </a:defRPr>
            </a:lvl1pPr>
          </a:lstStyle>
          <a:p>
            <a:r>
              <a:rPr lang="ja-JP" altLang="en-US" smtClean="0"/>
              <a:t>マスター タイトルの書式設定</a:t>
            </a:r>
            <a:endParaRPr lang="en-US" dirty="0"/>
          </a:p>
        </p:txBody>
      </p:sp>
      <p:sp>
        <p:nvSpPr>
          <p:cNvPr id="6" name="Picture Placeholder 2"/>
          <p:cNvSpPr>
            <a:spLocks noGrp="1"/>
          </p:cNvSpPr>
          <p:nvPr>
            <p:ph type="pic" idx="14"/>
          </p:nvPr>
        </p:nvSpPr>
        <p:spPr>
          <a:xfrm>
            <a:off x="0" y="-1"/>
            <a:ext cx="12204700" cy="3466492"/>
          </a:xfrm>
        </p:spPr>
        <p:txBody>
          <a:bodyPr/>
          <a:lstStyle>
            <a:lvl1pPr marL="0" indent="0">
              <a:buNone/>
              <a:defRPr sz="4300"/>
            </a:lvl1pPr>
            <a:lvl2pPr marL="609442" indent="0">
              <a:buNone/>
              <a:defRPr sz="3700"/>
            </a:lvl2pPr>
            <a:lvl3pPr marL="1218887" indent="0">
              <a:buNone/>
              <a:defRPr sz="3200"/>
            </a:lvl3pPr>
            <a:lvl4pPr marL="1828327" indent="0">
              <a:buNone/>
              <a:defRPr sz="2700"/>
            </a:lvl4pPr>
            <a:lvl5pPr marL="2437773" indent="0">
              <a:buNone/>
              <a:defRPr sz="2700"/>
            </a:lvl5pPr>
            <a:lvl6pPr marL="3047212" indent="0">
              <a:buNone/>
              <a:defRPr sz="2700"/>
            </a:lvl6pPr>
            <a:lvl7pPr marL="3656657" indent="0">
              <a:buNone/>
              <a:defRPr sz="2700"/>
            </a:lvl7pPr>
            <a:lvl8pPr marL="4266097" indent="0">
              <a:buNone/>
              <a:defRPr sz="2700"/>
            </a:lvl8pPr>
            <a:lvl9pPr marL="4875543" indent="0">
              <a:buNone/>
              <a:defRPr sz="2700"/>
            </a:lvl9pPr>
          </a:lstStyle>
          <a:p>
            <a:pPr lvl="0"/>
            <a:endParaRPr lang="en-GB" noProof="0" dirty="0" smtClean="0"/>
          </a:p>
        </p:txBody>
      </p:sp>
      <p:sp>
        <p:nvSpPr>
          <p:cNvPr id="4" name="Footer Placeholder 13"/>
          <p:cNvSpPr>
            <a:spLocks noGrp="1"/>
          </p:cNvSpPr>
          <p:nvPr>
            <p:ph type="ftr" sz="quarter" idx="15"/>
          </p:nvPr>
        </p:nvSpPr>
        <p:spPr/>
        <p:txBody>
          <a:bodyPr/>
          <a:lstStyle>
            <a:lvl1pPr>
              <a:defRPr/>
            </a:lvl1pPr>
          </a:lstStyle>
          <a:p>
            <a:pPr>
              <a:defRPr/>
            </a:pPr>
            <a:r>
              <a:rPr lang="en-US"/>
              <a:t>footer</a:t>
            </a:r>
            <a:endParaRPr lang="en-US" dirty="0"/>
          </a:p>
        </p:txBody>
      </p:sp>
      <p:sp>
        <p:nvSpPr>
          <p:cNvPr id="5" name="Slide Number Placeholder 14"/>
          <p:cNvSpPr>
            <a:spLocks noGrp="1"/>
          </p:cNvSpPr>
          <p:nvPr>
            <p:ph type="sldNum" sz="quarter" idx="16"/>
          </p:nvPr>
        </p:nvSpPr>
        <p:spPr/>
        <p:txBody>
          <a:bodyPr/>
          <a:lstStyle>
            <a:lvl1pPr>
              <a:defRPr/>
            </a:lvl1pPr>
          </a:lstStyle>
          <a:p>
            <a:fld id="{FABBA629-561B-4D4E-9E96-B8D01076E982}"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177387214"/>
      </p:ext>
    </p:extLst>
  </p:cSld>
  <p:clrMapOvr>
    <a:masterClrMapping/>
  </p:clrMapOvr>
  <p:transition spd="med">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lumn 1">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p:spPr>
        <p:txBody>
          <a:bodyPr/>
          <a:lstStyle>
            <a:lvl1pPr>
              <a:defRPr>
                <a:solidFill>
                  <a:srgbClr val="A51433"/>
                </a:solidFill>
              </a:defRPr>
            </a:lvl1pPr>
          </a:lstStyle>
          <a:p>
            <a:r>
              <a:rPr lang="ja-JP" altLang="en-US" noProof="0" smtClean="0"/>
              <a:t>マスター タイトルの書式設定</a:t>
            </a:r>
            <a:endParaRPr lang="en-GB" noProof="0" dirty="0"/>
          </a:p>
        </p:txBody>
      </p:sp>
      <p:sp>
        <p:nvSpPr>
          <p:cNvPr id="3" name="Content Placeholder 2"/>
          <p:cNvSpPr>
            <a:spLocks noGrp="1"/>
          </p:cNvSpPr>
          <p:nvPr>
            <p:ph sz="half" idx="1"/>
          </p:nvPr>
        </p:nvSpPr>
        <p:spPr>
          <a:xfrm>
            <a:off x="527601" y="1188275"/>
            <a:ext cx="5501725" cy="4773638"/>
          </a:xfrm>
        </p:spPr>
        <p:txBody>
          <a:bodyPr/>
          <a:lstStyle>
            <a:lvl1pPr>
              <a:defRPr sz="2400" baseline="0">
                <a:solidFill>
                  <a:schemeClr val="tx1"/>
                </a:solidFill>
              </a:defRPr>
            </a:lvl1pPr>
            <a:lvl2pPr marL="243351" indent="-243351">
              <a:buFont typeface="Arial"/>
              <a:buChar char="•"/>
              <a:defRPr sz="2100">
                <a:solidFill>
                  <a:schemeClr val="tx1"/>
                </a:solidFill>
              </a:defRPr>
            </a:lvl2pPr>
            <a:lvl3pPr marL="478245" indent="-234892">
              <a:buFont typeface="Arial"/>
              <a:buChar char="•"/>
              <a:defRPr sz="1900">
                <a:solidFill>
                  <a:schemeClr val="tx1"/>
                </a:solidFill>
              </a:defRPr>
            </a:lvl3pPr>
            <a:lvl4pPr marL="721596" indent="-243351">
              <a:buFont typeface="Arial"/>
              <a:buChar char="•"/>
              <a:defRPr sz="1600">
                <a:solidFill>
                  <a:schemeClr val="tx1"/>
                </a:solidFill>
              </a:defRPr>
            </a:lvl4pPr>
            <a:lvl5pPr marL="956489" indent="-234892">
              <a:buFont typeface="Arial"/>
              <a:buChar char="•"/>
              <a:defRPr sz="1300">
                <a:solidFill>
                  <a:schemeClr val="tx1"/>
                </a:solidFill>
              </a:defRPr>
            </a:lvl5pPr>
            <a:lvl6pPr>
              <a:defRPr sz="2400"/>
            </a:lvl6pPr>
            <a:lvl7pPr>
              <a:defRPr sz="2400"/>
            </a:lvl7pPr>
            <a:lvl8pPr>
              <a:defRPr sz="2400"/>
            </a:lvl8pPr>
            <a:lvl9pPr>
              <a:defRPr sz="2400"/>
            </a:lvl9pPr>
          </a:lstStyle>
          <a:p>
            <a:pPr lvl="0"/>
            <a:r>
              <a:rPr lang="ja-JP" altLang="en-US" noProof="0" smtClean="0"/>
              <a:t>マスター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endParaRPr lang="en-GB" noProof="0"/>
          </a:p>
        </p:txBody>
      </p:sp>
      <p:sp>
        <p:nvSpPr>
          <p:cNvPr id="4" name="Content Placeholder 3"/>
          <p:cNvSpPr>
            <a:spLocks noGrp="1"/>
          </p:cNvSpPr>
          <p:nvPr>
            <p:ph sz="half" idx="2"/>
          </p:nvPr>
        </p:nvSpPr>
        <p:spPr>
          <a:xfrm>
            <a:off x="6222475" y="1188293"/>
            <a:ext cx="5500590" cy="4796221"/>
          </a:xfrm>
        </p:spPr>
        <p:txBody>
          <a:bodyPr/>
          <a:lstStyle>
            <a:lvl1pPr>
              <a:defRPr sz="2400">
                <a:solidFill>
                  <a:srgbClr val="000000"/>
                </a:solidFill>
              </a:defRPr>
            </a:lvl1pPr>
            <a:lvl2pPr marL="243351" indent="-243351">
              <a:buFont typeface="Arial"/>
              <a:buChar char="•"/>
              <a:defRPr sz="2100">
                <a:solidFill>
                  <a:srgbClr val="000000"/>
                </a:solidFill>
              </a:defRPr>
            </a:lvl2pPr>
            <a:lvl3pPr marL="478245" indent="-234892">
              <a:buFont typeface="Arial"/>
              <a:buChar char="•"/>
              <a:defRPr sz="1900">
                <a:solidFill>
                  <a:srgbClr val="000000"/>
                </a:solidFill>
              </a:defRPr>
            </a:lvl3pPr>
            <a:lvl4pPr marL="721596" indent="-243351">
              <a:buFont typeface="Arial"/>
              <a:buChar char="•"/>
              <a:defRPr sz="1600">
                <a:solidFill>
                  <a:srgbClr val="000000"/>
                </a:solidFill>
              </a:defRPr>
            </a:lvl4pPr>
            <a:lvl5pPr marL="956489" indent="-234892">
              <a:buFont typeface="Arial"/>
              <a:buChar char="•"/>
              <a:defRPr sz="1300">
                <a:solidFill>
                  <a:srgbClr val="000000"/>
                </a:solidFill>
              </a:defRPr>
            </a:lvl5pPr>
            <a:lvl6pPr>
              <a:defRPr sz="2400"/>
            </a:lvl6pPr>
            <a:lvl7pPr>
              <a:defRPr sz="2400"/>
            </a:lvl7pPr>
            <a:lvl8pPr>
              <a:defRPr sz="2400"/>
            </a:lvl8pPr>
            <a:lvl9pPr>
              <a:defRPr sz="24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GB" dirty="0"/>
          </a:p>
        </p:txBody>
      </p:sp>
      <p:sp>
        <p:nvSpPr>
          <p:cNvPr id="5" name="Footer Placeholder 10"/>
          <p:cNvSpPr>
            <a:spLocks noGrp="1"/>
          </p:cNvSpPr>
          <p:nvPr>
            <p:ph type="ftr" sz="quarter" idx="10"/>
          </p:nvPr>
        </p:nvSpPr>
        <p:spPr/>
        <p:txBody>
          <a:bodyPr/>
          <a:lstStyle>
            <a:lvl1pPr>
              <a:defRPr/>
            </a:lvl1pPr>
          </a:lstStyle>
          <a:p>
            <a:pPr>
              <a:defRPr/>
            </a:pPr>
            <a:r>
              <a:rPr lang="en-US"/>
              <a:t>footer</a:t>
            </a:r>
            <a:endParaRPr lang="en-US" dirty="0"/>
          </a:p>
        </p:txBody>
      </p:sp>
      <p:sp>
        <p:nvSpPr>
          <p:cNvPr id="6" name="Slide Number Placeholder 11"/>
          <p:cNvSpPr>
            <a:spLocks noGrp="1"/>
          </p:cNvSpPr>
          <p:nvPr>
            <p:ph type="sldNum" sz="quarter" idx="11"/>
          </p:nvPr>
        </p:nvSpPr>
        <p:spPr/>
        <p:txBody>
          <a:bodyPr/>
          <a:lstStyle>
            <a:lvl1pPr>
              <a:defRPr/>
            </a:lvl1pPr>
          </a:lstStyle>
          <a:p>
            <a:fld id="{7EA8A1B1-1F77-4443-9AC2-9D29C9A964A4}"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444649655"/>
      </p:ext>
    </p:extLst>
  </p:cSld>
  <p:clrMapOvr>
    <a:masterClrMapping/>
  </p:clrMapOvr>
  <p:transition spd="med">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8550" y="364884"/>
            <a:ext cx="11205260" cy="691360"/>
          </a:xfrm>
          <a:noFill/>
          <a:ln>
            <a:noFill/>
          </a:ln>
        </p:spPr>
        <p:txBody>
          <a:bodyPr/>
          <a:lstStyle>
            <a:lvl1pPr>
              <a:defRPr>
                <a:solidFill>
                  <a:srgbClr val="A51433"/>
                </a:solidFill>
              </a:defRPr>
            </a:lvl1pPr>
          </a:lstStyle>
          <a:p>
            <a:r>
              <a:rPr lang="ja-JP" altLang="en-US" noProof="0" smtClean="0"/>
              <a:t>マスター タイトルの書式設定</a:t>
            </a:r>
            <a:endParaRPr lang="en-GB" noProof="0" dirty="0"/>
          </a:p>
        </p:txBody>
      </p:sp>
      <p:sp>
        <p:nvSpPr>
          <p:cNvPr id="3" name="Text Placeholder 2"/>
          <p:cNvSpPr>
            <a:spLocks noGrp="1"/>
          </p:cNvSpPr>
          <p:nvPr>
            <p:ph type="body" idx="1"/>
          </p:nvPr>
        </p:nvSpPr>
        <p:spPr>
          <a:xfrm>
            <a:off x="528550" y="1190677"/>
            <a:ext cx="5501725" cy="639911"/>
          </a:xfrm>
        </p:spPr>
        <p:txBody>
          <a:bodyPr anchor="b"/>
          <a:lstStyle>
            <a:lvl1pPr marL="0" indent="0">
              <a:buNone/>
              <a:defRPr sz="2700" b="1" baseline="0">
                <a:solidFill>
                  <a:srgbClr val="A51433"/>
                </a:solidFill>
                <a:latin typeface="Arial" pitchFamily="34" charset="0"/>
                <a:cs typeface="Arial" pitchFamily="34" charset="0"/>
              </a:defRPr>
            </a:lvl1pPr>
            <a:lvl2pPr marL="609442" indent="0">
              <a:buNone/>
              <a:defRPr sz="2700" b="1"/>
            </a:lvl2pPr>
            <a:lvl3pPr marL="1218887" indent="0">
              <a:buNone/>
              <a:defRPr sz="2400" b="1"/>
            </a:lvl3pPr>
            <a:lvl4pPr marL="1828327" indent="0">
              <a:buNone/>
              <a:defRPr sz="2100" b="1"/>
            </a:lvl4pPr>
            <a:lvl5pPr marL="2437773" indent="0">
              <a:buNone/>
              <a:defRPr sz="2100" b="1"/>
            </a:lvl5pPr>
            <a:lvl6pPr marL="3047212" indent="0">
              <a:buNone/>
              <a:defRPr sz="2100" b="1"/>
            </a:lvl6pPr>
            <a:lvl7pPr marL="3656657" indent="0">
              <a:buNone/>
              <a:defRPr sz="2100" b="1"/>
            </a:lvl7pPr>
            <a:lvl8pPr marL="4266097" indent="0">
              <a:buNone/>
              <a:defRPr sz="2100" b="1"/>
            </a:lvl8pPr>
            <a:lvl9pPr marL="4875543" indent="0">
              <a:buNone/>
              <a:defRPr sz="2100" b="1"/>
            </a:lvl9pPr>
          </a:lstStyle>
          <a:p>
            <a:pPr lvl="0"/>
            <a:r>
              <a:rPr lang="ja-JP" altLang="en-US" noProof="0" smtClean="0"/>
              <a:t>マスター テキストの書式設定</a:t>
            </a:r>
          </a:p>
        </p:txBody>
      </p:sp>
      <p:sp>
        <p:nvSpPr>
          <p:cNvPr id="4" name="Content Placeholder 3"/>
          <p:cNvSpPr>
            <a:spLocks noGrp="1"/>
          </p:cNvSpPr>
          <p:nvPr>
            <p:ph sz="half" idx="2"/>
          </p:nvPr>
        </p:nvSpPr>
        <p:spPr>
          <a:xfrm>
            <a:off x="528550" y="1829223"/>
            <a:ext cx="5501725" cy="4098816"/>
          </a:xfrm>
        </p:spPr>
        <p:txBody>
          <a:bodyPr/>
          <a:lstStyle>
            <a:lvl1pPr>
              <a:defRPr sz="2400">
                <a:solidFill>
                  <a:schemeClr val="tx1"/>
                </a:solidFill>
                <a:latin typeface="Arial" pitchFamily="34" charset="0"/>
                <a:cs typeface="Arial" pitchFamily="34" charset="0"/>
              </a:defRPr>
            </a:lvl1pPr>
            <a:lvl2pPr marL="243351" indent="-243351">
              <a:buFont typeface="Arial"/>
              <a:buChar char="•"/>
              <a:defRPr sz="2100">
                <a:solidFill>
                  <a:schemeClr val="tx1"/>
                </a:solidFill>
                <a:latin typeface="Arial" pitchFamily="34" charset="0"/>
                <a:cs typeface="Arial" pitchFamily="34" charset="0"/>
              </a:defRPr>
            </a:lvl2pPr>
            <a:lvl3pPr marL="478245" indent="-234892">
              <a:buFont typeface="Arial"/>
              <a:buChar char="•"/>
              <a:defRPr sz="1900">
                <a:solidFill>
                  <a:schemeClr val="tx1"/>
                </a:solidFill>
                <a:latin typeface="Arial" pitchFamily="34" charset="0"/>
                <a:cs typeface="Arial" pitchFamily="34" charset="0"/>
              </a:defRPr>
            </a:lvl3pPr>
            <a:lvl4pPr marL="721596" indent="-243351">
              <a:buFont typeface="Arial"/>
              <a:buChar char="•"/>
              <a:defRPr sz="1600">
                <a:solidFill>
                  <a:schemeClr val="tx1"/>
                </a:solidFill>
                <a:latin typeface="Arial" pitchFamily="34" charset="0"/>
                <a:cs typeface="Arial" pitchFamily="34" charset="0"/>
              </a:defRPr>
            </a:lvl4pPr>
            <a:lvl5pPr marL="956489" indent="-234892">
              <a:buFont typeface="Arial"/>
              <a:buChar char="•"/>
              <a:defRPr sz="1300">
                <a:solidFill>
                  <a:schemeClr val="tx1"/>
                </a:solidFill>
                <a:latin typeface="Arial" pitchFamily="34" charset="0"/>
                <a:cs typeface="Arial" pitchFamily="34" charset="0"/>
              </a:defRPr>
            </a:lvl5pPr>
            <a:lvl6pPr>
              <a:defRPr sz="2100"/>
            </a:lvl6pPr>
            <a:lvl7pPr>
              <a:defRPr sz="2100"/>
            </a:lvl7pPr>
            <a:lvl8pPr>
              <a:defRPr sz="2100"/>
            </a:lvl8pPr>
            <a:lvl9pPr>
              <a:defRPr sz="2100"/>
            </a:lvl9pPr>
          </a:lstStyle>
          <a:p>
            <a:pPr lvl="0"/>
            <a:r>
              <a:rPr lang="ja-JP" altLang="en-US" noProof="0" smtClean="0"/>
              <a:t>マスター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endParaRPr lang="en-GB" noProof="0"/>
          </a:p>
        </p:txBody>
      </p:sp>
      <p:sp>
        <p:nvSpPr>
          <p:cNvPr id="5" name="Text Placeholder 4"/>
          <p:cNvSpPr>
            <a:spLocks noGrp="1"/>
          </p:cNvSpPr>
          <p:nvPr>
            <p:ph type="body" sz="quarter" idx="3"/>
          </p:nvPr>
        </p:nvSpPr>
        <p:spPr>
          <a:xfrm>
            <a:off x="6222475" y="1190677"/>
            <a:ext cx="5501725" cy="639911"/>
          </a:xfrm>
        </p:spPr>
        <p:txBody>
          <a:bodyPr anchor="b"/>
          <a:lstStyle>
            <a:lvl1pPr marL="0" indent="0">
              <a:buNone/>
              <a:defRPr sz="2700" b="1" baseline="0">
                <a:solidFill>
                  <a:srgbClr val="A51433"/>
                </a:solidFill>
                <a:latin typeface="Arial" pitchFamily="34" charset="0"/>
                <a:cs typeface="Arial" pitchFamily="34" charset="0"/>
              </a:defRPr>
            </a:lvl1pPr>
            <a:lvl2pPr marL="609442" indent="0">
              <a:buNone/>
              <a:defRPr sz="2700" b="1"/>
            </a:lvl2pPr>
            <a:lvl3pPr marL="1218887" indent="0">
              <a:buNone/>
              <a:defRPr sz="2400" b="1"/>
            </a:lvl3pPr>
            <a:lvl4pPr marL="1828327" indent="0">
              <a:buNone/>
              <a:defRPr sz="2100" b="1"/>
            </a:lvl4pPr>
            <a:lvl5pPr marL="2437773" indent="0">
              <a:buNone/>
              <a:defRPr sz="2100" b="1"/>
            </a:lvl5pPr>
            <a:lvl6pPr marL="3047212" indent="0">
              <a:buNone/>
              <a:defRPr sz="2100" b="1"/>
            </a:lvl6pPr>
            <a:lvl7pPr marL="3656657" indent="0">
              <a:buNone/>
              <a:defRPr sz="2100" b="1"/>
            </a:lvl7pPr>
            <a:lvl8pPr marL="4266097" indent="0">
              <a:buNone/>
              <a:defRPr sz="2100" b="1"/>
            </a:lvl8pPr>
            <a:lvl9pPr marL="4875543" indent="0">
              <a:buNone/>
              <a:defRPr sz="2100" b="1"/>
            </a:lvl9pPr>
          </a:lstStyle>
          <a:p>
            <a:pPr lvl="0"/>
            <a:r>
              <a:rPr lang="ja-JP" altLang="en-US" noProof="0" smtClean="0"/>
              <a:t>マスター テキストの書式設定</a:t>
            </a:r>
          </a:p>
        </p:txBody>
      </p:sp>
      <p:sp>
        <p:nvSpPr>
          <p:cNvPr id="6" name="Content Placeholder 5"/>
          <p:cNvSpPr>
            <a:spLocks noGrp="1"/>
          </p:cNvSpPr>
          <p:nvPr>
            <p:ph sz="quarter" idx="4"/>
          </p:nvPr>
        </p:nvSpPr>
        <p:spPr>
          <a:xfrm>
            <a:off x="6222475" y="1829224"/>
            <a:ext cx="5501725" cy="4121398"/>
          </a:xfrm>
        </p:spPr>
        <p:txBody>
          <a:bodyPr/>
          <a:lstStyle>
            <a:lvl1pPr>
              <a:defRPr sz="2400">
                <a:solidFill>
                  <a:srgbClr val="000000"/>
                </a:solidFill>
                <a:latin typeface="Arial" pitchFamily="34" charset="0"/>
                <a:cs typeface="Arial" pitchFamily="34" charset="0"/>
              </a:defRPr>
            </a:lvl1pPr>
            <a:lvl2pPr marL="243351" indent="-243351">
              <a:buFont typeface="Arial"/>
              <a:buChar char="•"/>
              <a:defRPr sz="2100">
                <a:solidFill>
                  <a:srgbClr val="000000"/>
                </a:solidFill>
                <a:latin typeface="Arial" pitchFamily="34" charset="0"/>
                <a:cs typeface="Arial" pitchFamily="34" charset="0"/>
              </a:defRPr>
            </a:lvl2pPr>
            <a:lvl3pPr marL="478245" indent="-234892">
              <a:buFont typeface="Arial"/>
              <a:buChar char="•"/>
              <a:defRPr sz="1900">
                <a:solidFill>
                  <a:srgbClr val="000000"/>
                </a:solidFill>
                <a:latin typeface="Arial" pitchFamily="34" charset="0"/>
                <a:cs typeface="Arial" pitchFamily="34" charset="0"/>
              </a:defRPr>
            </a:lvl3pPr>
            <a:lvl4pPr marL="721596" indent="-243351">
              <a:buFont typeface="Arial"/>
              <a:buChar char="•"/>
              <a:defRPr sz="1600">
                <a:solidFill>
                  <a:srgbClr val="000000"/>
                </a:solidFill>
                <a:latin typeface="Arial" pitchFamily="34" charset="0"/>
                <a:cs typeface="Arial" pitchFamily="34" charset="0"/>
              </a:defRPr>
            </a:lvl4pPr>
            <a:lvl5pPr marL="956489" indent="-234892">
              <a:buFont typeface="Arial"/>
              <a:buChar char="•"/>
              <a:defRPr sz="1300">
                <a:solidFill>
                  <a:srgbClr val="000000"/>
                </a:solidFill>
                <a:latin typeface="Arial" pitchFamily="34" charset="0"/>
                <a:cs typeface="Arial" pitchFamily="34" charset="0"/>
              </a:defRPr>
            </a:lvl5pPr>
            <a:lvl6pPr>
              <a:defRPr sz="2100"/>
            </a:lvl6pPr>
            <a:lvl7pPr>
              <a:defRPr sz="2100"/>
            </a:lvl7pPr>
            <a:lvl8pPr>
              <a:defRPr sz="2100"/>
            </a:lvl8pPr>
            <a:lvl9pPr>
              <a:defRPr sz="2100"/>
            </a:lvl9pPr>
          </a:lstStyle>
          <a:p>
            <a:pPr lvl="0"/>
            <a:r>
              <a:rPr lang="ja-JP" altLang="en-US" noProof="0" smtClean="0"/>
              <a:t>マスター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endParaRPr lang="en-GB" noProof="0"/>
          </a:p>
        </p:txBody>
      </p:sp>
      <p:sp>
        <p:nvSpPr>
          <p:cNvPr id="7" name="Footer Placeholder 12"/>
          <p:cNvSpPr>
            <a:spLocks noGrp="1"/>
          </p:cNvSpPr>
          <p:nvPr>
            <p:ph type="ftr" sz="quarter" idx="10"/>
          </p:nvPr>
        </p:nvSpPr>
        <p:spPr/>
        <p:txBody>
          <a:bodyPr/>
          <a:lstStyle>
            <a:lvl1pPr>
              <a:defRPr/>
            </a:lvl1pPr>
          </a:lstStyle>
          <a:p>
            <a:pPr>
              <a:defRPr/>
            </a:pPr>
            <a:r>
              <a:rPr lang="en-US"/>
              <a:t>footer</a:t>
            </a:r>
            <a:endParaRPr lang="en-US" dirty="0"/>
          </a:p>
        </p:txBody>
      </p:sp>
      <p:sp>
        <p:nvSpPr>
          <p:cNvPr id="8" name="Slide Number Placeholder 13"/>
          <p:cNvSpPr>
            <a:spLocks noGrp="1"/>
          </p:cNvSpPr>
          <p:nvPr>
            <p:ph type="sldNum" sz="quarter" idx="11"/>
          </p:nvPr>
        </p:nvSpPr>
        <p:spPr/>
        <p:txBody>
          <a:bodyPr/>
          <a:lstStyle>
            <a:lvl1pPr>
              <a:defRPr/>
            </a:lvl1pPr>
          </a:lstStyle>
          <a:p>
            <a:fld id="{074B04C8-BBCE-4068-8B9F-8FA372912185}"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287583330"/>
      </p:ext>
    </p:extLst>
  </p:cSld>
  <p:clrMapOvr>
    <a:masterClrMapping/>
  </p:clrMapOvr>
  <p:transition spd="med">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Picture &amp; Caption">
    <p:spTree>
      <p:nvGrpSpPr>
        <p:cNvPr id="1" name=""/>
        <p:cNvGrpSpPr/>
        <p:nvPr/>
      </p:nvGrpSpPr>
      <p:grpSpPr>
        <a:xfrm>
          <a:off x="0" y="0"/>
          <a:ext cx="0" cy="0"/>
          <a:chOff x="0" y="0"/>
          <a:chExt cx="0" cy="0"/>
        </a:xfrm>
      </p:grpSpPr>
      <p:sp>
        <p:nvSpPr>
          <p:cNvPr id="2" name="Title 1"/>
          <p:cNvSpPr>
            <a:spLocks noGrp="1"/>
          </p:cNvSpPr>
          <p:nvPr>
            <p:ph type="title"/>
          </p:nvPr>
        </p:nvSpPr>
        <p:spPr>
          <a:xfrm>
            <a:off x="1061555" y="3836289"/>
            <a:ext cx="9914199" cy="566870"/>
          </a:xfrm>
          <a:noFill/>
        </p:spPr>
        <p:txBody>
          <a:bodyPr anchor="b"/>
          <a:lstStyle>
            <a:lvl1pPr algn="l">
              <a:defRPr sz="3200" b="1">
                <a:solidFill>
                  <a:srgbClr val="A51433"/>
                </a:solidFill>
              </a:defRPr>
            </a:lvl1pPr>
          </a:lstStyle>
          <a:p>
            <a:r>
              <a:rPr lang="ja-JP" altLang="en-US" noProof="0" smtClean="0"/>
              <a:t>マスター タイトルの書式設定</a:t>
            </a:r>
            <a:endParaRPr lang="en-GB" noProof="0" dirty="0"/>
          </a:p>
        </p:txBody>
      </p:sp>
      <p:sp>
        <p:nvSpPr>
          <p:cNvPr id="4" name="Text Placeholder 3"/>
          <p:cNvSpPr>
            <a:spLocks noGrp="1"/>
          </p:cNvSpPr>
          <p:nvPr>
            <p:ph type="body" sz="half" idx="2"/>
          </p:nvPr>
        </p:nvSpPr>
        <p:spPr>
          <a:xfrm>
            <a:off x="1061555" y="4428566"/>
            <a:ext cx="9922675" cy="595080"/>
          </a:xfrm>
        </p:spPr>
        <p:txBody>
          <a:bodyPr/>
          <a:lstStyle>
            <a:lvl1pPr marL="0" indent="0">
              <a:buNone/>
              <a:defRPr sz="1900" baseline="0">
                <a:solidFill>
                  <a:schemeClr val="tx1"/>
                </a:solidFill>
              </a:defRPr>
            </a:lvl1pPr>
            <a:lvl2pPr marL="609442" indent="0">
              <a:buNone/>
              <a:defRPr sz="1600"/>
            </a:lvl2pPr>
            <a:lvl3pPr marL="1218887" indent="0">
              <a:buNone/>
              <a:defRPr sz="1300"/>
            </a:lvl3pPr>
            <a:lvl4pPr marL="1828327" indent="0">
              <a:buNone/>
              <a:defRPr sz="1200"/>
            </a:lvl4pPr>
            <a:lvl5pPr marL="2437773" indent="0">
              <a:buNone/>
              <a:defRPr sz="1200"/>
            </a:lvl5pPr>
            <a:lvl6pPr marL="3047212" indent="0">
              <a:buNone/>
              <a:defRPr sz="1200"/>
            </a:lvl6pPr>
            <a:lvl7pPr marL="3656657" indent="0">
              <a:buNone/>
              <a:defRPr sz="1200"/>
            </a:lvl7pPr>
            <a:lvl8pPr marL="4266097" indent="0">
              <a:buNone/>
              <a:defRPr sz="1200"/>
            </a:lvl8pPr>
            <a:lvl9pPr marL="4875543" indent="0">
              <a:buNone/>
              <a:defRPr sz="1200"/>
            </a:lvl9pPr>
          </a:lstStyle>
          <a:p>
            <a:pPr lvl="0"/>
            <a:r>
              <a:rPr lang="ja-JP" altLang="en-US" noProof="0" smtClean="0"/>
              <a:t>マスター テキストの書式設定</a:t>
            </a:r>
          </a:p>
        </p:txBody>
      </p:sp>
      <p:sp>
        <p:nvSpPr>
          <p:cNvPr id="7" name="Picture Placeholder 2"/>
          <p:cNvSpPr>
            <a:spLocks noGrp="1"/>
          </p:cNvSpPr>
          <p:nvPr>
            <p:ph type="pic" idx="12"/>
          </p:nvPr>
        </p:nvSpPr>
        <p:spPr>
          <a:xfrm>
            <a:off x="0" y="-1"/>
            <a:ext cx="12204700" cy="3466492"/>
          </a:xfrm>
        </p:spPr>
        <p:txBody>
          <a:bodyPr/>
          <a:lstStyle>
            <a:lvl1pPr marL="0" indent="0">
              <a:buNone/>
              <a:defRPr sz="4300"/>
            </a:lvl1pPr>
            <a:lvl2pPr marL="609442" indent="0">
              <a:buNone/>
              <a:defRPr sz="3700"/>
            </a:lvl2pPr>
            <a:lvl3pPr marL="1218887" indent="0">
              <a:buNone/>
              <a:defRPr sz="3200"/>
            </a:lvl3pPr>
            <a:lvl4pPr marL="1828327" indent="0">
              <a:buNone/>
              <a:defRPr sz="2700"/>
            </a:lvl4pPr>
            <a:lvl5pPr marL="2437773" indent="0">
              <a:buNone/>
              <a:defRPr sz="2700"/>
            </a:lvl5pPr>
            <a:lvl6pPr marL="3047212" indent="0">
              <a:buNone/>
              <a:defRPr sz="2700"/>
            </a:lvl6pPr>
            <a:lvl7pPr marL="3656657" indent="0">
              <a:buNone/>
              <a:defRPr sz="2700"/>
            </a:lvl7pPr>
            <a:lvl8pPr marL="4266097" indent="0">
              <a:buNone/>
              <a:defRPr sz="2700"/>
            </a:lvl8pPr>
            <a:lvl9pPr marL="4875543" indent="0">
              <a:buNone/>
              <a:defRPr sz="2700"/>
            </a:lvl9pPr>
          </a:lstStyle>
          <a:p>
            <a:pPr lvl="0"/>
            <a:endParaRPr lang="en-GB" noProof="0" dirty="0" smtClean="0"/>
          </a:p>
        </p:txBody>
      </p:sp>
      <p:sp>
        <p:nvSpPr>
          <p:cNvPr id="5" name="Footer Placeholder 11"/>
          <p:cNvSpPr>
            <a:spLocks noGrp="1"/>
          </p:cNvSpPr>
          <p:nvPr>
            <p:ph type="ftr" sz="quarter" idx="13"/>
          </p:nvPr>
        </p:nvSpPr>
        <p:spPr/>
        <p:txBody>
          <a:bodyPr/>
          <a:lstStyle>
            <a:lvl1pPr>
              <a:defRPr/>
            </a:lvl1pPr>
          </a:lstStyle>
          <a:p>
            <a:pPr>
              <a:defRPr/>
            </a:pPr>
            <a:r>
              <a:rPr lang="en-US"/>
              <a:t>footer</a:t>
            </a:r>
            <a:endParaRPr lang="en-US" dirty="0"/>
          </a:p>
        </p:txBody>
      </p:sp>
      <p:sp>
        <p:nvSpPr>
          <p:cNvPr id="6" name="Slide Number Placeholder 12"/>
          <p:cNvSpPr>
            <a:spLocks noGrp="1"/>
          </p:cNvSpPr>
          <p:nvPr>
            <p:ph type="sldNum" sz="quarter" idx="14"/>
          </p:nvPr>
        </p:nvSpPr>
        <p:spPr/>
        <p:txBody>
          <a:bodyPr/>
          <a:lstStyle>
            <a:lvl1pPr>
              <a:defRPr/>
            </a:lvl1pPr>
          </a:lstStyle>
          <a:p>
            <a:fld id="{C9CF76DC-75AA-483B-A44D-0876BFD22123}"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224576300"/>
      </p:ext>
    </p:extLst>
  </p:cSld>
  <p:clrMapOvr>
    <a:masterClrMapping/>
  </p:clrMapOvr>
  <p:transition spd="med">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cSld name="Blank with m.b bug with mobius">
    <p:spTree>
      <p:nvGrpSpPr>
        <p:cNvPr id="1" name=""/>
        <p:cNvGrpSpPr/>
        <p:nvPr/>
      </p:nvGrpSpPr>
      <p:grpSpPr>
        <a:xfrm>
          <a:off x="0" y="0"/>
          <a:ext cx="0" cy="0"/>
          <a:chOff x="0" y="0"/>
          <a:chExt cx="0" cy="0"/>
        </a:xfrm>
      </p:grpSpPr>
      <p:pic>
        <p:nvPicPr>
          <p:cNvPr id="3" name="Picture 1" descr="C:\Documents and Settings\1000072681\Desktop\NAB 2011\BelieveBeyondHD_OnWhite.png"/>
          <p:cNvPicPr>
            <a:picLocks noChangeAspect="1" noChangeArrowheads="1"/>
          </p:cNvPicPr>
          <p:nvPr userDrawn="1"/>
        </p:nvPicPr>
        <p:blipFill>
          <a:blip r:embed="rId2" cstate="email">
            <a:clrChange>
              <a:clrFrom>
                <a:srgbClr val="FFFFFF"/>
              </a:clrFrom>
              <a:clrTo>
                <a:srgbClr val="FFFFFF">
                  <a:alpha val="0"/>
                </a:srgbClr>
              </a:clrTo>
            </a:clrChange>
            <a:lum bright="100000" contrast="100000"/>
            <a:extLst>
              <a:ext uri="{28A0092B-C50C-407E-A947-70E740481C1C}">
                <a14:useLocalDpi xmlns:a14="http://schemas.microsoft.com/office/drawing/2010/main"/>
              </a:ext>
            </a:extLst>
          </a:blip>
          <a:srcRect/>
          <a:stretch>
            <a:fillRect/>
          </a:stretch>
        </p:blipFill>
        <p:spPr bwMode="black">
          <a:xfrm>
            <a:off x="9854851" y="6398563"/>
            <a:ext cx="1891733" cy="236276"/>
          </a:xfrm>
          <a:prstGeom prst="rect">
            <a:avLst/>
          </a:prstGeom>
          <a:noFill/>
        </p:spPr>
      </p:pic>
    </p:spTree>
    <p:extLst>
      <p:ext uri="{BB962C8B-B14F-4D97-AF65-F5344CB8AC3E}">
        <p14:creationId xmlns:p14="http://schemas.microsoft.com/office/powerpoint/2010/main" val="3821486243"/>
      </p:ext>
    </p:extLst>
  </p:cSld>
  <p:clrMapOvr>
    <a:masterClrMapping/>
  </p:clrMapOvr>
  <p:transition spd="med">
    <p:fade/>
  </p:transition>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atin typeface="+mn-lt"/>
              </a:defRPr>
            </a:lvl1pPr>
          </a:lstStyle>
          <a:p>
            <a:r>
              <a:rPr lang="ja-JP" altLang="en-US" smtClean="0"/>
              <a:t>マスター タイトルの書式設定</a:t>
            </a:r>
            <a:endParaRPr lang="ja-JP" altLang="en-US"/>
          </a:p>
        </p:txBody>
      </p:sp>
    </p:spTree>
    <p:extLst>
      <p:ext uri="{BB962C8B-B14F-4D97-AF65-F5344CB8AC3E}">
        <p14:creationId xmlns:p14="http://schemas.microsoft.com/office/powerpoint/2010/main" val="99236659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602490" y="119748"/>
            <a:ext cx="10983832" cy="560258"/>
          </a:xfrm>
        </p:spPr>
        <p:txBody>
          <a:bodyPr/>
          <a:lstStyle>
            <a:lvl1pPr>
              <a:defRPr sz="3700" b="1">
                <a:latin typeface="+mn-ea"/>
                <a:ea typeface="+mn-ea"/>
              </a:defRPr>
            </a:lvl1pPr>
          </a:lstStyle>
          <a:p>
            <a:r>
              <a:rPr lang="ja-JP" altLang="en-US" dirty="0" smtClean="0"/>
              <a:t>マスタ タイトルの書式設定</a:t>
            </a:r>
            <a:endParaRPr lang="ja-JP" altLang="en-US" dirty="0"/>
          </a:p>
        </p:txBody>
      </p:sp>
    </p:spTree>
    <p:extLst>
      <p:ext uri="{BB962C8B-B14F-4D97-AF65-F5344CB8AC3E}">
        <p14:creationId xmlns:p14="http://schemas.microsoft.com/office/powerpoint/2010/main" val="2917959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userDrawn="1">
  <p:cSld name="Bullet list with title">
    <p:spTree>
      <p:nvGrpSpPr>
        <p:cNvPr id="1" name=""/>
        <p:cNvGrpSpPr/>
        <p:nvPr/>
      </p:nvGrpSpPr>
      <p:grpSpPr>
        <a:xfrm>
          <a:off x="0" y="0"/>
          <a:ext cx="0" cy="0"/>
          <a:chOff x="0" y="0"/>
          <a:chExt cx="0" cy="0"/>
        </a:xfrm>
      </p:grpSpPr>
      <p:sp>
        <p:nvSpPr>
          <p:cNvPr id="13" name="Content Placeholder 4"/>
          <p:cNvSpPr>
            <a:spLocks noGrp="1"/>
          </p:cNvSpPr>
          <p:nvPr>
            <p:ph sz="quarter" idx="13" hasCustomPrompt="1"/>
          </p:nvPr>
        </p:nvSpPr>
        <p:spPr>
          <a:xfrm>
            <a:off x="588001" y="1377091"/>
            <a:ext cx="10940913" cy="4537554"/>
          </a:xfrm>
          <a:prstGeom prst="rect">
            <a:avLst/>
          </a:prstGeom>
        </p:spPr>
        <p:txBody>
          <a:bodyPr/>
          <a:lstStyle>
            <a:lvl1pPr indent="-342810" algn="l" rtl="0" eaLnBrk="1" fontAlgn="base" hangingPunct="1">
              <a:spcBef>
                <a:spcPts val="901"/>
              </a:spcBef>
              <a:spcAft>
                <a:spcPct val="0"/>
              </a:spcAft>
              <a:buFont typeface="Arial"/>
              <a:buChar char="•"/>
              <a:defRPr lang="en-US" sz="2400" baseline="0" dirty="0" smtClean="0">
                <a:solidFill>
                  <a:srgbClr val="000000"/>
                </a:solidFill>
                <a:latin typeface="Palatino Linotype" pitchFamily="18" charset="0"/>
                <a:ea typeface="+mn-ea"/>
                <a:cs typeface="Arial" pitchFamily="34" charset="0"/>
                <a:sym typeface="Gill Sans" charset="0"/>
              </a:defRPr>
            </a:lvl1pPr>
            <a:lvl2pPr indent="-342810" algn="l" rtl="0" eaLnBrk="1" fontAlgn="base" hangingPunct="1">
              <a:spcBef>
                <a:spcPts val="451"/>
              </a:spcBef>
              <a:spcAft>
                <a:spcPct val="0"/>
              </a:spcAft>
              <a:buFont typeface="Arial"/>
              <a:buChar char="•"/>
              <a:defRPr lang="en-US" sz="2100" baseline="0" dirty="0" smtClean="0">
                <a:solidFill>
                  <a:srgbClr val="000000"/>
                </a:solidFill>
                <a:latin typeface="Palatino Linotype" pitchFamily="18" charset="0"/>
                <a:ea typeface="+mn-ea"/>
                <a:cs typeface="Arial" pitchFamily="34" charset="0"/>
                <a:sym typeface="Gill Sans" charset="0"/>
              </a:defRPr>
            </a:lvl2pPr>
            <a:lvl3pPr indent="-342810" algn="l" rtl="0" eaLnBrk="1" fontAlgn="base" hangingPunct="1">
              <a:spcBef>
                <a:spcPts val="225"/>
              </a:spcBef>
              <a:spcAft>
                <a:spcPct val="0"/>
              </a:spcAft>
              <a:buFont typeface="Arial"/>
              <a:buChar char="•"/>
              <a:defRPr lang="en-US" sz="1900" baseline="0" dirty="0" smtClean="0">
                <a:solidFill>
                  <a:srgbClr val="000000"/>
                </a:solidFill>
                <a:latin typeface="Palatino Linotype" pitchFamily="18" charset="0"/>
                <a:ea typeface="+mn-ea"/>
                <a:cs typeface="Arial" pitchFamily="34" charset="0"/>
                <a:sym typeface="Gill Sans" charset="0"/>
              </a:defRPr>
            </a:lvl3pPr>
            <a:lvl4pPr indent="-342810" algn="l" rtl="0" eaLnBrk="1" fontAlgn="base" hangingPunct="1">
              <a:spcBef>
                <a:spcPts val="225"/>
              </a:spcBef>
              <a:spcAft>
                <a:spcPct val="0"/>
              </a:spcAft>
              <a:buFont typeface="Arial"/>
              <a:buChar char="•"/>
              <a:defRPr lang="en-US" sz="1900" baseline="0" dirty="0" smtClean="0">
                <a:solidFill>
                  <a:srgbClr val="000000"/>
                </a:solidFill>
                <a:latin typeface="Palatino Linotype" pitchFamily="18" charset="0"/>
                <a:ea typeface="+mn-ea"/>
                <a:cs typeface="Arial" pitchFamily="34" charset="0"/>
                <a:sym typeface="Gill Sans" charset="0"/>
              </a:defRPr>
            </a:lvl4pPr>
            <a:lvl5pPr indent="-342810" algn="l" rtl="0" eaLnBrk="1" fontAlgn="base" hangingPunct="1">
              <a:spcBef>
                <a:spcPts val="225"/>
              </a:spcBef>
              <a:spcAft>
                <a:spcPct val="0"/>
              </a:spcAft>
              <a:buFont typeface="Arial"/>
              <a:buChar char="•"/>
              <a:defRPr lang="nl-BE" sz="1900" baseline="0" dirty="0">
                <a:solidFill>
                  <a:srgbClr val="000000"/>
                </a:solidFill>
                <a:latin typeface="Palatino Linotype" pitchFamily="18" charset="0"/>
                <a:ea typeface="+mn-ea"/>
                <a:cs typeface="Arial" pitchFamily="34" charset="0"/>
                <a:sym typeface="Gill Sans" charset="0"/>
              </a:defRPr>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nl-BE" dirty="0"/>
          </a:p>
        </p:txBody>
      </p:sp>
      <p:sp>
        <p:nvSpPr>
          <p:cNvPr id="9" name="Title 1"/>
          <p:cNvSpPr>
            <a:spLocks noGrp="1"/>
          </p:cNvSpPr>
          <p:nvPr>
            <p:ph type="title"/>
          </p:nvPr>
        </p:nvSpPr>
        <p:spPr>
          <a:xfrm>
            <a:off x="602023" y="296739"/>
            <a:ext cx="10926890" cy="930531"/>
          </a:xfrm>
          <a:prstGeom prst="rect">
            <a:avLst/>
          </a:prstGeom>
        </p:spPr>
        <p:txBody>
          <a:bodyPr anchor="t"/>
          <a:lstStyle>
            <a:lvl1pPr algn="l">
              <a:defRPr sz="2400" b="0" i="0" cap="all" baseline="0">
                <a:solidFill>
                  <a:schemeClr val="tx1"/>
                </a:solidFill>
                <a:latin typeface="Arial" pitchFamily="34" charset="0"/>
                <a:cs typeface="Arial" pitchFamily="34" charset="0"/>
              </a:defRPr>
            </a:lvl1pPr>
          </a:lstStyle>
          <a:p>
            <a:endParaRPr lang="en-US" dirty="0"/>
          </a:p>
        </p:txBody>
      </p:sp>
      <p:sp>
        <p:nvSpPr>
          <p:cNvPr id="23" name="Tijdelijke aanduiding voor voettekst 4"/>
          <p:cNvSpPr>
            <a:spLocks noGrp="1"/>
          </p:cNvSpPr>
          <p:nvPr>
            <p:ph type="ftr" sz="quarter" idx="3"/>
          </p:nvPr>
        </p:nvSpPr>
        <p:spPr>
          <a:xfrm>
            <a:off x="3831737" y="6454831"/>
            <a:ext cx="3135686" cy="277332"/>
          </a:xfrm>
          <a:prstGeom prst="rect">
            <a:avLst/>
          </a:prstGeom>
        </p:spPr>
        <p:txBody>
          <a:bodyPr vert="horz" lIns="68560" tIns="34281" rIns="68560" bIns="26994" rtlCol="0" anchor="b"/>
          <a:lstStyle>
            <a:lvl1pPr algn="l">
              <a:defRPr sz="900">
                <a:solidFill>
                  <a:schemeClr val="accent1"/>
                </a:solidFill>
                <a:latin typeface="+mj-lt"/>
              </a:defRPr>
            </a:lvl1pPr>
          </a:lstStyle>
          <a:p>
            <a:r>
              <a:rPr lang="en-US" dirty="0" smtClean="0">
                <a:solidFill>
                  <a:srgbClr val="9ED3DC"/>
                </a:solidFill>
              </a:rPr>
              <a:t>Change footer under the tab "insert" "</a:t>
            </a:r>
            <a:r>
              <a:rPr lang="en-US" dirty="0" err="1" smtClean="0">
                <a:solidFill>
                  <a:srgbClr val="9ED3DC"/>
                </a:solidFill>
              </a:rPr>
              <a:t>Header&amp;Footer</a:t>
            </a:r>
            <a:r>
              <a:rPr lang="en-US" dirty="0" smtClean="0">
                <a:solidFill>
                  <a:srgbClr val="9ED3DC"/>
                </a:solidFill>
              </a:rPr>
              <a:t>"</a:t>
            </a:r>
            <a:endParaRPr lang="nl-BE" dirty="0">
              <a:solidFill>
                <a:srgbClr val="9ED3DC"/>
              </a:solidFill>
            </a:endParaRPr>
          </a:p>
        </p:txBody>
      </p:sp>
      <p:sp>
        <p:nvSpPr>
          <p:cNvPr id="25" name="TextBox 24"/>
          <p:cNvSpPr txBox="1"/>
          <p:nvPr userDrawn="1"/>
        </p:nvSpPr>
        <p:spPr>
          <a:xfrm>
            <a:off x="7756590" y="6508852"/>
            <a:ext cx="2113359" cy="207731"/>
          </a:xfrm>
          <a:prstGeom prst="rect">
            <a:avLst/>
          </a:prstGeom>
          <a:noFill/>
        </p:spPr>
        <p:txBody>
          <a:bodyPr wrap="none" lIns="68560" tIns="34281" rIns="68560" bIns="34281" rtlCol="0">
            <a:spAutoFit/>
          </a:bodyPr>
          <a:lstStyle/>
          <a:p>
            <a:pPr defTabSz="913569" fontAlgn="base">
              <a:spcBef>
                <a:spcPct val="0"/>
              </a:spcBef>
              <a:spcAft>
                <a:spcPct val="0"/>
              </a:spcAft>
            </a:pPr>
            <a:r>
              <a:rPr lang="nl-BE" sz="900" dirty="0" smtClean="0">
                <a:solidFill>
                  <a:srgbClr val="AC9B7A"/>
                </a:solidFill>
                <a:latin typeface="Palatino Linotype" pitchFamily="18" charset="0"/>
                <a:ea typeface="ＭＳ Ｐゴシック" pitchFamily="50" charset="-128"/>
              </a:rPr>
              <a:t>Newtec proprietary – Internal use only</a:t>
            </a:r>
            <a:endParaRPr lang="en-US" sz="900" dirty="0" smtClean="0">
              <a:solidFill>
                <a:srgbClr val="AC9B7A"/>
              </a:solidFill>
              <a:latin typeface="Palatino Linotype" pitchFamily="18" charset="0"/>
              <a:ea typeface="ＭＳ Ｐゴシック" pitchFamily="50" charset="-128"/>
            </a:endParaRPr>
          </a:p>
        </p:txBody>
      </p:sp>
      <p:pic>
        <p:nvPicPr>
          <p:cNvPr id="26" name="Picture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19277" y="6238812"/>
            <a:ext cx="1075861" cy="486113"/>
          </a:xfrm>
          <a:prstGeom prst="rect">
            <a:avLst/>
          </a:prstGeom>
        </p:spPr>
      </p:pic>
    </p:spTree>
    <p:extLst>
      <p:ext uri="{BB962C8B-B14F-4D97-AF65-F5344CB8AC3E}">
        <p14:creationId xmlns:p14="http://schemas.microsoft.com/office/powerpoint/2010/main" val="38346211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17831" y="666571"/>
            <a:ext cx="11431312" cy="1143265"/>
          </a:xfrm>
          <a:prstGeom prst="rect">
            <a:avLst/>
          </a:prstGeom>
        </p:spPr>
        <p:txBody>
          <a:bodyPr lIns="76252" tIns="38126" rIns="76252" bIns="38126"/>
          <a:lstStyle/>
          <a:p>
            <a:r>
              <a:rPr lang="en-US" smtClean="0"/>
              <a:t>Click to edit Master title style</a:t>
            </a:r>
            <a:endParaRPr lang="en-US"/>
          </a:p>
        </p:txBody>
      </p:sp>
      <p:pic>
        <p:nvPicPr>
          <p:cNvPr id="3" name="Picture 2" descr="C:\Users\1000072681\Desktop\NAB 2013\Templates\Beyond Definition-WHITE.png"/>
          <p:cNvPicPr>
            <a:picLocks noChangeAspect="1" noChangeArrowheads="1"/>
          </p:cNvPicPr>
          <p:nvPr userDrawn="1"/>
        </p:nvPicPr>
        <p:blipFill>
          <a:blip r:embed="rId2" cstate="print">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9662054" y="6270654"/>
            <a:ext cx="2173962" cy="398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6375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5354" y="2130951"/>
            <a:ext cx="10373995" cy="1470366"/>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830706" y="3887100"/>
            <a:ext cx="8543290" cy="1753006"/>
          </a:xfrm>
        </p:spPr>
        <p:txBody>
          <a:bodyPr/>
          <a:lstStyle>
            <a:lvl1pPr marL="0" indent="0" algn="ctr">
              <a:buNone/>
              <a:defRPr/>
            </a:lvl1pPr>
            <a:lvl2pPr marL="608756" indent="0" algn="ctr">
              <a:buNone/>
              <a:defRPr/>
            </a:lvl2pPr>
            <a:lvl3pPr marL="1217518" indent="0" algn="ctr">
              <a:buNone/>
              <a:defRPr/>
            </a:lvl3pPr>
            <a:lvl4pPr marL="1826276" indent="0" algn="ctr">
              <a:buNone/>
              <a:defRPr/>
            </a:lvl4pPr>
            <a:lvl5pPr marL="2435039" indent="0" algn="ctr">
              <a:buNone/>
              <a:defRPr/>
            </a:lvl5pPr>
            <a:lvl6pPr marL="3043785" indent="0" algn="ctr">
              <a:buNone/>
              <a:defRPr/>
            </a:lvl6pPr>
            <a:lvl7pPr marL="3652546" indent="0" algn="ctr">
              <a:buNone/>
              <a:defRPr/>
            </a:lvl7pPr>
            <a:lvl8pPr marL="4261297" indent="0" algn="ctr">
              <a:buNone/>
              <a:defRPr/>
            </a:lvl8pPr>
            <a:lvl9pPr marL="4870068" indent="0" algn="ctr">
              <a:buNone/>
              <a:defRPr/>
            </a:lvl9pPr>
          </a:lstStyle>
          <a:p>
            <a:r>
              <a:rPr lang="ja-JP" altLang="en-US" smtClean="0"/>
              <a:t>マスタ サブタイトルの書式設定</a:t>
            </a:r>
            <a:endParaRPr lang="ja-JP" altLang="en-US"/>
          </a:p>
        </p:txBody>
      </p:sp>
    </p:spTree>
    <p:extLst>
      <p:ext uri="{BB962C8B-B14F-4D97-AF65-F5344CB8AC3E}">
        <p14:creationId xmlns:p14="http://schemas.microsoft.com/office/powerpoint/2010/main" val="194435073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noFill/>
          <a:ln>
            <a:noFill/>
          </a:ln>
        </p:spPr>
        <p:txBody>
          <a:bodyPr/>
          <a:lstStyle>
            <a:lvl1pPr>
              <a:defRPr sz="3200" b="1" baseline="0">
                <a:solidFill>
                  <a:srgbClr val="303044"/>
                </a:solidFill>
              </a:defRPr>
            </a:lvl1pPr>
          </a:lstStyle>
          <a:p>
            <a:r>
              <a:rPr lang="en-GB" noProof="0" dirty="0" smtClean="0"/>
              <a:t>title &amp; content 1 layout. title goes here</a:t>
            </a:r>
            <a:endParaRPr lang="en-GB" noProof="0" dirty="0"/>
          </a:p>
        </p:txBody>
      </p:sp>
      <p:sp>
        <p:nvSpPr>
          <p:cNvPr id="3" name="Content Placeholder 2"/>
          <p:cNvSpPr>
            <a:spLocks noGrp="1"/>
          </p:cNvSpPr>
          <p:nvPr>
            <p:ph idx="1" hasCustomPrompt="1"/>
          </p:nvPr>
        </p:nvSpPr>
        <p:spPr>
          <a:xfrm>
            <a:off x="527644" y="1189692"/>
            <a:ext cx="11200793" cy="4783522"/>
          </a:xfrm>
          <a:ln>
            <a:noFill/>
          </a:ln>
        </p:spPr>
        <p:txBody>
          <a:bodyPr/>
          <a:lstStyle>
            <a:lvl1pPr>
              <a:buNone/>
              <a:defRPr sz="2400" baseline="0">
                <a:solidFill>
                  <a:srgbClr val="000000"/>
                </a:solidFill>
              </a:defRPr>
            </a:lvl1pPr>
            <a:lvl2pPr marL="243351" indent="-243351">
              <a:buFont typeface="Arial"/>
              <a:buChar char="•"/>
              <a:defRPr sz="2100">
                <a:solidFill>
                  <a:srgbClr val="000000"/>
                </a:solidFill>
              </a:defRPr>
            </a:lvl2pPr>
            <a:lvl3pPr marL="478244" indent="-234892">
              <a:buFont typeface="Arial"/>
              <a:buChar char="•"/>
              <a:defRPr sz="1900">
                <a:solidFill>
                  <a:srgbClr val="000000"/>
                </a:solidFill>
              </a:defRPr>
            </a:lvl3pPr>
            <a:lvl4pPr marL="721593" indent="-243351">
              <a:buFont typeface="Arial"/>
              <a:buChar char="•"/>
              <a:defRPr sz="1600">
                <a:solidFill>
                  <a:srgbClr val="000000"/>
                </a:solidFill>
              </a:defRPr>
            </a:lvl4pPr>
            <a:lvl5pPr marL="956485" indent="-234892">
              <a:buFont typeface="Arial"/>
              <a:buChar char="•"/>
              <a:defRPr sz="1500">
                <a:solidFill>
                  <a:srgbClr val="000000"/>
                </a:solidFill>
              </a:defRPr>
            </a:lvl5pPr>
          </a:lstStyle>
          <a:p>
            <a:pPr lvl="0"/>
            <a:r>
              <a:rPr lang="en-GB" noProof="0" smtClean="0"/>
              <a:t>Click to add first level text or content</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endParaRPr lang="en-GB" noProof="0"/>
          </a:p>
        </p:txBody>
      </p:sp>
      <p:sp>
        <p:nvSpPr>
          <p:cNvPr id="10" name="Footer Placeholder 9"/>
          <p:cNvSpPr>
            <a:spLocks noGrp="1"/>
          </p:cNvSpPr>
          <p:nvPr>
            <p:ph type="ftr" sz="quarter" idx="10"/>
          </p:nvPr>
        </p:nvSpPr>
        <p:spPr/>
        <p:txBody>
          <a:bodyPr/>
          <a:lstStyle/>
          <a:p>
            <a:r>
              <a:rPr lang="en-US" smtClean="0"/>
              <a:t>footer</a:t>
            </a:r>
            <a:endParaRPr lang="en-US" dirty="0"/>
          </a:p>
        </p:txBody>
      </p:sp>
      <p:sp>
        <p:nvSpPr>
          <p:cNvPr id="11" name="Slide Number Placeholder 10"/>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759754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noFill/>
          <a:ln>
            <a:noFill/>
          </a:ln>
        </p:spPr>
        <p:txBody>
          <a:bodyPr/>
          <a:lstStyle>
            <a:lvl1pPr>
              <a:defRPr sz="3200" b="1" baseline="0">
                <a:solidFill>
                  <a:srgbClr val="303044"/>
                </a:solidFill>
              </a:defRPr>
            </a:lvl1pPr>
          </a:lstStyle>
          <a:p>
            <a:r>
              <a:rPr lang="en-GB" noProof="0" dirty="0" smtClean="0"/>
              <a:t>title  only layout. title goes here</a:t>
            </a:r>
            <a:endParaRPr lang="en-GB" noProof="0" dirty="0"/>
          </a:p>
        </p:txBody>
      </p:sp>
      <p:sp>
        <p:nvSpPr>
          <p:cNvPr id="10" name="Footer Placeholder 9"/>
          <p:cNvSpPr>
            <a:spLocks noGrp="1"/>
          </p:cNvSpPr>
          <p:nvPr>
            <p:ph type="ftr" sz="quarter" idx="10"/>
          </p:nvPr>
        </p:nvSpPr>
        <p:spPr/>
        <p:txBody>
          <a:bodyPr/>
          <a:lstStyle/>
          <a:p>
            <a:r>
              <a:rPr lang="en-US" smtClean="0"/>
              <a:t>footer</a:t>
            </a:r>
            <a:endParaRPr lang="en-US" dirty="0"/>
          </a:p>
        </p:txBody>
      </p:sp>
      <p:sp>
        <p:nvSpPr>
          <p:cNvPr id="11" name="Slide Number Placeholder 10"/>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067686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Presentation Title 1">
    <p:spTree>
      <p:nvGrpSpPr>
        <p:cNvPr id="1" name=""/>
        <p:cNvGrpSpPr/>
        <p:nvPr/>
      </p:nvGrpSpPr>
      <p:grpSpPr>
        <a:xfrm>
          <a:off x="0" y="0"/>
          <a:ext cx="0" cy="0"/>
          <a:chOff x="0" y="0"/>
          <a:chExt cx="0" cy="0"/>
        </a:xfrm>
      </p:grpSpPr>
      <p:sp>
        <p:nvSpPr>
          <p:cNvPr id="7" name="Picture Placeholder 2"/>
          <p:cNvSpPr>
            <a:spLocks noGrp="1"/>
          </p:cNvSpPr>
          <p:nvPr>
            <p:ph type="pic" idx="12"/>
          </p:nvPr>
        </p:nvSpPr>
        <p:spPr>
          <a:xfrm>
            <a:off x="0" y="-1"/>
            <a:ext cx="12204700" cy="6176454"/>
          </a:xfrm>
        </p:spPr>
        <p:txBody>
          <a:bodyPr/>
          <a:lstStyle>
            <a:lvl1pPr marL="0" indent="0">
              <a:buNone/>
              <a:defRPr sz="4300"/>
            </a:lvl1pPr>
            <a:lvl2pPr marL="609442" indent="0">
              <a:buNone/>
              <a:defRPr sz="3700"/>
            </a:lvl2pPr>
            <a:lvl3pPr marL="1218882" indent="0">
              <a:buNone/>
              <a:defRPr sz="3200"/>
            </a:lvl3pPr>
            <a:lvl4pPr marL="1828321" indent="0">
              <a:buNone/>
              <a:defRPr sz="2700"/>
            </a:lvl4pPr>
            <a:lvl5pPr marL="2437765" indent="0">
              <a:buNone/>
              <a:defRPr sz="2700"/>
            </a:lvl5pPr>
            <a:lvl6pPr marL="3047202" indent="0">
              <a:buNone/>
              <a:defRPr sz="2700"/>
            </a:lvl6pPr>
            <a:lvl7pPr marL="3656645" indent="0">
              <a:buNone/>
              <a:defRPr sz="2700"/>
            </a:lvl7pPr>
            <a:lvl8pPr marL="4266084" indent="0">
              <a:buNone/>
              <a:defRPr sz="2700"/>
            </a:lvl8pPr>
            <a:lvl9pPr marL="4875526" indent="0">
              <a:buNone/>
              <a:defRPr sz="2700"/>
            </a:lvl9pPr>
          </a:lstStyle>
          <a:p>
            <a:pPr lvl="0"/>
            <a:endParaRPr lang="en-GB" noProof="0" dirty="0" smtClean="0"/>
          </a:p>
        </p:txBody>
      </p:sp>
      <p:sp>
        <p:nvSpPr>
          <p:cNvPr id="4" name="Title 1"/>
          <p:cNvSpPr>
            <a:spLocks noGrp="1"/>
          </p:cNvSpPr>
          <p:nvPr>
            <p:ph type="title" hasCustomPrompt="1"/>
          </p:nvPr>
        </p:nvSpPr>
        <p:spPr>
          <a:xfrm>
            <a:off x="508529" y="846864"/>
            <a:ext cx="5559919" cy="1840519"/>
          </a:xfrm>
          <a:noFill/>
          <a:ln>
            <a:noFill/>
          </a:ln>
        </p:spPr>
        <p:txBody>
          <a:bodyPr anchor="b" anchorCtr="0"/>
          <a:lstStyle>
            <a:lvl1pPr algn="l">
              <a:lnSpc>
                <a:spcPct val="90000"/>
              </a:lnSpc>
              <a:defRPr sz="5300" spc="-200" baseline="0">
                <a:solidFill>
                  <a:srgbClr val="303044"/>
                </a:solidFill>
              </a:defRPr>
            </a:lvl1pPr>
          </a:lstStyle>
          <a:p>
            <a:r>
              <a:rPr lang="en-GB" noProof="0" dirty="0" smtClean="0"/>
              <a:t>pres. title 1 layout</a:t>
            </a:r>
            <a:br>
              <a:rPr lang="en-GB" noProof="0" dirty="0" smtClean="0"/>
            </a:br>
            <a:r>
              <a:rPr lang="en-GB" noProof="0" dirty="0" smtClean="0"/>
              <a:t>title goes here</a:t>
            </a:r>
            <a:endParaRPr lang="en-GB" noProof="0" dirty="0"/>
          </a:p>
        </p:txBody>
      </p:sp>
      <p:sp>
        <p:nvSpPr>
          <p:cNvPr id="5" name="Content Placeholder 2"/>
          <p:cNvSpPr>
            <a:spLocks noGrp="1"/>
          </p:cNvSpPr>
          <p:nvPr>
            <p:ph idx="1" hasCustomPrompt="1"/>
          </p:nvPr>
        </p:nvSpPr>
        <p:spPr>
          <a:xfrm>
            <a:off x="516311" y="2797332"/>
            <a:ext cx="4071764" cy="1211186"/>
          </a:xfrm>
          <a:ln>
            <a:noFill/>
          </a:ln>
        </p:spPr>
        <p:txBody>
          <a:bodyPr/>
          <a:lstStyle>
            <a:lvl1pPr>
              <a:buNone/>
              <a:defRPr sz="2000" baseline="0">
                <a:solidFill>
                  <a:schemeClr val="tx1"/>
                </a:solidFill>
              </a:defRPr>
            </a:lvl1pPr>
            <a:lvl2pPr marL="243351" indent="-243351">
              <a:buFont typeface="Arial"/>
              <a:buChar char="•"/>
              <a:defRPr sz="2100">
                <a:solidFill>
                  <a:schemeClr val="bg1"/>
                </a:solidFill>
              </a:defRPr>
            </a:lvl2pPr>
            <a:lvl3pPr marL="478244" indent="-234892">
              <a:buFont typeface="Arial"/>
              <a:buChar char="•"/>
              <a:defRPr sz="1900">
                <a:solidFill>
                  <a:schemeClr val="bg1"/>
                </a:solidFill>
              </a:defRPr>
            </a:lvl3pPr>
            <a:lvl4pPr marL="721593" indent="-243351">
              <a:buFont typeface="Arial"/>
              <a:buChar char="•"/>
              <a:defRPr sz="1600">
                <a:solidFill>
                  <a:schemeClr val="bg1"/>
                </a:solidFill>
              </a:defRPr>
            </a:lvl4pPr>
            <a:lvl5pPr marL="956485" indent="-234892">
              <a:buFont typeface="Arial"/>
              <a:buChar char="•"/>
              <a:defRPr sz="1500">
                <a:solidFill>
                  <a:schemeClr val="bg1"/>
                </a:solidFill>
              </a:defRPr>
            </a:lvl5pPr>
          </a:lstStyle>
          <a:p>
            <a:r>
              <a:rPr lang="en-GB" dirty="0" smtClean="0"/>
              <a:t>Presentation sub heading goes here, including presenter’s name and presentation date.</a:t>
            </a:r>
          </a:p>
        </p:txBody>
      </p:sp>
      <p:sp>
        <p:nvSpPr>
          <p:cNvPr id="3" name="Footer Placeholder 2"/>
          <p:cNvSpPr>
            <a:spLocks noGrp="1"/>
          </p:cNvSpPr>
          <p:nvPr>
            <p:ph type="ftr" sz="quarter" idx="10"/>
          </p:nvPr>
        </p:nvSpPr>
        <p:spPr/>
        <p:txBody>
          <a:bodyPr/>
          <a:lstStyle/>
          <a:p>
            <a:r>
              <a:rPr lang="en-US" smtClean="0"/>
              <a:t>footer</a:t>
            </a:r>
            <a:endParaRPr lang="en-US" dirty="0"/>
          </a:p>
        </p:txBody>
      </p:sp>
      <p:sp>
        <p:nvSpPr>
          <p:cNvPr id="6" name="Slide Number Placeholder 5"/>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047194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Presentation Titl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56117" y="3839132"/>
            <a:ext cx="10343613" cy="1400149"/>
          </a:xfrm>
          <a:noFill/>
          <a:ln>
            <a:noFill/>
          </a:ln>
        </p:spPr>
        <p:txBody>
          <a:bodyPr anchor="t" anchorCtr="0"/>
          <a:lstStyle>
            <a:lvl1pPr algn="r">
              <a:lnSpc>
                <a:spcPct val="90000"/>
              </a:lnSpc>
              <a:defRPr sz="5300">
                <a:solidFill>
                  <a:srgbClr val="303044"/>
                </a:solidFill>
              </a:defRPr>
            </a:lvl1pPr>
          </a:lstStyle>
          <a:p>
            <a:r>
              <a:rPr lang="en-GB" dirty="0" smtClean="0"/>
              <a:t>presentation title 2 layout </a:t>
            </a:r>
            <a:br>
              <a:rPr lang="en-GB" dirty="0" smtClean="0"/>
            </a:br>
            <a:r>
              <a:rPr lang="en-GB" dirty="0" smtClean="0"/>
              <a:t>title goes here</a:t>
            </a:r>
            <a:endParaRPr lang="en-US" dirty="0"/>
          </a:p>
        </p:txBody>
      </p:sp>
      <p:sp>
        <p:nvSpPr>
          <p:cNvPr id="14" name="Footer Placeholder 13"/>
          <p:cNvSpPr>
            <a:spLocks noGrp="1"/>
          </p:cNvSpPr>
          <p:nvPr>
            <p:ph type="ftr" sz="quarter" idx="12"/>
          </p:nvPr>
        </p:nvSpPr>
        <p:spPr/>
        <p:txBody>
          <a:bodyPr/>
          <a:lstStyle/>
          <a:p>
            <a:r>
              <a:rPr lang="en-US" smtClean="0"/>
              <a:t>footer</a:t>
            </a:r>
            <a:endParaRPr lang="en-US" dirty="0"/>
          </a:p>
        </p:txBody>
      </p:sp>
      <p:sp>
        <p:nvSpPr>
          <p:cNvPr id="15" name="Slide Number Placeholder 14"/>
          <p:cNvSpPr>
            <a:spLocks noGrp="1"/>
          </p:cNvSpPr>
          <p:nvPr>
            <p:ph type="sldNum" sz="quarter" idx="13"/>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
        <p:nvSpPr>
          <p:cNvPr id="6" name="Picture Placeholder 2"/>
          <p:cNvSpPr>
            <a:spLocks noGrp="1"/>
          </p:cNvSpPr>
          <p:nvPr>
            <p:ph type="pic" idx="14"/>
          </p:nvPr>
        </p:nvSpPr>
        <p:spPr>
          <a:xfrm>
            <a:off x="0" y="31"/>
            <a:ext cx="12204700" cy="3466492"/>
          </a:xfrm>
        </p:spPr>
        <p:txBody>
          <a:bodyPr/>
          <a:lstStyle>
            <a:lvl1pPr marL="0" indent="0">
              <a:buNone/>
              <a:defRPr sz="4300"/>
            </a:lvl1pPr>
            <a:lvl2pPr marL="609442" indent="0">
              <a:buNone/>
              <a:defRPr sz="3700"/>
            </a:lvl2pPr>
            <a:lvl3pPr marL="1218882" indent="0">
              <a:buNone/>
              <a:defRPr sz="3200"/>
            </a:lvl3pPr>
            <a:lvl4pPr marL="1828321" indent="0">
              <a:buNone/>
              <a:defRPr sz="2700"/>
            </a:lvl4pPr>
            <a:lvl5pPr marL="2437765" indent="0">
              <a:buNone/>
              <a:defRPr sz="2700"/>
            </a:lvl5pPr>
            <a:lvl6pPr marL="3047202" indent="0">
              <a:buNone/>
              <a:defRPr sz="2700"/>
            </a:lvl6pPr>
            <a:lvl7pPr marL="3656645" indent="0">
              <a:buNone/>
              <a:defRPr sz="2700"/>
            </a:lvl7pPr>
            <a:lvl8pPr marL="4266084" indent="0">
              <a:buNone/>
              <a:defRPr sz="2700"/>
            </a:lvl8pPr>
            <a:lvl9pPr marL="4875526" indent="0">
              <a:buNone/>
              <a:defRPr sz="2700"/>
            </a:lvl9pPr>
          </a:lstStyle>
          <a:p>
            <a:pPr lvl="0"/>
            <a:endParaRPr lang="en-GB" noProof="0" dirty="0" smtClean="0"/>
          </a:p>
        </p:txBody>
      </p:sp>
    </p:spTree>
    <p:extLst>
      <p:ext uri="{BB962C8B-B14F-4D97-AF65-F5344CB8AC3E}">
        <p14:creationId xmlns:p14="http://schemas.microsoft.com/office/powerpoint/2010/main" val="2474375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lumn 1">
    <p:spTree>
      <p:nvGrpSpPr>
        <p:cNvPr id="1" name=""/>
        <p:cNvGrpSpPr/>
        <p:nvPr/>
      </p:nvGrpSpPr>
      <p:grpSpPr>
        <a:xfrm>
          <a:off x="0" y="0"/>
          <a:ext cx="0" cy="0"/>
          <a:chOff x="0" y="0"/>
          <a:chExt cx="0" cy="0"/>
        </a:xfrm>
      </p:grpSpPr>
      <p:sp>
        <p:nvSpPr>
          <p:cNvPr id="2" name="Title 1"/>
          <p:cNvSpPr>
            <a:spLocks noGrp="1"/>
          </p:cNvSpPr>
          <p:nvPr>
            <p:ph type="title" hasCustomPrompt="1"/>
          </p:nvPr>
        </p:nvSpPr>
        <p:spPr>
          <a:noFill/>
          <a:ln>
            <a:noFill/>
          </a:ln>
        </p:spPr>
        <p:txBody>
          <a:bodyPr/>
          <a:lstStyle>
            <a:lvl1pPr>
              <a:defRPr>
                <a:solidFill>
                  <a:srgbClr val="303044"/>
                </a:solidFill>
              </a:defRPr>
            </a:lvl1pPr>
          </a:lstStyle>
          <a:p>
            <a:r>
              <a:rPr lang="en-GB" noProof="0" dirty="0" smtClean="0"/>
              <a:t>two column 1 layout. title goes here</a:t>
            </a:r>
            <a:endParaRPr lang="en-GB" noProof="0" dirty="0"/>
          </a:p>
        </p:txBody>
      </p:sp>
      <p:sp>
        <p:nvSpPr>
          <p:cNvPr id="3" name="Content Placeholder 2"/>
          <p:cNvSpPr>
            <a:spLocks noGrp="1"/>
          </p:cNvSpPr>
          <p:nvPr>
            <p:ph sz="half" idx="1" hasCustomPrompt="1"/>
          </p:nvPr>
        </p:nvSpPr>
        <p:spPr>
          <a:xfrm>
            <a:off x="527601" y="1188275"/>
            <a:ext cx="5501725" cy="4773638"/>
          </a:xfrm>
        </p:spPr>
        <p:txBody>
          <a:bodyPr/>
          <a:lstStyle>
            <a:lvl1pPr>
              <a:defRPr sz="2400" baseline="0">
                <a:solidFill>
                  <a:schemeClr val="tx1"/>
                </a:solidFill>
              </a:defRPr>
            </a:lvl1pPr>
            <a:lvl2pPr marL="243351" indent="-243351">
              <a:buFont typeface="Arial"/>
              <a:buChar char="•"/>
              <a:defRPr sz="2100">
                <a:solidFill>
                  <a:schemeClr val="tx1"/>
                </a:solidFill>
              </a:defRPr>
            </a:lvl2pPr>
            <a:lvl3pPr marL="478244" indent="-234892">
              <a:buFont typeface="Arial"/>
              <a:buChar char="•"/>
              <a:defRPr sz="1900">
                <a:solidFill>
                  <a:schemeClr val="tx1"/>
                </a:solidFill>
              </a:defRPr>
            </a:lvl3pPr>
            <a:lvl4pPr marL="721593" indent="-243351">
              <a:buFont typeface="Arial"/>
              <a:buChar char="•"/>
              <a:defRPr sz="1600">
                <a:solidFill>
                  <a:schemeClr val="tx1"/>
                </a:solidFill>
              </a:defRPr>
            </a:lvl4pPr>
            <a:lvl5pPr marL="956485" indent="-234892">
              <a:buFont typeface="Arial"/>
              <a:buChar char="•"/>
              <a:defRPr sz="1500">
                <a:solidFill>
                  <a:schemeClr val="tx1"/>
                </a:solidFill>
              </a:defRPr>
            </a:lvl5pPr>
            <a:lvl6pPr>
              <a:defRPr sz="2400"/>
            </a:lvl6pPr>
            <a:lvl7pPr>
              <a:defRPr sz="2400"/>
            </a:lvl7pPr>
            <a:lvl8pPr>
              <a:defRPr sz="2400"/>
            </a:lvl8pPr>
            <a:lvl9pPr>
              <a:defRPr sz="2400"/>
            </a:lvl9pPr>
          </a:lstStyle>
          <a:p>
            <a:pPr lvl="0"/>
            <a:r>
              <a:rPr lang="en-GB" noProof="0" smtClean="0"/>
              <a:t>Click to add first level text or content</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endParaRPr lang="en-GB" noProof="0"/>
          </a:p>
        </p:txBody>
      </p:sp>
      <p:sp>
        <p:nvSpPr>
          <p:cNvPr id="4" name="Content Placeholder 3"/>
          <p:cNvSpPr>
            <a:spLocks noGrp="1"/>
          </p:cNvSpPr>
          <p:nvPr>
            <p:ph sz="half" idx="2" hasCustomPrompt="1"/>
          </p:nvPr>
        </p:nvSpPr>
        <p:spPr>
          <a:xfrm>
            <a:off x="6222475" y="1188324"/>
            <a:ext cx="5500590" cy="4796221"/>
          </a:xfrm>
        </p:spPr>
        <p:txBody>
          <a:bodyPr/>
          <a:lstStyle>
            <a:lvl1pPr>
              <a:defRPr sz="2400">
                <a:solidFill>
                  <a:srgbClr val="000000"/>
                </a:solidFill>
              </a:defRPr>
            </a:lvl1pPr>
            <a:lvl2pPr marL="243351" indent="-243351">
              <a:buFont typeface="Arial"/>
              <a:buChar char="•"/>
              <a:defRPr sz="2100">
                <a:solidFill>
                  <a:srgbClr val="000000"/>
                </a:solidFill>
              </a:defRPr>
            </a:lvl2pPr>
            <a:lvl3pPr marL="478244" indent="-234892">
              <a:buFont typeface="Arial"/>
              <a:buChar char="•"/>
              <a:defRPr sz="1900">
                <a:solidFill>
                  <a:srgbClr val="000000"/>
                </a:solidFill>
              </a:defRPr>
            </a:lvl3pPr>
            <a:lvl4pPr marL="721593" indent="-243351">
              <a:buFont typeface="Arial"/>
              <a:buChar char="•"/>
              <a:defRPr sz="1600">
                <a:solidFill>
                  <a:srgbClr val="000000"/>
                </a:solidFill>
              </a:defRPr>
            </a:lvl4pPr>
            <a:lvl5pPr marL="956485" indent="-234892">
              <a:buFont typeface="Arial"/>
              <a:buChar char="•"/>
              <a:defRPr sz="1500">
                <a:solidFill>
                  <a:srgbClr val="000000"/>
                </a:solidFill>
              </a:defRPr>
            </a:lvl5pPr>
            <a:lvl6pPr>
              <a:defRPr sz="2400"/>
            </a:lvl6pPr>
            <a:lvl7pPr>
              <a:defRPr sz="2400"/>
            </a:lvl7pPr>
            <a:lvl8pPr>
              <a:defRPr sz="2400"/>
            </a:lvl8pPr>
            <a:lvl9pPr>
              <a:defRPr sz="2400"/>
            </a:lvl9pPr>
          </a:lstStyle>
          <a:p>
            <a:pPr lvl="0"/>
            <a:r>
              <a:rPr lang="en-US" dirty="0" smtClean="0"/>
              <a:t>Click to add first level text or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smtClean="0"/>
          </a:p>
          <a:p>
            <a:pPr lvl="4"/>
            <a:endParaRPr lang="en-GB" dirty="0"/>
          </a:p>
        </p:txBody>
      </p:sp>
      <p:sp>
        <p:nvSpPr>
          <p:cNvPr id="11" name="Footer Placeholder 10"/>
          <p:cNvSpPr>
            <a:spLocks noGrp="1"/>
          </p:cNvSpPr>
          <p:nvPr>
            <p:ph type="ftr" sz="quarter" idx="10"/>
          </p:nvPr>
        </p:nvSpPr>
        <p:spPr/>
        <p:txBody>
          <a:bodyPr/>
          <a:lstStyle/>
          <a:p>
            <a:r>
              <a:rPr lang="en-US" smtClean="0"/>
              <a:t>footer</a:t>
            </a:r>
            <a:endParaRPr lang="en-US" dirty="0"/>
          </a:p>
        </p:txBody>
      </p:sp>
      <p:sp>
        <p:nvSpPr>
          <p:cNvPr id="12" name="Slide Number Placeholder 11"/>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930937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8550" y="364884"/>
            <a:ext cx="11205260" cy="691360"/>
          </a:xfrm>
          <a:noFill/>
          <a:ln>
            <a:noFill/>
          </a:ln>
        </p:spPr>
        <p:txBody>
          <a:bodyPr/>
          <a:lstStyle>
            <a:lvl1pPr>
              <a:defRPr>
                <a:solidFill>
                  <a:srgbClr val="303044"/>
                </a:solidFill>
              </a:defRPr>
            </a:lvl1pPr>
          </a:lstStyle>
          <a:p>
            <a:r>
              <a:rPr lang="en-GB" noProof="0" dirty="0" smtClean="0"/>
              <a:t>comparison layout. title goes here</a:t>
            </a:r>
            <a:endParaRPr lang="en-GB" noProof="0" dirty="0"/>
          </a:p>
        </p:txBody>
      </p:sp>
      <p:sp>
        <p:nvSpPr>
          <p:cNvPr id="3" name="Text Placeholder 2"/>
          <p:cNvSpPr>
            <a:spLocks noGrp="1"/>
          </p:cNvSpPr>
          <p:nvPr>
            <p:ph type="body" idx="1" hasCustomPrompt="1"/>
          </p:nvPr>
        </p:nvSpPr>
        <p:spPr>
          <a:xfrm>
            <a:off x="528551" y="1190678"/>
            <a:ext cx="5501725" cy="639911"/>
          </a:xfrm>
        </p:spPr>
        <p:txBody>
          <a:bodyPr anchor="b"/>
          <a:lstStyle>
            <a:lvl1pPr marL="0" indent="0">
              <a:buNone/>
              <a:defRPr sz="2700" b="1" baseline="0">
                <a:solidFill>
                  <a:srgbClr val="303044"/>
                </a:solidFill>
                <a:latin typeface="Arial" pitchFamily="34" charset="0"/>
                <a:cs typeface="Arial" pitchFamily="34" charset="0"/>
              </a:defRPr>
            </a:lvl1pPr>
            <a:lvl2pPr marL="609442" indent="0">
              <a:buNone/>
              <a:defRPr sz="2700" b="1"/>
            </a:lvl2pPr>
            <a:lvl3pPr marL="1218882" indent="0">
              <a:buNone/>
              <a:defRPr sz="2400" b="1"/>
            </a:lvl3pPr>
            <a:lvl4pPr marL="1828321" indent="0">
              <a:buNone/>
              <a:defRPr sz="2100" b="1"/>
            </a:lvl4pPr>
            <a:lvl5pPr marL="2437765" indent="0">
              <a:buNone/>
              <a:defRPr sz="2100" b="1"/>
            </a:lvl5pPr>
            <a:lvl6pPr marL="3047202" indent="0">
              <a:buNone/>
              <a:defRPr sz="2100" b="1"/>
            </a:lvl6pPr>
            <a:lvl7pPr marL="3656645" indent="0">
              <a:buNone/>
              <a:defRPr sz="2100" b="1"/>
            </a:lvl7pPr>
            <a:lvl8pPr marL="4266084" indent="0">
              <a:buNone/>
              <a:defRPr sz="2100" b="1"/>
            </a:lvl8pPr>
            <a:lvl9pPr marL="4875526" indent="0">
              <a:buNone/>
              <a:defRPr sz="2100" b="1"/>
            </a:lvl9pPr>
          </a:lstStyle>
          <a:p>
            <a:pPr lvl="0"/>
            <a:r>
              <a:rPr lang="en-GB" noProof="0" dirty="0" smtClean="0"/>
              <a:t>click to add left title</a:t>
            </a:r>
          </a:p>
        </p:txBody>
      </p:sp>
      <p:sp>
        <p:nvSpPr>
          <p:cNvPr id="4" name="Content Placeholder 3"/>
          <p:cNvSpPr>
            <a:spLocks noGrp="1"/>
          </p:cNvSpPr>
          <p:nvPr>
            <p:ph sz="half" idx="2" hasCustomPrompt="1"/>
          </p:nvPr>
        </p:nvSpPr>
        <p:spPr>
          <a:xfrm>
            <a:off x="528551" y="1829225"/>
            <a:ext cx="5501725" cy="4098816"/>
          </a:xfrm>
        </p:spPr>
        <p:txBody>
          <a:bodyPr/>
          <a:lstStyle>
            <a:lvl1pPr>
              <a:defRPr sz="2400">
                <a:solidFill>
                  <a:schemeClr val="tx1"/>
                </a:solidFill>
                <a:latin typeface="Arial" pitchFamily="34" charset="0"/>
                <a:cs typeface="Arial" pitchFamily="34" charset="0"/>
              </a:defRPr>
            </a:lvl1pPr>
            <a:lvl2pPr marL="243351" indent="-243351">
              <a:buFont typeface="Arial"/>
              <a:buChar char="•"/>
              <a:defRPr sz="2100">
                <a:solidFill>
                  <a:schemeClr val="tx1"/>
                </a:solidFill>
                <a:latin typeface="Arial" pitchFamily="34" charset="0"/>
                <a:cs typeface="Arial" pitchFamily="34" charset="0"/>
              </a:defRPr>
            </a:lvl2pPr>
            <a:lvl3pPr marL="478244" indent="-234892">
              <a:buFont typeface="Arial"/>
              <a:buChar char="•"/>
              <a:defRPr sz="1900">
                <a:solidFill>
                  <a:schemeClr val="tx1"/>
                </a:solidFill>
                <a:latin typeface="Arial" pitchFamily="34" charset="0"/>
                <a:cs typeface="Arial" pitchFamily="34" charset="0"/>
              </a:defRPr>
            </a:lvl3pPr>
            <a:lvl4pPr marL="721593" indent="-243351">
              <a:buFont typeface="Arial"/>
              <a:buChar char="•"/>
              <a:defRPr sz="1600">
                <a:solidFill>
                  <a:schemeClr val="tx1"/>
                </a:solidFill>
                <a:latin typeface="Arial" pitchFamily="34" charset="0"/>
                <a:cs typeface="Arial" pitchFamily="34" charset="0"/>
              </a:defRPr>
            </a:lvl4pPr>
            <a:lvl5pPr marL="956485" indent="-234892">
              <a:buFont typeface="Arial"/>
              <a:buChar char="•"/>
              <a:defRPr sz="1500">
                <a:solidFill>
                  <a:schemeClr val="tx1"/>
                </a:solidFill>
                <a:latin typeface="Arial" pitchFamily="34" charset="0"/>
                <a:cs typeface="Arial" pitchFamily="34" charset="0"/>
              </a:defRPr>
            </a:lvl5pPr>
            <a:lvl6pPr>
              <a:defRPr sz="2100"/>
            </a:lvl6pPr>
            <a:lvl7pPr>
              <a:defRPr sz="2100"/>
            </a:lvl7pPr>
            <a:lvl8pPr>
              <a:defRPr sz="2100"/>
            </a:lvl8pPr>
            <a:lvl9pPr>
              <a:defRPr sz="2100"/>
            </a:lvl9pPr>
          </a:lstStyle>
          <a:p>
            <a:pPr lvl="0"/>
            <a:r>
              <a:rPr lang="en-GB" noProof="0" smtClean="0"/>
              <a:t>Click to add first level text or content</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endParaRPr lang="en-GB" noProof="0"/>
          </a:p>
        </p:txBody>
      </p:sp>
      <p:sp>
        <p:nvSpPr>
          <p:cNvPr id="5" name="Text Placeholder 4"/>
          <p:cNvSpPr>
            <a:spLocks noGrp="1"/>
          </p:cNvSpPr>
          <p:nvPr>
            <p:ph type="body" sz="quarter" idx="3" hasCustomPrompt="1"/>
          </p:nvPr>
        </p:nvSpPr>
        <p:spPr>
          <a:xfrm>
            <a:off x="6222475" y="1190678"/>
            <a:ext cx="5501725" cy="639911"/>
          </a:xfrm>
        </p:spPr>
        <p:txBody>
          <a:bodyPr anchor="b"/>
          <a:lstStyle>
            <a:lvl1pPr marL="0" indent="0">
              <a:buNone/>
              <a:defRPr sz="2700" b="1" baseline="0">
                <a:solidFill>
                  <a:srgbClr val="303044"/>
                </a:solidFill>
                <a:latin typeface="Arial" pitchFamily="34" charset="0"/>
                <a:cs typeface="Arial" pitchFamily="34" charset="0"/>
              </a:defRPr>
            </a:lvl1pPr>
            <a:lvl2pPr marL="609442" indent="0">
              <a:buNone/>
              <a:defRPr sz="2700" b="1"/>
            </a:lvl2pPr>
            <a:lvl3pPr marL="1218882" indent="0">
              <a:buNone/>
              <a:defRPr sz="2400" b="1"/>
            </a:lvl3pPr>
            <a:lvl4pPr marL="1828321" indent="0">
              <a:buNone/>
              <a:defRPr sz="2100" b="1"/>
            </a:lvl4pPr>
            <a:lvl5pPr marL="2437765" indent="0">
              <a:buNone/>
              <a:defRPr sz="2100" b="1"/>
            </a:lvl5pPr>
            <a:lvl6pPr marL="3047202" indent="0">
              <a:buNone/>
              <a:defRPr sz="2100" b="1"/>
            </a:lvl6pPr>
            <a:lvl7pPr marL="3656645" indent="0">
              <a:buNone/>
              <a:defRPr sz="2100" b="1"/>
            </a:lvl7pPr>
            <a:lvl8pPr marL="4266084" indent="0">
              <a:buNone/>
              <a:defRPr sz="2100" b="1"/>
            </a:lvl8pPr>
            <a:lvl9pPr marL="4875526" indent="0">
              <a:buNone/>
              <a:defRPr sz="2100" b="1"/>
            </a:lvl9pPr>
          </a:lstStyle>
          <a:p>
            <a:pPr lvl="0"/>
            <a:r>
              <a:rPr lang="en-GB" noProof="0" dirty="0" smtClean="0"/>
              <a:t>click to add right title</a:t>
            </a:r>
          </a:p>
        </p:txBody>
      </p:sp>
      <p:sp>
        <p:nvSpPr>
          <p:cNvPr id="6" name="Content Placeholder 5"/>
          <p:cNvSpPr>
            <a:spLocks noGrp="1"/>
          </p:cNvSpPr>
          <p:nvPr>
            <p:ph sz="quarter" idx="4" hasCustomPrompt="1"/>
          </p:nvPr>
        </p:nvSpPr>
        <p:spPr>
          <a:xfrm>
            <a:off x="6222475" y="1829260"/>
            <a:ext cx="5501725" cy="4121398"/>
          </a:xfrm>
        </p:spPr>
        <p:txBody>
          <a:bodyPr/>
          <a:lstStyle>
            <a:lvl1pPr>
              <a:defRPr sz="2400">
                <a:solidFill>
                  <a:srgbClr val="000000"/>
                </a:solidFill>
                <a:latin typeface="Arial" pitchFamily="34" charset="0"/>
                <a:cs typeface="Arial" pitchFamily="34" charset="0"/>
              </a:defRPr>
            </a:lvl1pPr>
            <a:lvl2pPr marL="243351" indent="-243351">
              <a:buFont typeface="Arial"/>
              <a:buChar char="•"/>
              <a:defRPr sz="2100">
                <a:solidFill>
                  <a:srgbClr val="000000"/>
                </a:solidFill>
                <a:latin typeface="Arial" pitchFamily="34" charset="0"/>
                <a:cs typeface="Arial" pitchFamily="34" charset="0"/>
              </a:defRPr>
            </a:lvl2pPr>
            <a:lvl3pPr marL="478244" indent="-234892">
              <a:buFont typeface="Arial"/>
              <a:buChar char="•"/>
              <a:defRPr sz="1900">
                <a:solidFill>
                  <a:srgbClr val="000000"/>
                </a:solidFill>
                <a:latin typeface="Arial" pitchFamily="34" charset="0"/>
                <a:cs typeface="Arial" pitchFamily="34" charset="0"/>
              </a:defRPr>
            </a:lvl3pPr>
            <a:lvl4pPr marL="721593" indent="-243351">
              <a:buFont typeface="Arial"/>
              <a:buChar char="•"/>
              <a:defRPr sz="1600">
                <a:solidFill>
                  <a:srgbClr val="000000"/>
                </a:solidFill>
                <a:latin typeface="Arial" pitchFamily="34" charset="0"/>
                <a:cs typeface="Arial" pitchFamily="34" charset="0"/>
              </a:defRPr>
            </a:lvl4pPr>
            <a:lvl5pPr marL="956485" indent="-234892">
              <a:buFont typeface="Arial"/>
              <a:buChar char="•"/>
              <a:defRPr sz="1500">
                <a:solidFill>
                  <a:srgbClr val="000000"/>
                </a:solidFill>
                <a:latin typeface="Arial" pitchFamily="34" charset="0"/>
                <a:cs typeface="Arial" pitchFamily="34" charset="0"/>
              </a:defRPr>
            </a:lvl5pPr>
            <a:lvl6pPr>
              <a:defRPr sz="2100"/>
            </a:lvl6pPr>
            <a:lvl7pPr>
              <a:defRPr sz="2100"/>
            </a:lvl7pPr>
            <a:lvl8pPr>
              <a:defRPr sz="2100"/>
            </a:lvl8pPr>
            <a:lvl9pPr>
              <a:defRPr sz="2100"/>
            </a:lvl9pPr>
          </a:lstStyle>
          <a:p>
            <a:pPr lvl="0"/>
            <a:r>
              <a:rPr lang="en-GB" noProof="0" smtClean="0"/>
              <a:t>Click to add first level text or content</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endParaRPr lang="en-GB" noProof="0"/>
          </a:p>
        </p:txBody>
      </p:sp>
      <p:sp>
        <p:nvSpPr>
          <p:cNvPr id="13" name="Footer Placeholder 12"/>
          <p:cNvSpPr>
            <a:spLocks noGrp="1"/>
          </p:cNvSpPr>
          <p:nvPr>
            <p:ph type="ftr" sz="quarter" idx="10"/>
          </p:nvPr>
        </p:nvSpPr>
        <p:spPr/>
        <p:txBody>
          <a:bodyPr/>
          <a:lstStyle/>
          <a:p>
            <a:r>
              <a:rPr lang="en-US" smtClean="0"/>
              <a:t>footer</a:t>
            </a:r>
            <a:endParaRPr lang="en-US" dirty="0"/>
          </a:p>
        </p:txBody>
      </p:sp>
      <p:sp>
        <p:nvSpPr>
          <p:cNvPr id="14" name="Slide Number Placeholder 13"/>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33668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Picture &amp;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1555" y="3836289"/>
            <a:ext cx="9914199" cy="566870"/>
          </a:xfrm>
          <a:noFill/>
        </p:spPr>
        <p:txBody>
          <a:bodyPr anchor="b"/>
          <a:lstStyle>
            <a:lvl1pPr algn="l">
              <a:defRPr sz="3200" b="1">
                <a:solidFill>
                  <a:srgbClr val="303044"/>
                </a:solidFill>
              </a:defRPr>
            </a:lvl1pPr>
          </a:lstStyle>
          <a:p>
            <a:r>
              <a:rPr lang="en-GB" noProof="0" dirty="0" smtClean="0"/>
              <a:t>picture &amp; caption layout. title goes here</a:t>
            </a:r>
            <a:endParaRPr lang="en-GB" noProof="0" dirty="0"/>
          </a:p>
        </p:txBody>
      </p:sp>
      <p:sp>
        <p:nvSpPr>
          <p:cNvPr id="4" name="Text Placeholder 3"/>
          <p:cNvSpPr>
            <a:spLocks noGrp="1"/>
          </p:cNvSpPr>
          <p:nvPr>
            <p:ph type="body" sz="half" idx="2" hasCustomPrompt="1"/>
          </p:nvPr>
        </p:nvSpPr>
        <p:spPr>
          <a:xfrm>
            <a:off x="1061555" y="4428599"/>
            <a:ext cx="9922675" cy="595080"/>
          </a:xfrm>
        </p:spPr>
        <p:txBody>
          <a:bodyPr/>
          <a:lstStyle>
            <a:lvl1pPr marL="0" indent="0">
              <a:buNone/>
              <a:defRPr sz="1900" baseline="0">
                <a:solidFill>
                  <a:schemeClr val="tx1"/>
                </a:solidFill>
              </a:defRPr>
            </a:lvl1pPr>
            <a:lvl2pPr marL="609442" indent="0">
              <a:buNone/>
              <a:defRPr sz="1600"/>
            </a:lvl2pPr>
            <a:lvl3pPr marL="1218882" indent="0">
              <a:buNone/>
              <a:defRPr sz="1300"/>
            </a:lvl3pPr>
            <a:lvl4pPr marL="1828321" indent="0">
              <a:buNone/>
              <a:defRPr sz="1200"/>
            </a:lvl4pPr>
            <a:lvl5pPr marL="2437765" indent="0">
              <a:buNone/>
              <a:defRPr sz="1200"/>
            </a:lvl5pPr>
            <a:lvl6pPr marL="3047202" indent="0">
              <a:buNone/>
              <a:defRPr sz="1200"/>
            </a:lvl6pPr>
            <a:lvl7pPr marL="3656645" indent="0">
              <a:buNone/>
              <a:defRPr sz="1200"/>
            </a:lvl7pPr>
            <a:lvl8pPr marL="4266084" indent="0">
              <a:buNone/>
              <a:defRPr sz="1200"/>
            </a:lvl8pPr>
            <a:lvl9pPr marL="4875526" indent="0">
              <a:buNone/>
              <a:defRPr sz="1200"/>
            </a:lvl9pPr>
          </a:lstStyle>
          <a:p>
            <a:pPr lvl="0"/>
            <a:r>
              <a:rPr lang="en-GB" noProof="0" smtClean="0"/>
              <a:t>Click to add sub-caption</a:t>
            </a:r>
          </a:p>
        </p:txBody>
      </p:sp>
      <p:sp>
        <p:nvSpPr>
          <p:cNvPr id="12" name="Footer Placeholder 11"/>
          <p:cNvSpPr>
            <a:spLocks noGrp="1"/>
          </p:cNvSpPr>
          <p:nvPr>
            <p:ph type="ftr" sz="quarter" idx="10"/>
          </p:nvPr>
        </p:nvSpPr>
        <p:spPr/>
        <p:txBody>
          <a:bodyPr/>
          <a:lstStyle/>
          <a:p>
            <a:r>
              <a:rPr lang="en-US" smtClean="0"/>
              <a:t>footer</a:t>
            </a:r>
            <a:endParaRPr lang="en-US" dirty="0"/>
          </a:p>
        </p:txBody>
      </p:sp>
      <p:sp>
        <p:nvSpPr>
          <p:cNvPr id="13" name="Slide Number Placeholder 12"/>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
        <p:nvSpPr>
          <p:cNvPr id="7" name="Picture Placeholder 2"/>
          <p:cNvSpPr>
            <a:spLocks noGrp="1"/>
          </p:cNvSpPr>
          <p:nvPr>
            <p:ph type="pic" idx="12"/>
          </p:nvPr>
        </p:nvSpPr>
        <p:spPr>
          <a:xfrm>
            <a:off x="0" y="31"/>
            <a:ext cx="12204700" cy="3466492"/>
          </a:xfrm>
        </p:spPr>
        <p:txBody>
          <a:bodyPr/>
          <a:lstStyle>
            <a:lvl1pPr marL="0" indent="0">
              <a:buNone/>
              <a:defRPr sz="4300"/>
            </a:lvl1pPr>
            <a:lvl2pPr marL="609442" indent="0">
              <a:buNone/>
              <a:defRPr sz="3700"/>
            </a:lvl2pPr>
            <a:lvl3pPr marL="1218882" indent="0">
              <a:buNone/>
              <a:defRPr sz="3200"/>
            </a:lvl3pPr>
            <a:lvl4pPr marL="1828321" indent="0">
              <a:buNone/>
              <a:defRPr sz="2700"/>
            </a:lvl4pPr>
            <a:lvl5pPr marL="2437765" indent="0">
              <a:buNone/>
              <a:defRPr sz="2700"/>
            </a:lvl5pPr>
            <a:lvl6pPr marL="3047202" indent="0">
              <a:buNone/>
              <a:defRPr sz="2700"/>
            </a:lvl6pPr>
            <a:lvl7pPr marL="3656645" indent="0">
              <a:buNone/>
              <a:defRPr sz="2700"/>
            </a:lvl7pPr>
            <a:lvl8pPr marL="4266084" indent="0">
              <a:buNone/>
              <a:defRPr sz="2700"/>
            </a:lvl8pPr>
            <a:lvl9pPr marL="4875526" indent="0">
              <a:buNone/>
              <a:defRPr sz="2700"/>
            </a:lvl9pPr>
          </a:lstStyle>
          <a:p>
            <a:pPr lvl="0"/>
            <a:endParaRPr lang="en-GB" noProof="0" dirty="0" smtClean="0"/>
          </a:p>
        </p:txBody>
      </p:sp>
    </p:spTree>
    <p:extLst>
      <p:ext uri="{BB962C8B-B14F-4D97-AF65-F5344CB8AC3E}">
        <p14:creationId xmlns:p14="http://schemas.microsoft.com/office/powerpoint/2010/main" val="3292587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3_Presentation Title 1">
    <p:spTree>
      <p:nvGrpSpPr>
        <p:cNvPr id="1" name=""/>
        <p:cNvGrpSpPr/>
        <p:nvPr/>
      </p:nvGrpSpPr>
      <p:grpSpPr>
        <a:xfrm>
          <a:off x="0" y="0"/>
          <a:ext cx="0" cy="0"/>
          <a:chOff x="0" y="0"/>
          <a:chExt cx="0" cy="0"/>
        </a:xfrm>
      </p:grpSpPr>
      <p:sp>
        <p:nvSpPr>
          <p:cNvPr id="7" name="Picture Placeholder 2"/>
          <p:cNvSpPr>
            <a:spLocks noGrp="1"/>
          </p:cNvSpPr>
          <p:nvPr>
            <p:ph type="pic" idx="12"/>
          </p:nvPr>
        </p:nvSpPr>
        <p:spPr>
          <a:xfrm>
            <a:off x="0" y="-1"/>
            <a:ext cx="12204700" cy="6176454"/>
          </a:xfrm>
        </p:spPr>
        <p:txBody>
          <a:bodyPr/>
          <a:lstStyle>
            <a:lvl1pPr marL="0" indent="0">
              <a:buNone/>
              <a:defRPr sz="4300"/>
            </a:lvl1pPr>
            <a:lvl2pPr marL="609442" indent="0">
              <a:buNone/>
              <a:defRPr sz="3700"/>
            </a:lvl2pPr>
            <a:lvl3pPr marL="1218882" indent="0">
              <a:buNone/>
              <a:defRPr sz="3200"/>
            </a:lvl3pPr>
            <a:lvl4pPr marL="1828321" indent="0">
              <a:buNone/>
              <a:defRPr sz="2700"/>
            </a:lvl4pPr>
            <a:lvl5pPr marL="2437765" indent="0">
              <a:buNone/>
              <a:defRPr sz="2700"/>
            </a:lvl5pPr>
            <a:lvl6pPr marL="3047202" indent="0">
              <a:buNone/>
              <a:defRPr sz="2700"/>
            </a:lvl6pPr>
            <a:lvl7pPr marL="3656645" indent="0">
              <a:buNone/>
              <a:defRPr sz="2700"/>
            </a:lvl7pPr>
            <a:lvl8pPr marL="4266084" indent="0">
              <a:buNone/>
              <a:defRPr sz="2700"/>
            </a:lvl8pPr>
            <a:lvl9pPr marL="4875526" indent="0">
              <a:buNone/>
              <a:defRPr sz="2700"/>
            </a:lvl9pPr>
          </a:lstStyle>
          <a:p>
            <a:pPr lvl="0"/>
            <a:endParaRPr lang="en-GB" noProof="0" dirty="0" smtClean="0"/>
          </a:p>
        </p:txBody>
      </p:sp>
      <p:sp>
        <p:nvSpPr>
          <p:cNvPr id="4" name="Title 1"/>
          <p:cNvSpPr>
            <a:spLocks noGrp="1"/>
          </p:cNvSpPr>
          <p:nvPr>
            <p:ph type="title" hasCustomPrompt="1"/>
          </p:nvPr>
        </p:nvSpPr>
        <p:spPr>
          <a:xfrm>
            <a:off x="508529" y="846864"/>
            <a:ext cx="5559919" cy="1840519"/>
          </a:xfrm>
          <a:noFill/>
          <a:ln>
            <a:noFill/>
          </a:ln>
        </p:spPr>
        <p:txBody>
          <a:bodyPr anchor="b" anchorCtr="0"/>
          <a:lstStyle>
            <a:lvl1pPr algn="l">
              <a:lnSpc>
                <a:spcPct val="90000"/>
              </a:lnSpc>
              <a:defRPr sz="5300" spc="-200" baseline="0">
                <a:solidFill>
                  <a:srgbClr val="303044"/>
                </a:solidFill>
              </a:defRPr>
            </a:lvl1pPr>
          </a:lstStyle>
          <a:p>
            <a:r>
              <a:rPr lang="en-GB" noProof="0" dirty="0" smtClean="0"/>
              <a:t>pres. title 1 layout</a:t>
            </a:r>
            <a:br>
              <a:rPr lang="en-GB" noProof="0" dirty="0" smtClean="0"/>
            </a:br>
            <a:r>
              <a:rPr lang="en-GB" noProof="0" dirty="0" smtClean="0"/>
              <a:t>title goes here</a:t>
            </a:r>
            <a:endParaRPr lang="en-GB" noProof="0" dirty="0"/>
          </a:p>
        </p:txBody>
      </p:sp>
      <p:sp>
        <p:nvSpPr>
          <p:cNvPr id="5" name="Content Placeholder 2"/>
          <p:cNvSpPr>
            <a:spLocks noGrp="1"/>
          </p:cNvSpPr>
          <p:nvPr>
            <p:ph idx="1" hasCustomPrompt="1"/>
          </p:nvPr>
        </p:nvSpPr>
        <p:spPr>
          <a:xfrm>
            <a:off x="516311" y="2797332"/>
            <a:ext cx="4071764" cy="1211186"/>
          </a:xfrm>
          <a:ln>
            <a:noFill/>
          </a:ln>
        </p:spPr>
        <p:txBody>
          <a:bodyPr/>
          <a:lstStyle>
            <a:lvl1pPr>
              <a:buNone/>
              <a:defRPr sz="2000" baseline="0">
                <a:solidFill>
                  <a:schemeClr val="tx1"/>
                </a:solidFill>
              </a:defRPr>
            </a:lvl1pPr>
            <a:lvl2pPr marL="243351" indent="-243351">
              <a:buFont typeface="Arial"/>
              <a:buChar char="•"/>
              <a:defRPr sz="2100">
                <a:solidFill>
                  <a:schemeClr val="bg1"/>
                </a:solidFill>
              </a:defRPr>
            </a:lvl2pPr>
            <a:lvl3pPr marL="478244" indent="-234892">
              <a:buFont typeface="Arial"/>
              <a:buChar char="•"/>
              <a:defRPr sz="1900">
                <a:solidFill>
                  <a:schemeClr val="bg1"/>
                </a:solidFill>
              </a:defRPr>
            </a:lvl3pPr>
            <a:lvl4pPr marL="721593" indent="-243351">
              <a:buFont typeface="Arial"/>
              <a:buChar char="•"/>
              <a:defRPr sz="1600">
                <a:solidFill>
                  <a:schemeClr val="bg1"/>
                </a:solidFill>
              </a:defRPr>
            </a:lvl4pPr>
            <a:lvl5pPr marL="956485" indent="-234892">
              <a:buFont typeface="Arial"/>
              <a:buChar char="•"/>
              <a:defRPr sz="1500">
                <a:solidFill>
                  <a:schemeClr val="bg1"/>
                </a:solidFill>
              </a:defRPr>
            </a:lvl5pPr>
          </a:lstStyle>
          <a:p>
            <a:r>
              <a:rPr lang="en-GB" dirty="0" smtClean="0"/>
              <a:t>Presentation sub heading goes here, including presenter’s name and presentation date.</a:t>
            </a:r>
          </a:p>
        </p:txBody>
      </p:sp>
      <p:sp>
        <p:nvSpPr>
          <p:cNvPr id="3" name="Footer Placeholder 2"/>
          <p:cNvSpPr>
            <a:spLocks noGrp="1"/>
          </p:cNvSpPr>
          <p:nvPr>
            <p:ph type="ftr" sz="quarter" idx="10"/>
          </p:nvPr>
        </p:nvSpPr>
        <p:spPr/>
        <p:txBody>
          <a:bodyPr/>
          <a:lstStyle/>
          <a:p>
            <a:r>
              <a:rPr lang="en-US" smtClean="0"/>
              <a:t>footer</a:t>
            </a:r>
            <a:endParaRPr lang="en-US" dirty="0"/>
          </a:p>
        </p:txBody>
      </p:sp>
      <p:sp>
        <p:nvSpPr>
          <p:cNvPr id="6" name="Slide Number Placeholder 5"/>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539236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タイトルのみ">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337817" y="130683"/>
            <a:ext cx="11518186" cy="610881"/>
          </a:xfrm>
          <a:prstGeom prst="rect">
            <a:avLst/>
          </a:prstGeom>
          <a:noFill/>
          <a:ln w="9525">
            <a:noFill/>
            <a:miter lim="800000"/>
            <a:headEnd/>
            <a:tailEnd/>
          </a:ln>
          <a:effectLst>
            <a:outerShdw blurRad="50800" dist="38100" dir="2700000" algn="tl" rotWithShape="0">
              <a:prstClr val="black">
                <a:alpha val="40000"/>
              </a:prstClr>
            </a:outerShdw>
          </a:effectLst>
        </p:spPr>
        <p:txBody>
          <a:bodyPr vert="horz" wrap="square" lIns="121816" tIns="60907" rIns="121816" bIns="60907" numCol="1" anchor="ctr" anchorCtr="0" compatLnSpc="1">
            <a:prstTxWarp prst="textNoShape">
              <a:avLst/>
            </a:prstTxWarp>
          </a:bodyPr>
          <a:lstStyle/>
          <a:p>
            <a:pPr lvl="0"/>
            <a:r>
              <a:rPr lang="ja-JP" altLang="en-US" dirty="0" smtClean="0"/>
              <a:t>マスタ タイトルの書式設定</a:t>
            </a:r>
          </a:p>
        </p:txBody>
      </p:sp>
    </p:spTree>
    <p:extLst>
      <p:ext uri="{BB962C8B-B14F-4D97-AF65-F5344CB8AC3E}">
        <p14:creationId xmlns:p14="http://schemas.microsoft.com/office/powerpoint/2010/main" val="3469509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ight Gray Titlepage">
    <p:bg>
      <p:bgPr>
        <a:solidFill>
          <a:srgbClr val="C8C8C8"/>
        </a:solidFill>
        <a:effectLst/>
      </p:bgPr>
    </p:bg>
    <p:spTree>
      <p:nvGrpSpPr>
        <p:cNvPr id="1" name=""/>
        <p:cNvGrpSpPr/>
        <p:nvPr/>
      </p:nvGrpSpPr>
      <p:grpSpPr>
        <a:xfrm>
          <a:off x="0" y="0"/>
          <a:ext cx="0" cy="0"/>
          <a:chOff x="0" y="0"/>
          <a:chExt cx="0" cy="0"/>
        </a:xfrm>
      </p:grpSpPr>
      <p:sp>
        <p:nvSpPr>
          <p:cNvPr id="25" name="テキスト プレースホルダー 2"/>
          <p:cNvSpPr>
            <a:spLocks noGrp="1"/>
          </p:cNvSpPr>
          <p:nvPr>
            <p:ph type="body" sz="quarter" idx="14" hasCustomPrompt="1"/>
          </p:nvPr>
        </p:nvSpPr>
        <p:spPr>
          <a:xfrm>
            <a:off x="717050" y="1989656"/>
            <a:ext cx="10766927" cy="576263"/>
          </a:xfrm>
          <a:prstGeom prst="rect">
            <a:avLst/>
          </a:prstGeom>
        </p:spPr>
        <p:txBody>
          <a:bodyPr lIns="0" tIns="0" rIns="0" bIns="0" anchor="ctr"/>
          <a:lstStyle>
            <a:lvl1pPr marL="0" indent="0" algn="ctr">
              <a:buNone/>
              <a:defRPr sz="3200" b="1">
                <a:solidFill>
                  <a:schemeClr val="tx1"/>
                </a:solidFill>
              </a:defRPr>
            </a:lvl1pPr>
          </a:lstStyle>
          <a:p>
            <a:pPr lvl="0"/>
            <a:r>
              <a:rPr kumimoji="1" lang="ja-JP" altLang="en-US" dirty="0" smtClean="0"/>
              <a:t>マスター タイトルの書式設定</a:t>
            </a:r>
            <a:endParaRPr kumimoji="1" lang="ja-JP" altLang="en-US" dirty="0"/>
          </a:p>
        </p:txBody>
      </p:sp>
      <p:pic>
        <p:nvPicPr>
          <p:cNvPr id="22" name="図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6474" y="302987"/>
            <a:ext cx="1438171" cy="361621"/>
          </a:xfrm>
          <a:prstGeom prst="rect">
            <a:avLst/>
          </a:prstGeom>
        </p:spPr>
      </p:pic>
      <p:sp>
        <p:nvSpPr>
          <p:cNvPr id="13" name="テキスト プレースホルダー 2"/>
          <p:cNvSpPr>
            <a:spLocks noGrp="1"/>
          </p:cNvSpPr>
          <p:nvPr>
            <p:ph type="body" sz="quarter" idx="12" hasCustomPrompt="1"/>
          </p:nvPr>
        </p:nvSpPr>
        <p:spPr>
          <a:xfrm>
            <a:off x="720747" y="5734799"/>
            <a:ext cx="10763249" cy="205232"/>
          </a:xfrm>
          <a:prstGeom prst="rect">
            <a:avLst/>
          </a:prstGeom>
        </p:spPr>
        <p:txBody>
          <a:bodyPr lIns="0" tIns="0" rIns="0" bIns="0" anchor="t">
            <a:spAutoFit/>
          </a:bodyPr>
          <a:lstStyle>
            <a:lvl1pPr marL="0" indent="0" algn="ctr">
              <a:buNone/>
              <a:defRPr sz="1300">
                <a:solidFill>
                  <a:schemeClr val="tx1"/>
                </a:solidFill>
              </a:defRPr>
            </a:lvl1pPr>
          </a:lstStyle>
          <a:p>
            <a:pPr lvl="0"/>
            <a:r>
              <a:rPr kumimoji="1" lang="ja-JP" altLang="en-US" dirty="0" smtClean="0"/>
              <a:t>部署名</a:t>
            </a:r>
            <a:endParaRPr kumimoji="1" lang="ja-JP" altLang="en-US" dirty="0"/>
          </a:p>
        </p:txBody>
      </p:sp>
      <p:sp>
        <p:nvSpPr>
          <p:cNvPr id="21" name="テキスト プレースホルダー 2"/>
          <p:cNvSpPr>
            <a:spLocks noGrp="1"/>
          </p:cNvSpPr>
          <p:nvPr>
            <p:ph type="body" sz="quarter" idx="13" hasCustomPrompt="1"/>
          </p:nvPr>
        </p:nvSpPr>
        <p:spPr>
          <a:xfrm>
            <a:off x="720747" y="6093625"/>
            <a:ext cx="10763249" cy="143663"/>
          </a:xfrm>
          <a:prstGeom prst="rect">
            <a:avLst/>
          </a:prstGeom>
        </p:spPr>
        <p:txBody>
          <a:bodyPr lIns="0" tIns="0" rIns="0" bIns="0" anchor="b">
            <a:spAutoFit/>
          </a:bodyPr>
          <a:lstStyle>
            <a:lvl1pPr marL="0" indent="0" algn="ctr">
              <a:buNone/>
              <a:defRPr sz="900">
                <a:solidFill>
                  <a:schemeClr val="tx1"/>
                </a:solidFill>
              </a:defRPr>
            </a:lvl1pPr>
          </a:lstStyle>
          <a:p>
            <a:pPr lvl="0"/>
            <a:r>
              <a:rPr kumimoji="1" lang="ja-JP" altLang="en-US" dirty="0" smtClean="0"/>
              <a:t>ライツ表記</a:t>
            </a:r>
            <a:endParaRPr kumimoji="1" lang="ja-JP" altLang="en-US" dirty="0"/>
          </a:p>
        </p:txBody>
      </p:sp>
      <p:sp>
        <p:nvSpPr>
          <p:cNvPr id="28" name="テキスト プレースホルダー 4"/>
          <p:cNvSpPr>
            <a:spLocks noGrp="1"/>
          </p:cNvSpPr>
          <p:nvPr>
            <p:ph type="body" sz="quarter" idx="15" hasCustomPrompt="1"/>
          </p:nvPr>
        </p:nvSpPr>
        <p:spPr>
          <a:xfrm>
            <a:off x="722314" y="2915988"/>
            <a:ext cx="10761662" cy="307777"/>
          </a:xfrm>
          <a:prstGeom prst="rect">
            <a:avLst/>
          </a:prstGeom>
        </p:spPr>
        <p:txBody>
          <a:bodyPr lIns="0" tIns="0" rIns="0" bIns="0" anchor="t">
            <a:spAutoFit/>
          </a:bodyPr>
          <a:lstStyle>
            <a:lvl1pPr marL="0" indent="0" algn="ctr">
              <a:buNone/>
              <a:defRPr sz="2000">
                <a:solidFill>
                  <a:schemeClr val="tx1"/>
                </a:solidFill>
              </a:defRPr>
            </a:lvl1pPr>
            <a:lvl2pPr marL="543833" indent="0" algn="l">
              <a:buNone/>
              <a:defRPr/>
            </a:lvl2pPr>
          </a:lstStyle>
          <a:p>
            <a:pPr lvl="0"/>
            <a:r>
              <a:rPr kumimoji="1" lang="ja-JP" altLang="en-US" dirty="0" smtClean="0"/>
              <a:t>サブタイトルの書式設定</a:t>
            </a:r>
            <a:endParaRPr kumimoji="1" lang="ja-JP" altLang="en-US" dirty="0"/>
          </a:p>
        </p:txBody>
      </p:sp>
      <p:sp>
        <p:nvSpPr>
          <p:cNvPr id="9" name="フッター プレースホルダー 3"/>
          <p:cNvSpPr txBox="1">
            <a:spLocks/>
          </p:cNvSpPr>
          <p:nvPr userDrawn="1"/>
        </p:nvSpPr>
        <p:spPr>
          <a:xfrm>
            <a:off x="8028026" y="6535589"/>
            <a:ext cx="2880000" cy="215999"/>
          </a:xfrm>
          <a:prstGeom prst="rect">
            <a:avLst/>
          </a:prstGeom>
        </p:spPr>
        <p:txBody>
          <a:bodyPr wrap="square" lIns="71892" tIns="0" rIns="71892"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lvl="0" algn="r" defTabSz="456503"/>
            <a:r>
              <a:rPr lang="en-US" altLang="ja-JP" sz="900" b="0" dirty="0" smtClean="0">
                <a:solidFill>
                  <a:schemeClr val="tx1"/>
                </a:solidFill>
                <a:latin typeface="SST" pitchFamily="34" charset="0"/>
                <a:ea typeface="SST Japanese Pro Regular" pitchFamily="34" charset="-128"/>
                <a:cs typeface="メイリオ"/>
              </a:rPr>
              <a:t>(Supplementary information)</a:t>
            </a:r>
            <a:endParaRPr lang="en-US" altLang="ja-JP" sz="900" b="0" dirty="0">
              <a:solidFill>
                <a:schemeClr val="tx1"/>
              </a:solidFill>
              <a:latin typeface="SST" pitchFamily="34" charset="0"/>
              <a:ea typeface="SST Japanese Pro Regular" pitchFamily="34" charset="-128"/>
              <a:cs typeface="メイリオ"/>
            </a:endParaRPr>
          </a:p>
        </p:txBody>
      </p:sp>
      <p:pic>
        <p:nvPicPr>
          <p:cNvPr id="11" name="図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08022" y="6426001"/>
            <a:ext cx="1295403" cy="432818"/>
          </a:xfrm>
          <a:prstGeom prst="rect">
            <a:avLst/>
          </a:prstGeom>
        </p:spPr>
      </p:pic>
    </p:spTree>
    <p:extLst>
      <p:ext uri="{BB962C8B-B14F-4D97-AF65-F5344CB8AC3E}">
        <p14:creationId xmlns:p14="http://schemas.microsoft.com/office/powerpoint/2010/main" val="623756596"/>
      </p:ext>
    </p:extLst>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2_Presentation Title 1">
    <p:spTree>
      <p:nvGrpSpPr>
        <p:cNvPr id="1" name=""/>
        <p:cNvGrpSpPr/>
        <p:nvPr/>
      </p:nvGrpSpPr>
      <p:grpSpPr>
        <a:xfrm>
          <a:off x="0" y="0"/>
          <a:ext cx="0" cy="0"/>
          <a:chOff x="0" y="0"/>
          <a:chExt cx="0" cy="0"/>
        </a:xfrm>
      </p:grpSpPr>
      <p:sp>
        <p:nvSpPr>
          <p:cNvPr id="7" name="Picture Placeholder 2"/>
          <p:cNvSpPr>
            <a:spLocks noGrp="1"/>
          </p:cNvSpPr>
          <p:nvPr>
            <p:ph type="pic" idx="12"/>
          </p:nvPr>
        </p:nvSpPr>
        <p:spPr>
          <a:xfrm>
            <a:off x="0" y="-1"/>
            <a:ext cx="12204700" cy="6176454"/>
          </a:xfrm>
        </p:spPr>
        <p:txBody>
          <a:bodyPr/>
          <a:lstStyle>
            <a:lvl1pPr marL="0" indent="0">
              <a:buNone/>
              <a:defRPr sz="4300"/>
            </a:lvl1pPr>
            <a:lvl2pPr marL="609580" indent="0">
              <a:buNone/>
              <a:defRPr sz="3700"/>
            </a:lvl2pPr>
            <a:lvl3pPr marL="1219163" indent="0">
              <a:buNone/>
              <a:defRPr sz="3200"/>
            </a:lvl3pPr>
            <a:lvl4pPr marL="1828742" indent="0">
              <a:buNone/>
              <a:defRPr sz="2700"/>
            </a:lvl4pPr>
            <a:lvl5pPr marL="2438325" indent="0">
              <a:buNone/>
              <a:defRPr sz="2700"/>
            </a:lvl5pPr>
            <a:lvl6pPr marL="3047904" indent="0">
              <a:buNone/>
              <a:defRPr sz="2700"/>
            </a:lvl6pPr>
            <a:lvl7pPr marL="3657486" indent="0">
              <a:buNone/>
              <a:defRPr sz="2700"/>
            </a:lvl7pPr>
            <a:lvl8pPr marL="4267066" indent="0">
              <a:buNone/>
              <a:defRPr sz="2700"/>
            </a:lvl8pPr>
            <a:lvl9pPr marL="4876649" indent="0">
              <a:buNone/>
              <a:defRPr sz="2700"/>
            </a:lvl9pPr>
          </a:lstStyle>
          <a:p>
            <a:pPr lvl="0"/>
            <a:endParaRPr lang="en-GB" noProof="0" dirty="0" smtClean="0"/>
          </a:p>
        </p:txBody>
      </p:sp>
      <p:sp>
        <p:nvSpPr>
          <p:cNvPr id="4" name="Title 1"/>
          <p:cNvSpPr>
            <a:spLocks noGrp="1"/>
          </p:cNvSpPr>
          <p:nvPr>
            <p:ph type="title" hasCustomPrompt="1"/>
          </p:nvPr>
        </p:nvSpPr>
        <p:spPr>
          <a:xfrm>
            <a:off x="508529" y="846864"/>
            <a:ext cx="5559919" cy="1840519"/>
          </a:xfrm>
          <a:noFill/>
          <a:ln>
            <a:noFill/>
          </a:ln>
        </p:spPr>
        <p:txBody>
          <a:bodyPr anchor="b" anchorCtr="0"/>
          <a:lstStyle>
            <a:lvl1pPr algn="l">
              <a:lnSpc>
                <a:spcPct val="90000"/>
              </a:lnSpc>
              <a:defRPr sz="5300" spc="-200" baseline="0">
                <a:solidFill>
                  <a:srgbClr val="303044"/>
                </a:solidFill>
              </a:defRPr>
            </a:lvl1pPr>
          </a:lstStyle>
          <a:p>
            <a:r>
              <a:rPr lang="en-GB" noProof="0" dirty="0" smtClean="0"/>
              <a:t>pres. title 1 layout</a:t>
            </a:r>
            <a:br>
              <a:rPr lang="en-GB" noProof="0" dirty="0" smtClean="0"/>
            </a:br>
            <a:r>
              <a:rPr lang="en-GB" noProof="0" dirty="0" smtClean="0"/>
              <a:t>title goes here</a:t>
            </a:r>
            <a:endParaRPr lang="en-GB" noProof="0" dirty="0"/>
          </a:p>
        </p:txBody>
      </p:sp>
      <p:sp>
        <p:nvSpPr>
          <p:cNvPr id="5" name="Content Placeholder 2"/>
          <p:cNvSpPr>
            <a:spLocks noGrp="1"/>
          </p:cNvSpPr>
          <p:nvPr>
            <p:ph idx="1" hasCustomPrompt="1"/>
          </p:nvPr>
        </p:nvSpPr>
        <p:spPr>
          <a:xfrm>
            <a:off x="516307" y="2797320"/>
            <a:ext cx="4071764" cy="1211186"/>
          </a:xfrm>
          <a:ln>
            <a:noFill/>
          </a:ln>
        </p:spPr>
        <p:txBody>
          <a:bodyPr/>
          <a:lstStyle>
            <a:lvl1pPr>
              <a:buNone/>
              <a:defRPr sz="2000" baseline="0">
                <a:solidFill>
                  <a:schemeClr val="tx1"/>
                </a:solidFill>
              </a:defRPr>
            </a:lvl1pPr>
            <a:lvl2pPr marL="243407" indent="-243407">
              <a:buFont typeface="Arial"/>
              <a:buChar char="•"/>
              <a:defRPr sz="2100">
                <a:solidFill>
                  <a:schemeClr val="bg1"/>
                </a:solidFill>
              </a:defRPr>
            </a:lvl2pPr>
            <a:lvl3pPr marL="478353" indent="-234944">
              <a:buFont typeface="Arial"/>
              <a:buChar char="•"/>
              <a:defRPr sz="1900">
                <a:solidFill>
                  <a:schemeClr val="bg1"/>
                </a:solidFill>
              </a:defRPr>
            </a:lvl3pPr>
            <a:lvl4pPr marL="721760" indent="-243407">
              <a:buFont typeface="Arial"/>
              <a:buChar char="•"/>
              <a:defRPr sz="1600">
                <a:solidFill>
                  <a:schemeClr val="bg1"/>
                </a:solidFill>
              </a:defRPr>
            </a:lvl4pPr>
            <a:lvl5pPr marL="956705" indent="-234944">
              <a:buFont typeface="Arial"/>
              <a:buChar char="•"/>
              <a:defRPr sz="1500">
                <a:solidFill>
                  <a:schemeClr val="bg1"/>
                </a:solidFill>
              </a:defRPr>
            </a:lvl5pPr>
          </a:lstStyle>
          <a:p>
            <a:r>
              <a:rPr lang="en-GB" dirty="0" smtClean="0"/>
              <a:t>Presentation sub heading goes here, including presenter’s name and presentation date.</a:t>
            </a:r>
          </a:p>
        </p:txBody>
      </p:sp>
      <p:sp>
        <p:nvSpPr>
          <p:cNvPr id="3" name="Footer Placeholder 2"/>
          <p:cNvSpPr>
            <a:spLocks noGrp="1"/>
          </p:cNvSpPr>
          <p:nvPr>
            <p:ph type="ftr" sz="quarter" idx="10"/>
          </p:nvPr>
        </p:nvSpPr>
        <p:spPr/>
        <p:txBody>
          <a:bodyPr/>
          <a:lstStyle/>
          <a:p>
            <a:r>
              <a:rPr lang="en-US" smtClean="0"/>
              <a:t>footer</a:t>
            </a:r>
            <a:endParaRPr lang="en-US" dirty="0"/>
          </a:p>
        </p:txBody>
      </p:sp>
      <p:sp>
        <p:nvSpPr>
          <p:cNvPr id="6" name="Slide Number Placeholder 5"/>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170115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noFill/>
          <a:ln>
            <a:noFill/>
          </a:ln>
        </p:spPr>
        <p:txBody>
          <a:bodyPr/>
          <a:lstStyle>
            <a:lvl1pPr>
              <a:defRPr sz="3200" b="1" baseline="0">
                <a:solidFill>
                  <a:srgbClr val="303044"/>
                </a:solidFill>
              </a:defRPr>
            </a:lvl1pPr>
          </a:lstStyle>
          <a:p>
            <a:r>
              <a:rPr lang="en-GB" noProof="0" dirty="0" smtClean="0"/>
              <a:t>title &amp; content 1 layout. title goes here</a:t>
            </a:r>
            <a:endParaRPr lang="en-GB" noProof="0" dirty="0"/>
          </a:p>
        </p:txBody>
      </p:sp>
      <p:sp>
        <p:nvSpPr>
          <p:cNvPr id="3" name="Content Placeholder 2"/>
          <p:cNvSpPr>
            <a:spLocks noGrp="1"/>
          </p:cNvSpPr>
          <p:nvPr>
            <p:ph idx="1" hasCustomPrompt="1"/>
          </p:nvPr>
        </p:nvSpPr>
        <p:spPr>
          <a:xfrm>
            <a:off x="527640" y="1189692"/>
            <a:ext cx="11200793" cy="4783522"/>
          </a:xfrm>
          <a:ln>
            <a:noFill/>
          </a:ln>
        </p:spPr>
        <p:txBody>
          <a:bodyPr/>
          <a:lstStyle>
            <a:lvl1pPr>
              <a:buNone/>
              <a:defRPr sz="2400" baseline="0">
                <a:solidFill>
                  <a:srgbClr val="000000"/>
                </a:solidFill>
              </a:defRPr>
            </a:lvl1pPr>
            <a:lvl2pPr marL="243407" indent="-243407">
              <a:buFont typeface="Arial"/>
              <a:buChar char="•"/>
              <a:defRPr sz="2100">
                <a:solidFill>
                  <a:srgbClr val="000000"/>
                </a:solidFill>
              </a:defRPr>
            </a:lvl2pPr>
            <a:lvl3pPr marL="478352" indent="-234944">
              <a:buFont typeface="Arial"/>
              <a:buChar char="•"/>
              <a:defRPr sz="1900">
                <a:solidFill>
                  <a:srgbClr val="000000"/>
                </a:solidFill>
              </a:defRPr>
            </a:lvl3pPr>
            <a:lvl4pPr marL="721758" indent="-243407">
              <a:buFont typeface="Arial"/>
              <a:buChar char="•"/>
              <a:defRPr sz="1600">
                <a:solidFill>
                  <a:srgbClr val="000000"/>
                </a:solidFill>
              </a:defRPr>
            </a:lvl4pPr>
            <a:lvl5pPr marL="956701" indent="-234944">
              <a:buFont typeface="Arial"/>
              <a:buChar char="•"/>
              <a:defRPr sz="1500">
                <a:solidFill>
                  <a:srgbClr val="000000"/>
                </a:solidFill>
              </a:defRPr>
            </a:lvl5pPr>
          </a:lstStyle>
          <a:p>
            <a:pPr lvl="0"/>
            <a:r>
              <a:rPr lang="en-GB" noProof="0" smtClean="0"/>
              <a:t>Click to add first level text or content</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endParaRPr lang="en-GB" noProof="0"/>
          </a:p>
        </p:txBody>
      </p:sp>
      <p:sp>
        <p:nvSpPr>
          <p:cNvPr id="10" name="Footer Placeholder 9"/>
          <p:cNvSpPr>
            <a:spLocks noGrp="1"/>
          </p:cNvSpPr>
          <p:nvPr>
            <p:ph type="ftr" sz="quarter" idx="10"/>
          </p:nvPr>
        </p:nvSpPr>
        <p:spPr/>
        <p:txBody>
          <a:bodyPr/>
          <a:lstStyle/>
          <a:p>
            <a:r>
              <a:rPr lang="en-US" smtClean="0"/>
              <a:t>footer</a:t>
            </a:r>
            <a:endParaRPr lang="en-US" dirty="0"/>
          </a:p>
        </p:txBody>
      </p:sp>
      <p:sp>
        <p:nvSpPr>
          <p:cNvPr id="11" name="Slide Number Placeholder 10"/>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272519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noFill/>
          <a:ln>
            <a:noFill/>
          </a:ln>
        </p:spPr>
        <p:txBody>
          <a:bodyPr/>
          <a:lstStyle>
            <a:lvl1pPr>
              <a:defRPr sz="3200" b="1" baseline="0">
                <a:solidFill>
                  <a:srgbClr val="303044"/>
                </a:solidFill>
              </a:defRPr>
            </a:lvl1pPr>
          </a:lstStyle>
          <a:p>
            <a:r>
              <a:rPr lang="en-GB" noProof="0" dirty="0" smtClean="0"/>
              <a:t>title  only layout. title goes here</a:t>
            </a:r>
            <a:endParaRPr lang="en-GB" noProof="0" dirty="0"/>
          </a:p>
        </p:txBody>
      </p:sp>
      <p:sp>
        <p:nvSpPr>
          <p:cNvPr id="10" name="Footer Placeholder 9"/>
          <p:cNvSpPr>
            <a:spLocks noGrp="1"/>
          </p:cNvSpPr>
          <p:nvPr>
            <p:ph type="ftr" sz="quarter" idx="10"/>
          </p:nvPr>
        </p:nvSpPr>
        <p:spPr/>
        <p:txBody>
          <a:bodyPr/>
          <a:lstStyle/>
          <a:p>
            <a:r>
              <a:rPr lang="en-US" smtClean="0"/>
              <a:t>footer</a:t>
            </a:r>
            <a:endParaRPr lang="en-US" dirty="0"/>
          </a:p>
        </p:txBody>
      </p:sp>
      <p:sp>
        <p:nvSpPr>
          <p:cNvPr id="11" name="Slide Number Placeholder 10"/>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069937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Presentation Title 1">
    <p:spTree>
      <p:nvGrpSpPr>
        <p:cNvPr id="1" name=""/>
        <p:cNvGrpSpPr/>
        <p:nvPr/>
      </p:nvGrpSpPr>
      <p:grpSpPr>
        <a:xfrm>
          <a:off x="0" y="0"/>
          <a:ext cx="0" cy="0"/>
          <a:chOff x="0" y="0"/>
          <a:chExt cx="0" cy="0"/>
        </a:xfrm>
      </p:grpSpPr>
      <p:sp>
        <p:nvSpPr>
          <p:cNvPr id="7" name="Picture Placeholder 2"/>
          <p:cNvSpPr>
            <a:spLocks noGrp="1"/>
          </p:cNvSpPr>
          <p:nvPr>
            <p:ph type="pic" idx="12"/>
          </p:nvPr>
        </p:nvSpPr>
        <p:spPr>
          <a:xfrm>
            <a:off x="0" y="-1"/>
            <a:ext cx="12204700" cy="6176454"/>
          </a:xfrm>
        </p:spPr>
        <p:txBody>
          <a:bodyPr/>
          <a:lstStyle>
            <a:lvl1pPr marL="0" indent="0">
              <a:buNone/>
              <a:defRPr sz="4300"/>
            </a:lvl1pPr>
            <a:lvl2pPr marL="609580" indent="0">
              <a:buNone/>
              <a:defRPr sz="3700"/>
            </a:lvl2pPr>
            <a:lvl3pPr marL="1219158" indent="0">
              <a:buNone/>
              <a:defRPr sz="3200"/>
            </a:lvl3pPr>
            <a:lvl4pPr marL="1828736" indent="0">
              <a:buNone/>
              <a:defRPr sz="2700"/>
            </a:lvl4pPr>
            <a:lvl5pPr marL="2438317" indent="0">
              <a:buNone/>
              <a:defRPr sz="2700"/>
            </a:lvl5pPr>
            <a:lvl6pPr marL="3047893" indent="0">
              <a:buNone/>
              <a:defRPr sz="2700"/>
            </a:lvl6pPr>
            <a:lvl7pPr marL="3657474" indent="0">
              <a:buNone/>
              <a:defRPr sz="2700"/>
            </a:lvl7pPr>
            <a:lvl8pPr marL="4267051" indent="0">
              <a:buNone/>
              <a:defRPr sz="2700"/>
            </a:lvl8pPr>
            <a:lvl9pPr marL="4876630" indent="0">
              <a:buNone/>
              <a:defRPr sz="2700"/>
            </a:lvl9pPr>
          </a:lstStyle>
          <a:p>
            <a:pPr lvl="0"/>
            <a:endParaRPr lang="en-GB" noProof="0" dirty="0" smtClean="0"/>
          </a:p>
        </p:txBody>
      </p:sp>
      <p:sp>
        <p:nvSpPr>
          <p:cNvPr id="4" name="Title 1"/>
          <p:cNvSpPr>
            <a:spLocks noGrp="1"/>
          </p:cNvSpPr>
          <p:nvPr>
            <p:ph type="title" hasCustomPrompt="1"/>
          </p:nvPr>
        </p:nvSpPr>
        <p:spPr>
          <a:xfrm>
            <a:off x="508529" y="846864"/>
            <a:ext cx="5559919" cy="1840519"/>
          </a:xfrm>
          <a:noFill/>
          <a:ln>
            <a:noFill/>
          </a:ln>
        </p:spPr>
        <p:txBody>
          <a:bodyPr anchor="b" anchorCtr="0"/>
          <a:lstStyle>
            <a:lvl1pPr algn="l">
              <a:lnSpc>
                <a:spcPct val="90000"/>
              </a:lnSpc>
              <a:defRPr sz="5300" spc="-200" baseline="0">
                <a:solidFill>
                  <a:srgbClr val="303044"/>
                </a:solidFill>
              </a:defRPr>
            </a:lvl1pPr>
          </a:lstStyle>
          <a:p>
            <a:r>
              <a:rPr lang="en-GB" noProof="0" dirty="0" smtClean="0"/>
              <a:t>pres. title 1 layout</a:t>
            </a:r>
            <a:br>
              <a:rPr lang="en-GB" noProof="0" dirty="0" smtClean="0"/>
            </a:br>
            <a:r>
              <a:rPr lang="en-GB" noProof="0" dirty="0" smtClean="0"/>
              <a:t>title goes here</a:t>
            </a:r>
            <a:endParaRPr lang="en-GB" noProof="0" dirty="0"/>
          </a:p>
        </p:txBody>
      </p:sp>
      <p:sp>
        <p:nvSpPr>
          <p:cNvPr id="5" name="Content Placeholder 2"/>
          <p:cNvSpPr>
            <a:spLocks noGrp="1"/>
          </p:cNvSpPr>
          <p:nvPr>
            <p:ph idx="1" hasCustomPrompt="1"/>
          </p:nvPr>
        </p:nvSpPr>
        <p:spPr>
          <a:xfrm>
            <a:off x="516311" y="2797332"/>
            <a:ext cx="4071764" cy="1211186"/>
          </a:xfrm>
          <a:ln>
            <a:noFill/>
          </a:ln>
        </p:spPr>
        <p:txBody>
          <a:bodyPr/>
          <a:lstStyle>
            <a:lvl1pPr>
              <a:buNone/>
              <a:defRPr sz="2000" baseline="0">
                <a:solidFill>
                  <a:schemeClr val="tx1"/>
                </a:solidFill>
              </a:defRPr>
            </a:lvl1pPr>
            <a:lvl2pPr marL="243407" indent="-243407">
              <a:buFont typeface="Arial"/>
              <a:buChar char="•"/>
              <a:defRPr sz="2100">
                <a:solidFill>
                  <a:schemeClr val="bg1"/>
                </a:solidFill>
              </a:defRPr>
            </a:lvl2pPr>
            <a:lvl3pPr marL="478352" indent="-234944">
              <a:buFont typeface="Arial"/>
              <a:buChar char="•"/>
              <a:defRPr sz="1900">
                <a:solidFill>
                  <a:schemeClr val="bg1"/>
                </a:solidFill>
              </a:defRPr>
            </a:lvl3pPr>
            <a:lvl4pPr marL="721758" indent="-243407">
              <a:buFont typeface="Arial"/>
              <a:buChar char="•"/>
              <a:defRPr sz="1600">
                <a:solidFill>
                  <a:schemeClr val="bg1"/>
                </a:solidFill>
              </a:defRPr>
            </a:lvl4pPr>
            <a:lvl5pPr marL="956701" indent="-234944">
              <a:buFont typeface="Arial"/>
              <a:buChar char="•"/>
              <a:defRPr sz="1500">
                <a:solidFill>
                  <a:schemeClr val="bg1"/>
                </a:solidFill>
              </a:defRPr>
            </a:lvl5pPr>
          </a:lstStyle>
          <a:p>
            <a:r>
              <a:rPr lang="en-GB" dirty="0" smtClean="0"/>
              <a:t>Presentation sub heading goes here, including presenter’s name and presentation date.</a:t>
            </a:r>
          </a:p>
        </p:txBody>
      </p:sp>
      <p:sp>
        <p:nvSpPr>
          <p:cNvPr id="3" name="Footer Placeholder 2"/>
          <p:cNvSpPr>
            <a:spLocks noGrp="1"/>
          </p:cNvSpPr>
          <p:nvPr>
            <p:ph type="ftr" sz="quarter" idx="10"/>
          </p:nvPr>
        </p:nvSpPr>
        <p:spPr/>
        <p:txBody>
          <a:bodyPr/>
          <a:lstStyle/>
          <a:p>
            <a:r>
              <a:rPr lang="en-US" smtClean="0"/>
              <a:t>footer</a:t>
            </a:r>
            <a:endParaRPr lang="en-US" dirty="0"/>
          </a:p>
        </p:txBody>
      </p:sp>
      <p:sp>
        <p:nvSpPr>
          <p:cNvPr id="6" name="Slide Number Placeholder 5"/>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399736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Presentation Titl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56113" y="3839128"/>
            <a:ext cx="10343613" cy="1400149"/>
          </a:xfrm>
          <a:noFill/>
          <a:ln>
            <a:noFill/>
          </a:ln>
        </p:spPr>
        <p:txBody>
          <a:bodyPr anchor="t" anchorCtr="0"/>
          <a:lstStyle>
            <a:lvl1pPr algn="r">
              <a:lnSpc>
                <a:spcPct val="90000"/>
              </a:lnSpc>
              <a:defRPr sz="5300">
                <a:solidFill>
                  <a:srgbClr val="303044"/>
                </a:solidFill>
              </a:defRPr>
            </a:lvl1pPr>
          </a:lstStyle>
          <a:p>
            <a:r>
              <a:rPr lang="en-GB" dirty="0" smtClean="0"/>
              <a:t>presentation title 2 layout </a:t>
            </a:r>
            <a:br>
              <a:rPr lang="en-GB" dirty="0" smtClean="0"/>
            </a:br>
            <a:r>
              <a:rPr lang="en-GB" dirty="0" smtClean="0"/>
              <a:t>title goes here</a:t>
            </a:r>
            <a:endParaRPr lang="en-US" dirty="0"/>
          </a:p>
        </p:txBody>
      </p:sp>
      <p:sp>
        <p:nvSpPr>
          <p:cNvPr id="14" name="Footer Placeholder 13"/>
          <p:cNvSpPr>
            <a:spLocks noGrp="1"/>
          </p:cNvSpPr>
          <p:nvPr>
            <p:ph type="ftr" sz="quarter" idx="12"/>
          </p:nvPr>
        </p:nvSpPr>
        <p:spPr/>
        <p:txBody>
          <a:bodyPr/>
          <a:lstStyle/>
          <a:p>
            <a:r>
              <a:rPr lang="en-US" smtClean="0"/>
              <a:t>footer</a:t>
            </a:r>
            <a:endParaRPr lang="en-US" dirty="0"/>
          </a:p>
        </p:txBody>
      </p:sp>
      <p:sp>
        <p:nvSpPr>
          <p:cNvPr id="15" name="Slide Number Placeholder 14"/>
          <p:cNvSpPr>
            <a:spLocks noGrp="1"/>
          </p:cNvSpPr>
          <p:nvPr>
            <p:ph type="sldNum" sz="quarter" idx="13"/>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
        <p:nvSpPr>
          <p:cNvPr id="6" name="Picture Placeholder 2"/>
          <p:cNvSpPr>
            <a:spLocks noGrp="1"/>
          </p:cNvSpPr>
          <p:nvPr>
            <p:ph type="pic" idx="14"/>
          </p:nvPr>
        </p:nvSpPr>
        <p:spPr>
          <a:xfrm>
            <a:off x="0" y="31"/>
            <a:ext cx="12204700" cy="3466492"/>
          </a:xfrm>
        </p:spPr>
        <p:txBody>
          <a:bodyPr/>
          <a:lstStyle>
            <a:lvl1pPr marL="0" indent="0">
              <a:buNone/>
              <a:defRPr sz="4300"/>
            </a:lvl1pPr>
            <a:lvl2pPr marL="609580" indent="0">
              <a:buNone/>
              <a:defRPr sz="3700"/>
            </a:lvl2pPr>
            <a:lvl3pPr marL="1219158" indent="0">
              <a:buNone/>
              <a:defRPr sz="3200"/>
            </a:lvl3pPr>
            <a:lvl4pPr marL="1828736" indent="0">
              <a:buNone/>
              <a:defRPr sz="2700"/>
            </a:lvl4pPr>
            <a:lvl5pPr marL="2438317" indent="0">
              <a:buNone/>
              <a:defRPr sz="2700"/>
            </a:lvl5pPr>
            <a:lvl6pPr marL="3047893" indent="0">
              <a:buNone/>
              <a:defRPr sz="2700"/>
            </a:lvl6pPr>
            <a:lvl7pPr marL="3657474" indent="0">
              <a:buNone/>
              <a:defRPr sz="2700"/>
            </a:lvl7pPr>
            <a:lvl8pPr marL="4267051" indent="0">
              <a:buNone/>
              <a:defRPr sz="2700"/>
            </a:lvl8pPr>
            <a:lvl9pPr marL="4876630" indent="0">
              <a:buNone/>
              <a:defRPr sz="2700"/>
            </a:lvl9pPr>
          </a:lstStyle>
          <a:p>
            <a:pPr lvl="0"/>
            <a:endParaRPr lang="en-GB" noProof="0" dirty="0" smtClean="0"/>
          </a:p>
        </p:txBody>
      </p:sp>
    </p:spTree>
    <p:extLst>
      <p:ext uri="{BB962C8B-B14F-4D97-AF65-F5344CB8AC3E}">
        <p14:creationId xmlns:p14="http://schemas.microsoft.com/office/powerpoint/2010/main" val="2793916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lumn 1">
    <p:spTree>
      <p:nvGrpSpPr>
        <p:cNvPr id="1" name=""/>
        <p:cNvGrpSpPr/>
        <p:nvPr/>
      </p:nvGrpSpPr>
      <p:grpSpPr>
        <a:xfrm>
          <a:off x="0" y="0"/>
          <a:ext cx="0" cy="0"/>
          <a:chOff x="0" y="0"/>
          <a:chExt cx="0" cy="0"/>
        </a:xfrm>
      </p:grpSpPr>
      <p:sp>
        <p:nvSpPr>
          <p:cNvPr id="2" name="Title 1"/>
          <p:cNvSpPr>
            <a:spLocks noGrp="1"/>
          </p:cNvSpPr>
          <p:nvPr>
            <p:ph type="title" hasCustomPrompt="1"/>
          </p:nvPr>
        </p:nvSpPr>
        <p:spPr>
          <a:noFill/>
          <a:ln>
            <a:noFill/>
          </a:ln>
        </p:spPr>
        <p:txBody>
          <a:bodyPr/>
          <a:lstStyle>
            <a:lvl1pPr>
              <a:defRPr>
                <a:solidFill>
                  <a:srgbClr val="303044"/>
                </a:solidFill>
              </a:defRPr>
            </a:lvl1pPr>
          </a:lstStyle>
          <a:p>
            <a:r>
              <a:rPr lang="en-GB" noProof="0" dirty="0" smtClean="0"/>
              <a:t>two column 1 layout. title goes here</a:t>
            </a:r>
            <a:endParaRPr lang="en-GB" noProof="0" dirty="0"/>
          </a:p>
        </p:txBody>
      </p:sp>
      <p:sp>
        <p:nvSpPr>
          <p:cNvPr id="3" name="Content Placeholder 2"/>
          <p:cNvSpPr>
            <a:spLocks noGrp="1"/>
          </p:cNvSpPr>
          <p:nvPr>
            <p:ph sz="half" idx="1" hasCustomPrompt="1"/>
          </p:nvPr>
        </p:nvSpPr>
        <p:spPr>
          <a:xfrm>
            <a:off x="527601" y="1188275"/>
            <a:ext cx="5501725" cy="4773638"/>
          </a:xfrm>
        </p:spPr>
        <p:txBody>
          <a:bodyPr/>
          <a:lstStyle>
            <a:lvl1pPr>
              <a:defRPr sz="2400" baseline="0">
                <a:solidFill>
                  <a:schemeClr val="tx1"/>
                </a:solidFill>
              </a:defRPr>
            </a:lvl1pPr>
            <a:lvl2pPr marL="243407" indent="-243407">
              <a:buFont typeface="Arial"/>
              <a:buChar char="•"/>
              <a:defRPr sz="2100">
                <a:solidFill>
                  <a:schemeClr val="tx1"/>
                </a:solidFill>
              </a:defRPr>
            </a:lvl2pPr>
            <a:lvl3pPr marL="478352" indent="-234944">
              <a:buFont typeface="Arial"/>
              <a:buChar char="•"/>
              <a:defRPr sz="1900">
                <a:solidFill>
                  <a:schemeClr val="tx1"/>
                </a:solidFill>
              </a:defRPr>
            </a:lvl3pPr>
            <a:lvl4pPr marL="721758" indent="-243407">
              <a:buFont typeface="Arial"/>
              <a:buChar char="•"/>
              <a:defRPr sz="1600">
                <a:solidFill>
                  <a:schemeClr val="tx1"/>
                </a:solidFill>
              </a:defRPr>
            </a:lvl4pPr>
            <a:lvl5pPr marL="956701" indent="-234944">
              <a:buFont typeface="Arial"/>
              <a:buChar char="•"/>
              <a:defRPr sz="1500">
                <a:solidFill>
                  <a:schemeClr val="tx1"/>
                </a:solidFill>
              </a:defRPr>
            </a:lvl5pPr>
            <a:lvl6pPr>
              <a:defRPr sz="2400"/>
            </a:lvl6pPr>
            <a:lvl7pPr>
              <a:defRPr sz="2400"/>
            </a:lvl7pPr>
            <a:lvl8pPr>
              <a:defRPr sz="2400"/>
            </a:lvl8pPr>
            <a:lvl9pPr>
              <a:defRPr sz="2400"/>
            </a:lvl9pPr>
          </a:lstStyle>
          <a:p>
            <a:pPr lvl="0"/>
            <a:r>
              <a:rPr lang="en-GB" noProof="0" smtClean="0"/>
              <a:t>Click to add first level text or content</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endParaRPr lang="en-GB" noProof="0"/>
          </a:p>
        </p:txBody>
      </p:sp>
      <p:sp>
        <p:nvSpPr>
          <p:cNvPr id="4" name="Content Placeholder 3"/>
          <p:cNvSpPr>
            <a:spLocks noGrp="1"/>
          </p:cNvSpPr>
          <p:nvPr>
            <p:ph sz="half" idx="2" hasCustomPrompt="1"/>
          </p:nvPr>
        </p:nvSpPr>
        <p:spPr>
          <a:xfrm>
            <a:off x="6222475" y="1188320"/>
            <a:ext cx="5500590" cy="4796221"/>
          </a:xfrm>
        </p:spPr>
        <p:txBody>
          <a:bodyPr/>
          <a:lstStyle>
            <a:lvl1pPr>
              <a:defRPr sz="2400">
                <a:solidFill>
                  <a:srgbClr val="000000"/>
                </a:solidFill>
              </a:defRPr>
            </a:lvl1pPr>
            <a:lvl2pPr marL="243407" indent="-243407">
              <a:buFont typeface="Arial"/>
              <a:buChar char="•"/>
              <a:defRPr sz="2100">
                <a:solidFill>
                  <a:srgbClr val="000000"/>
                </a:solidFill>
              </a:defRPr>
            </a:lvl2pPr>
            <a:lvl3pPr marL="478352" indent="-234944">
              <a:buFont typeface="Arial"/>
              <a:buChar char="•"/>
              <a:defRPr sz="1900">
                <a:solidFill>
                  <a:srgbClr val="000000"/>
                </a:solidFill>
              </a:defRPr>
            </a:lvl3pPr>
            <a:lvl4pPr marL="721758" indent="-243407">
              <a:buFont typeface="Arial"/>
              <a:buChar char="•"/>
              <a:defRPr sz="1600">
                <a:solidFill>
                  <a:srgbClr val="000000"/>
                </a:solidFill>
              </a:defRPr>
            </a:lvl4pPr>
            <a:lvl5pPr marL="956701" indent="-234944">
              <a:buFont typeface="Arial"/>
              <a:buChar char="•"/>
              <a:defRPr sz="1500">
                <a:solidFill>
                  <a:srgbClr val="000000"/>
                </a:solidFill>
              </a:defRPr>
            </a:lvl5pPr>
            <a:lvl6pPr>
              <a:defRPr sz="2400"/>
            </a:lvl6pPr>
            <a:lvl7pPr>
              <a:defRPr sz="2400"/>
            </a:lvl7pPr>
            <a:lvl8pPr>
              <a:defRPr sz="2400"/>
            </a:lvl8pPr>
            <a:lvl9pPr>
              <a:defRPr sz="2400"/>
            </a:lvl9pPr>
          </a:lstStyle>
          <a:p>
            <a:pPr lvl="0"/>
            <a:r>
              <a:rPr lang="en-US" dirty="0" smtClean="0"/>
              <a:t>Click to add first level text or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smtClean="0"/>
          </a:p>
          <a:p>
            <a:pPr lvl="4"/>
            <a:endParaRPr lang="en-GB" dirty="0"/>
          </a:p>
        </p:txBody>
      </p:sp>
      <p:sp>
        <p:nvSpPr>
          <p:cNvPr id="11" name="Footer Placeholder 10"/>
          <p:cNvSpPr>
            <a:spLocks noGrp="1"/>
          </p:cNvSpPr>
          <p:nvPr>
            <p:ph type="ftr" sz="quarter" idx="10"/>
          </p:nvPr>
        </p:nvSpPr>
        <p:spPr/>
        <p:txBody>
          <a:bodyPr/>
          <a:lstStyle/>
          <a:p>
            <a:r>
              <a:rPr lang="en-US" smtClean="0"/>
              <a:t>footer</a:t>
            </a:r>
            <a:endParaRPr lang="en-US" dirty="0"/>
          </a:p>
        </p:txBody>
      </p:sp>
      <p:sp>
        <p:nvSpPr>
          <p:cNvPr id="12" name="Slide Number Placeholder 11"/>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849484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8550" y="364884"/>
            <a:ext cx="11205260" cy="691360"/>
          </a:xfrm>
          <a:noFill/>
          <a:ln>
            <a:noFill/>
          </a:ln>
        </p:spPr>
        <p:txBody>
          <a:bodyPr/>
          <a:lstStyle>
            <a:lvl1pPr>
              <a:defRPr>
                <a:solidFill>
                  <a:srgbClr val="303044"/>
                </a:solidFill>
              </a:defRPr>
            </a:lvl1pPr>
          </a:lstStyle>
          <a:p>
            <a:r>
              <a:rPr lang="en-GB" noProof="0" dirty="0" smtClean="0"/>
              <a:t>comparison layout. title goes here</a:t>
            </a:r>
            <a:endParaRPr lang="en-GB" noProof="0" dirty="0"/>
          </a:p>
        </p:txBody>
      </p:sp>
      <p:sp>
        <p:nvSpPr>
          <p:cNvPr id="3" name="Text Placeholder 2"/>
          <p:cNvSpPr>
            <a:spLocks noGrp="1"/>
          </p:cNvSpPr>
          <p:nvPr>
            <p:ph type="body" idx="1" hasCustomPrompt="1"/>
          </p:nvPr>
        </p:nvSpPr>
        <p:spPr>
          <a:xfrm>
            <a:off x="528551" y="1190678"/>
            <a:ext cx="5501725" cy="639911"/>
          </a:xfrm>
        </p:spPr>
        <p:txBody>
          <a:bodyPr anchor="b"/>
          <a:lstStyle>
            <a:lvl1pPr marL="0" indent="0">
              <a:buNone/>
              <a:defRPr sz="2700" b="1" baseline="0">
                <a:solidFill>
                  <a:srgbClr val="303044"/>
                </a:solidFill>
                <a:latin typeface="Arial" pitchFamily="34" charset="0"/>
                <a:cs typeface="Arial" pitchFamily="34" charset="0"/>
              </a:defRPr>
            </a:lvl1pPr>
            <a:lvl2pPr marL="609580" indent="0">
              <a:buNone/>
              <a:defRPr sz="2700" b="1"/>
            </a:lvl2pPr>
            <a:lvl3pPr marL="1219158" indent="0">
              <a:buNone/>
              <a:defRPr sz="2400" b="1"/>
            </a:lvl3pPr>
            <a:lvl4pPr marL="1828736" indent="0">
              <a:buNone/>
              <a:defRPr sz="2100" b="1"/>
            </a:lvl4pPr>
            <a:lvl5pPr marL="2438317" indent="0">
              <a:buNone/>
              <a:defRPr sz="2100" b="1"/>
            </a:lvl5pPr>
            <a:lvl6pPr marL="3047893" indent="0">
              <a:buNone/>
              <a:defRPr sz="2100" b="1"/>
            </a:lvl6pPr>
            <a:lvl7pPr marL="3657474" indent="0">
              <a:buNone/>
              <a:defRPr sz="2100" b="1"/>
            </a:lvl7pPr>
            <a:lvl8pPr marL="4267051" indent="0">
              <a:buNone/>
              <a:defRPr sz="2100" b="1"/>
            </a:lvl8pPr>
            <a:lvl9pPr marL="4876630" indent="0">
              <a:buNone/>
              <a:defRPr sz="2100" b="1"/>
            </a:lvl9pPr>
          </a:lstStyle>
          <a:p>
            <a:pPr lvl="0"/>
            <a:r>
              <a:rPr lang="en-GB" noProof="0" dirty="0" smtClean="0"/>
              <a:t>click to add left title</a:t>
            </a:r>
          </a:p>
        </p:txBody>
      </p:sp>
      <p:sp>
        <p:nvSpPr>
          <p:cNvPr id="4" name="Content Placeholder 3"/>
          <p:cNvSpPr>
            <a:spLocks noGrp="1"/>
          </p:cNvSpPr>
          <p:nvPr>
            <p:ph sz="half" idx="2" hasCustomPrompt="1"/>
          </p:nvPr>
        </p:nvSpPr>
        <p:spPr>
          <a:xfrm>
            <a:off x="528551" y="1829225"/>
            <a:ext cx="5501725" cy="4098816"/>
          </a:xfrm>
        </p:spPr>
        <p:txBody>
          <a:bodyPr/>
          <a:lstStyle>
            <a:lvl1pPr>
              <a:defRPr sz="2400">
                <a:solidFill>
                  <a:schemeClr val="tx1"/>
                </a:solidFill>
                <a:latin typeface="Arial" pitchFamily="34" charset="0"/>
                <a:cs typeface="Arial" pitchFamily="34" charset="0"/>
              </a:defRPr>
            </a:lvl1pPr>
            <a:lvl2pPr marL="243407" indent="-243407">
              <a:buFont typeface="Arial"/>
              <a:buChar char="•"/>
              <a:defRPr sz="2100">
                <a:solidFill>
                  <a:schemeClr val="tx1"/>
                </a:solidFill>
                <a:latin typeface="Arial" pitchFamily="34" charset="0"/>
                <a:cs typeface="Arial" pitchFamily="34" charset="0"/>
              </a:defRPr>
            </a:lvl2pPr>
            <a:lvl3pPr marL="478352" indent="-234944">
              <a:buFont typeface="Arial"/>
              <a:buChar char="•"/>
              <a:defRPr sz="1900">
                <a:solidFill>
                  <a:schemeClr val="tx1"/>
                </a:solidFill>
                <a:latin typeface="Arial" pitchFamily="34" charset="0"/>
                <a:cs typeface="Arial" pitchFamily="34" charset="0"/>
              </a:defRPr>
            </a:lvl3pPr>
            <a:lvl4pPr marL="721758" indent="-243407">
              <a:buFont typeface="Arial"/>
              <a:buChar char="•"/>
              <a:defRPr sz="1600">
                <a:solidFill>
                  <a:schemeClr val="tx1"/>
                </a:solidFill>
                <a:latin typeface="Arial" pitchFamily="34" charset="0"/>
                <a:cs typeface="Arial" pitchFamily="34" charset="0"/>
              </a:defRPr>
            </a:lvl4pPr>
            <a:lvl5pPr marL="956701" indent="-234944">
              <a:buFont typeface="Arial"/>
              <a:buChar char="•"/>
              <a:defRPr sz="1500">
                <a:solidFill>
                  <a:schemeClr val="tx1"/>
                </a:solidFill>
                <a:latin typeface="Arial" pitchFamily="34" charset="0"/>
                <a:cs typeface="Arial" pitchFamily="34" charset="0"/>
              </a:defRPr>
            </a:lvl5pPr>
            <a:lvl6pPr>
              <a:defRPr sz="2100"/>
            </a:lvl6pPr>
            <a:lvl7pPr>
              <a:defRPr sz="2100"/>
            </a:lvl7pPr>
            <a:lvl8pPr>
              <a:defRPr sz="2100"/>
            </a:lvl8pPr>
            <a:lvl9pPr>
              <a:defRPr sz="2100"/>
            </a:lvl9pPr>
          </a:lstStyle>
          <a:p>
            <a:pPr lvl="0"/>
            <a:r>
              <a:rPr lang="en-GB" noProof="0" smtClean="0"/>
              <a:t>Click to add first level text or content</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endParaRPr lang="en-GB" noProof="0"/>
          </a:p>
        </p:txBody>
      </p:sp>
      <p:sp>
        <p:nvSpPr>
          <p:cNvPr id="5" name="Text Placeholder 4"/>
          <p:cNvSpPr>
            <a:spLocks noGrp="1"/>
          </p:cNvSpPr>
          <p:nvPr>
            <p:ph type="body" sz="quarter" idx="3" hasCustomPrompt="1"/>
          </p:nvPr>
        </p:nvSpPr>
        <p:spPr>
          <a:xfrm>
            <a:off x="6222475" y="1190678"/>
            <a:ext cx="5501725" cy="639911"/>
          </a:xfrm>
        </p:spPr>
        <p:txBody>
          <a:bodyPr anchor="b"/>
          <a:lstStyle>
            <a:lvl1pPr marL="0" indent="0">
              <a:buNone/>
              <a:defRPr sz="2700" b="1" baseline="0">
                <a:solidFill>
                  <a:srgbClr val="303044"/>
                </a:solidFill>
                <a:latin typeface="Arial" pitchFamily="34" charset="0"/>
                <a:cs typeface="Arial" pitchFamily="34" charset="0"/>
              </a:defRPr>
            </a:lvl1pPr>
            <a:lvl2pPr marL="609580" indent="0">
              <a:buNone/>
              <a:defRPr sz="2700" b="1"/>
            </a:lvl2pPr>
            <a:lvl3pPr marL="1219158" indent="0">
              <a:buNone/>
              <a:defRPr sz="2400" b="1"/>
            </a:lvl3pPr>
            <a:lvl4pPr marL="1828736" indent="0">
              <a:buNone/>
              <a:defRPr sz="2100" b="1"/>
            </a:lvl4pPr>
            <a:lvl5pPr marL="2438317" indent="0">
              <a:buNone/>
              <a:defRPr sz="2100" b="1"/>
            </a:lvl5pPr>
            <a:lvl6pPr marL="3047893" indent="0">
              <a:buNone/>
              <a:defRPr sz="2100" b="1"/>
            </a:lvl6pPr>
            <a:lvl7pPr marL="3657474" indent="0">
              <a:buNone/>
              <a:defRPr sz="2100" b="1"/>
            </a:lvl7pPr>
            <a:lvl8pPr marL="4267051" indent="0">
              <a:buNone/>
              <a:defRPr sz="2100" b="1"/>
            </a:lvl8pPr>
            <a:lvl9pPr marL="4876630" indent="0">
              <a:buNone/>
              <a:defRPr sz="2100" b="1"/>
            </a:lvl9pPr>
          </a:lstStyle>
          <a:p>
            <a:pPr lvl="0"/>
            <a:r>
              <a:rPr lang="en-GB" noProof="0" dirty="0" smtClean="0"/>
              <a:t>click to add right title</a:t>
            </a:r>
          </a:p>
        </p:txBody>
      </p:sp>
      <p:sp>
        <p:nvSpPr>
          <p:cNvPr id="6" name="Content Placeholder 5"/>
          <p:cNvSpPr>
            <a:spLocks noGrp="1"/>
          </p:cNvSpPr>
          <p:nvPr>
            <p:ph sz="quarter" idx="4" hasCustomPrompt="1"/>
          </p:nvPr>
        </p:nvSpPr>
        <p:spPr>
          <a:xfrm>
            <a:off x="6222475" y="1829260"/>
            <a:ext cx="5501725" cy="4121398"/>
          </a:xfrm>
        </p:spPr>
        <p:txBody>
          <a:bodyPr/>
          <a:lstStyle>
            <a:lvl1pPr>
              <a:defRPr sz="2400">
                <a:solidFill>
                  <a:srgbClr val="000000"/>
                </a:solidFill>
                <a:latin typeface="Arial" pitchFamily="34" charset="0"/>
                <a:cs typeface="Arial" pitchFamily="34" charset="0"/>
              </a:defRPr>
            </a:lvl1pPr>
            <a:lvl2pPr marL="243407" indent="-243407">
              <a:buFont typeface="Arial"/>
              <a:buChar char="•"/>
              <a:defRPr sz="2100">
                <a:solidFill>
                  <a:srgbClr val="000000"/>
                </a:solidFill>
                <a:latin typeface="Arial" pitchFamily="34" charset="0"/>
                <a:cs typeface="Arial" pitchFamily="34" charset="0"/>
              </a:defRPr>
            </a:lvl2pPr>
            <a:lvl3pPr marL="478352" indent="-234944">
              <a:buFont typeface="Arial"/>
              <a:buChar char="•"/>
              <a:defRPr sz="1900">
                <a:solidFill>
                  <a:srgbClr val="000000"/>
                </a:solidFill>
                <a:latin typeface="Arial" pitchFamily="34" charset="0"/>
                <a:cs typeface="Arial" pitchFamily="34" charset="0"/>
              </a:defRPr>
            </a:lvl3pPr>
            <a:lvl4pPr marL="721758" indent="-243407">
              <a:buFont typeface="Arial"/>
              <a:buChar char="•"/>
              <a:defRPr sz="1600">
                <a:solidFill>
                  <a:srgbClr val="000000"/>
                </a:solidFill>
                <a:latin typeface="Arial" pitchFamily="34" charset="0"/>
                <a:cs typeface="Arial" pitchFamily="34" charset="0"/>
              </a:defRPr>
            </a:lvl4pPr>
            <a:lvl5pPr marL="956701" indent="-234944">
              <a:buFont typeface="Arial"/>
              <a:buChar char="•"/>
              <a:defRPr sz="1500">
                <a:solidFill>
                  <a:srgbClr val="000000"/>
                </a:solidFill>
                <a:latin typeface="Arial" pitchFamily="34" charset="0"/>
                <a:cs typeface="Arial" pitchFamily="34" charset="0"/>
              </a:defRPr>
            </a:lvl5pPr>
            <a:lvl6pPr>
              <a:defRPr sz="2100"/>
            </a:lvl6pPr>
            <a:lvl7pPr>
              <a:defRPr sz="2100"/>
            </a:lvl7pPr>
            <a:lvl8pPr>
              <a:defRPr sz="2100"/>
            </a:lvl8pPr>
            <a:lvl9pPr>
              <a:defRPr sz="2100"/>
            </a:lvl9pPr>
          </a:lstStyle>
          <a:p>
            <a:pPr lvl="0"/>
            <a:r>
              <a:rPr lang="en-GB" noProof="0" smtClean="0"/>
              <a:t>Click to add first level text or content</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endParaRPr lang="en-GB" noProof="0"/>
          </a:p>
        </p:txBody>
      </p:sp>
      <p:sp>
        <p:nvSpPr>
          <p:cNvPr id="13" name="Footer Placeholder 12"/>
          <p:cNvSpPr>
            <a:spLocks noGrp="1"/>
          </p:cNvSpPr>
          <p:nvPr>
            <p:ph type="ftr" sz="quarter" idx="10"/>
          </p:nvPr>
        </p:nvSpPr>
        <p:spPr/>
        <p:txBody>
          <a:bodyPr/>
          <a:lstStyle/>
          <a:p>
            <a:r>
              <a:rPr lang="en-US" smtClean="0"/>
              <a:t>footer</a:t>
            </a:r>
            <a:endParaRPr lang="en-US" dirty="0"/>
          </a:p>
        </p:txBody>
      </p:sp>
      <p:sp>
        <p:nvSpPr>
          <p:cNvPr id="14" name="Slide Number Placeholder 13"/>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872184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Picture &amp;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1555" y="3836289"/>
            <a:ext cx="9914199" cy="566870"/>
          </a:xfrm>
          <a:noFill/>
        </p:spPr>
        <p:txBody>
          <a:bodyPr anchor="b"/>
          <a:lstStyle>
            <a:lvl1pPr algn="l">
              <a:defRPr sz="3200" b="1">
                <a:solidFill>
                  <a:srgbClr val="303044"/>
                </a:solidFill>
              </a:defRPr>
            </a:lvl1pPr>
          </a:lstStyle>
          <a:p>
            <a:r>
              <a:rPr lang="en-GB" noProof="0" dirty="0" smtClean="0"/>
              <a:t>picture &amp; caption layout. title goes here</a:t>
            </a:r>
            <a:endParaRPr lang="en-GB" noProof="0" dirty="0"/>
          </a:p>
        </p:txBody>
      </p:sp>
      <p:sp>
        <p:nvSpPr>
          <p:cNvPr id="4" name="Text Placeholder 3"/>
          <p:cNvSpPr>
            <a:spLocks noGrp="1"/>
          </p:cNvSpPr>
          <p:nvPr>
            <p:ph type="body" sz="half" idx="2" hasCustomPrompt="1"/>
          </p:nvPr>
        </p:nvSpPr>
        <p:spPr>
          <a:xfrm>
            <a:off x="1061555" y="4428599"/>
            <a:ext cx="9922675" cy="595080"/>
          </a:xfrm>
        </p:spPr>
        <p:txBody>
          <a:bodyPr/>
          <a:lstStyle>
            <a:lvl1pPr marL="0" indent="0">
              <a:buNone/>
              <a:defRPr sz="1900" baseline="0">
                <a:solidFill>
                  <a:schemeClr val="tx1"/>
                </a:solidFill>
              </a:defRPr>
            </a:lvl1pPr>
            <a:lvl2pPr marL="609580" indent="0">
              <a:buNone/>
              <a:defRPr sz="1600"/>
            </a:lvl2pPr>
            <a:lvl3pPr marL="1219158" indent="0">
              <a:buNone/>
              <a:defRPr sz="1300"/>
            </a:lvl3pPr>
            <a:lvl4pPr marL="1828736" indent="0">
              <a:buNone/>
              <a:defRPr sz="1200"/>
            </a:lvl4pPr>
            <a:lvl5pPr marL="2438317" indent="0">
              <a:buNone/>
              <a:defRPr sz="1200"/>
            </a:lvl5pPr>
            <a:lvl6pPr marL="3047893" indent="0">
              <a:buNone/>
              <a:defRPr sz="1200"/>
            </a:lvl6pPr>
            <a:lvl7pPr marL="3657474" indent="0">
              <a:buNone/>
              <a:defRPr sz="1200"/>
            </a:lvl7pPr>
            <a:lvl8pPr marL="4267051" indent="0">
              <a:buNone/>
              <a:defRPr sz="1200"/>
            </a:lvl8pPr>
            <a:lvl9pPr marL="4876630" indent="0">
              <a:buNone/>
              <a:defRPr sz="1200"/>
            </a:lvl9pPr>
          </a:lstStyle>
          <a:p>
            <a:pPr lvl="0"/>
            <a:r>
              <a:rPr lang="en-GB" noProof="0" smtClean="0"/>
              <a:t>Click to add sub-caption</a:t>
            </a:r>
          </a:p>
        </p:txBody>
      </p:sp>
      <p:sp>
        <p:nvSpPr>
          <p:cNvPr id="12" name="Footer Placeholder 11"/>
          <p:cNvSpPr>
            <a:spLocks noGrp="1"/>
          </p:cNvSpPr>
          <p:nvPr>
            <p:ph type="ftr" sz="quarter" idx="10"/>
          </p:nvPr>
        </p:nvSpPr>
        <p:spPr/>
        <p:txBody>
          <a:bodyPr/>
          <a:lstStyle/>
          <a:p>
            <a:r>
              <a:rPr lang="en-US" smtClean="0"/>
              <a:t>footer</a:t>
            </a:r>
            <a:endParaRPr lang="en-US" dirty="0"/>
          </a:p>
        </p:txBody>
      </p:sp>
      <p:sp>
        <p:nvSpPr>
          <p:cNvPr id="13" name="Slide Number Placeholder 12"/>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
        <p:nvSpPr>
          <p:cNvPr id="7" name="Picture Placeholder 2"/>
          <p:cNvSpPr>
            <a:spLocks noGrp="1"/>
          </p:cNvSpPr>
          <p:nvPr>
            <p:ph type="pic" idx="12"/>
          </p:nvPr>
        </p:nvSpPr>
        <p:spPr>
          <a:xfrm>
            <a:off x="0" y="31"/>
            <a:ext cx="12204700" cy="3466492"/>
          </a:xfrm>
        </p:spPr>
        <p:txBody>
          <a:bodyPr/>
          <a:lstStyle>
            <a:lvl1pPr marL="0" indent="0">
              <a:buNone/>
              <a:defRPr sz="4300"/>
            </a:lvl1pPr>
            <a:lvl2pPr marL="609580" indent="0">
              <a:buNone/>
              <a:defRPr sz="3700"/>
            </a:lvl2pPr>
            <a:lvl3pPr marL="1219158" indent="0">
              <a:buNone/>
              <a:defRPr sz="3200"/>
            </a:lvl3pPr>
            <a:lvl4pPr marL="1828736" indent="0">
              <a:buNone/>
              <a:defRPr sz="2700"/>
            </a:lvl4pPr>
            <a:lvl5pPr marL="2438317" indent="0">
              <a:buNone/>
              <a:defRPr sz="2700"/>
            </a:lvl5pPr>
            <a:lvl6pPr marL="3047893" indent="0">
              <a:buNone/>
              <a:defRPr sz="2700"/>
            </a:lvl6pPr>
            <a:lvl7pPr marL="3657474" indent="0">
              <a:buNone/>
              <a:defRPr sz="2700"/>
            </a:lvl7pPr>
            <a:lvl8pPr marL="4267051" indent="0">
              <a:buNone/>
              <a:defRPr sz="2700"/>
            </a:lvl8pPr>
            <a:lvl9pPr marL="4876630" indent="0">
              <a:buNone/>
              <a:defRPr sz="2700"/>
            </a:lvl9pPr>
          </a:lstStyle>
          <a:p>
            <a:pPr lvl="0"/>
            <a:endParaRPr lang="en-GB" noProof="0" dirty="0" smtClean="0"/>
          </a:p>
        </p:txBody>
      </p:sp>
    </p:spTree>
    <p:extLst>
      <p:ext uri="{BB962C8B-B14F-4D97-AF65-F5344CB8AC3E}">
        <p14:creationId xmlns:p14="http://schemas.microsoft.com/office/powerpoint/2010/main" val="808880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72453612"/>
      </p:ext>
    </p:extLst>
  </p:cSld>
  <p:clrMapOvr>
    <a:masterClrMapping/>
  </p:clrMapOvr>
  <p:transition>
    <p:fade/>
  </p:transition>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3_Presentation Title 1">
    <p:spTree>
      <p:nvGrpSpPr>
        <p:cNvPr id="1" name=""/>
        <p:cNvGrpSpPr/>
        <p:nvPr/>
      </p:nvGrpSpPr>
      <p:grpSpPr>
        <a:xfrm>
          <a:off x="0" y="0"/>
          <a:ext cx="0" cy="0"/>
          <a:chOff x="0" y="0"/>
          <a:chExt cx="0" cy="0"/>
        </a:xfrm>
      </p:grpSpPr>
      <p:sp>
        <p:nvSpPr>
          <p:cNvPr id="7" name="Picture Placeholder 2"/>
          <p:cNvSpPr>
            <a:spLocks noGrp="1"/>
          </p:cNvSpPr>
          <p:nvPr>
            <p:ph type="pic" idx="12"/>
          </p:nvPr>
        </p:nvSpPr>
        <p:spPr>
          <a:xfrm>
            <a:off x="0" y="-1"/>
            <a:ext cx="12204700" cy="6176454"/>
          </a:xfrm>
        </p:spPr>
        <p:txBody>
          <a:bodyPr/>
          <a:lstStyle>
            <a:lvl1pPr marL="0" indent="0">
              <a:buNone/>
              <a:defRPr sz="4300"/>
            </a:lvl1pPr>
            <a:lvl2pPr marL="609580" indent="0">
              <a:buNone/>
              <a:defRPr sz="3700"/>
            </a:lvl2pPr>
            <a:lvl3pPr marL="1219158" indent="0">
              <a:buNone/>
              <a:defRPr sz="3200"/>
            </a:lvl3pPr>
            <a:lvl4pPr marL="1828736" indent="0">
              <a:buNone/>
              <a:defRPr sz="2700"/>
            </a:lvl4pPr>
            <a:lvl5pPr marL="2438317" indent="0">
              <a:buNone/>
              <a:defRPr sz="2700"/>
            </a:lvl5pPr>
            <a:lvl6pPr marL="3047893" indent="0">
              <a:buNone/>
              <a:defRPr sz="2700"/>
            </a:lvl6pPr>
            <a:lvl7pPr marL="3657474" indent="0">
              <a:buNone/>
              <a:defRPr sz="2700"/>
            </a:lvl7pPr>
            <a:lvl8pPr marL="4267051" indent="0">
              <a:buNone/>
              <a:defRPr sz="2700"/>
            </a:lvl8pPr>
            <a:lvl9pPr marL="4876630" indent="0">
              <a:buNone/>
              <a:defRPr sz="2700"/>
            </a:lvl9pPr>
          </a:lstStyle>
          <a:p>
            <a:pPr lvl="0"/>
            <a:endParaRPr lang="en-GB" noProof="0" dirty="0" smtClean="0"/>
          </a:p>
        </p:txBody>
      </p:sp>
      <p:sp>
        <p:nvSpPr>
          <p:cNvPr id="4" name="Title 1"/>
          <p:cNvSpPr>
            <a:spLocks noGrp="1"/>
          </p:cNvSpPr>
          <p:nvPr>
            <p:ph type="title" hasCustomPrompt="1"/>
          </p:nvPr>
        </p:nvSpPr>
        <p:spPr>
          <a:xfrm>
            <a:off x="508529" y="846864"/>
            <a:ext cx="5559919" cy="1840519"/>
          </a:xfrm>
          <a:noFill/>
          <a:ln>
            <a:noFill/>
          </a:ln>
        </p:spPr>
        <p:txBody>
          <a:bodyPr anchor="b" anchorCtr="0"/>
          <a:lstStyle>
            <a:lvl1pPr algn="l">
              <a:lnSpc>
                <a:spcPct val="90000"/>
              </a:lnSpc>
              <a:defRPr sz="5300" spc="-200" baseline="0">
                <a:solidFill>
                  <a:srgbClr val="303044"/>
                </a:solidFill>
              </a:defRPr>
            </a:lvl1pPr>
          </a:lstStyle>
          <a:p>
            <a:r>
              <a:rPr lang="en-GB" noProof="0" dirty="0" smtClean="0"/>
              <a:t>pres. title 1 layout</a:t>
            </a:r>
            <a:br>
              <a:rPr lang="en-GB" noProof="0" dirty="0" smtClean="0"/>
            </a:br>
            <a:r>
              <a:rPr lang="en-GB" noProof="0" dirty="0" smtClean="0"/>
              <a:t>title goes here</a:t>
            </a:r>
            <a:endParaRPr lang="en-GB" noProof="0" dirty="0"/>
          </a:p>
        </p:txBody>
      </p:sp>
      <p:sp>
        <p:nvSpPr>
          <p:cNvPr id="5" name="Content Placeholder 2"/>
          <p:cNvSpPr>
            <a:spLocks noGrp="1"/>
          </p:cNvSpPr>
          <p:nvPr>
            <p:ph idx="1" hasCustomPrompt="1"/>
          </p:nvPr>
        </p:nvSpPr>
        <p:spPr>
          <a:xfrm>
            <a:off x="516311" y="2797332"/>
            <a:ext cx="4071764" cy="1211186"/>
          </a:xfrm>
          <a:ln>
            <a:noFill/>
          </a:ln>
        </p:spPr>
        <p:txBody>
          <a:bodyPr/>
          <a:lstStyle>
            <a:lvl1pPr>
              <a:buNone/>
              <a:defRPr sz="2000" baseline="0">
                <a:solidFill>
                  <a:schemeClr val="tx1"/>
                </a:solidFill>
              </a:defRPr>
            </a:lvl1pPr>
            <a:lvl2pPr marL="243407" indent="-243407">
              <a:buFont typeface="Arial"/>
              <a:buChar char="•"/>
              <a:defRPr sz="2100">
                <a:solidFill>
                  <a:schemeClr val="bg1"/>
                </a:solidFill>
              </a:defRPr>
            </a:lvl2pPr>
            <a:lvl3pPr marL="478352" indent="-234944">
              <a:buFont typeface="Arial"/>
              <a:buChar char="•"/>
              <a:defRPr sz="1900">
                <a:solidFill>
                  <a:schemeClr val="bg1"/>
                </a:solidFill>
              </a:defRPr>
            </a:lvl3pPr>
            <a:lvl4pPr marL="721758" indent="-243407">
              <a:buFont typeface="Arial"/>
              <a:buChar char="•"/>
              <a:defRPr sz="1600">
                <a:solidFill>
                  <a:schemeClr val="bg1"/>
                </a:solidFill>
              </a:defRPr>
            </a:lvl4pPr>
            <a:lvl5pPr marL="956701" indent="-234944">
              <a:buFont typeface="Arial"/>
              <a:buChar char="•"/>
              <a:defRPr sz="1500">
                <a:solidFill>
                  <a:schemeClr val="bg1"/>
                </a:solidFill>
              </a:defRPr>
            </a:lvl5pPr>
          </a:lstStyle>
          <a:p>
            <a:r>
              <a:rPr lang="en-GB" dirty="0" smtClean="0"/>
              <a:t>Presentation sub heading goes here, including presenter’s name and presentation date.</a:t>
            </a:r>
          </a:p>
        </p:txBody>
      </p:sp>
      <p:sp>
        <p:nvSpPr>
          <p:cNvPr id="3" name="Footer Placeholder 2"/>
          <p:cNvSpPr>
            <a:spLocks noGrp="1"/>
          </p:cNvSpPr>
          <p:nvPr>
            <p:ph type="ftr" sz="quarter" idx="10"/>
          </p:nvPr>
        </p:nvSpPr>
        <p:spPr/>
        <p:txBody>
          <a:bodyPr/>
          <a:lstStyle/>
          <a:p>
            <a:r>
              <a:rPr lang="en-US" smtClean="0"/>
              <a:t>footer</a:t>
            </a:r>
            <a:endParaRPr lang="en-US" dirty="0"/>
          </a:p>
        </p:txBody>
      </p:sp>
      <p:sp>
        <p:nvSpPr>
          <p:cNvPr id="6" name="Slide Number Placeholder 5"/>
          <p:cNvSpPr>
            <a:spLocks noGrp="1"/>
          </p:cNvSpPr>
          <p:nvPr>
            <p:ph type="sldNum" sz="quarter" idx="11"/>
          </p:nvPr>
        </p:nvSpPr>
        <p:spPr/>
        <p:txBody>
          <a:bodyPr/>
          <a:lstStyle/>
          <a:p>
            <a:fld id="{BA31D7B1-E9D9-0E44-86A4-95390775A4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708983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theme" Target="../theme/theme10.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image" Target="../media/image11.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image" Target="../media/image11.png"/><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theme" Target="../theme/theme1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image" Target="../media/image11.png"/><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12.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slideLayout" Target="../slideLayouts/slideLayout114.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5" Type="http://schemas.openxmlformats.org/officeDocument/2006/relationships/image" Target="../media/image11.png"/><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22.xml"/><Relationship Id="rId3" Type="http://schemas.openxmlformats.org/officeDocument/2006/relationships/slideLayout" Target="../slideLayouts/slideLayout117.xml"/><Relationship Id="rId7" Type="http://schemas.openxmlformats.org/officeDocument/2006/relationships/slideLayout" Target="../slideLayouts/slideLayout121.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theme" Target="../theme/theme14.xml"/><Relationship Id="rId5" Type="http://schemas.openxmlformats.org/officeDocument/2006/relationships/slideLayout" Target="../slideLayouts/slideLayout119.xml"/><Relationship Id="rId10" Type="http://schemas.openxmlformats.org/officeDocument/2006/relationships/slideLayout" Target="../slideLayouts/slideLayout124.xml"/><Relationship Id="rId4" Type="http://schemas.openxmlformats.org/officeDocument/2006/relationships/slideLayout" Target="../slideLayouts/slideLayout118.xml"/><Relationship Id="rId9" Type="http://schemas.openxmlformats.org/officeDocument/2006/relationships/slideLayout" Target="../slideLayouts/slideLayout123.xml"/></Relationships>
</file>

<file path=ppt/slideMasters/_rels/slideMaster15.xml.rels><?xml version="1.0" encoding="UTF-8" standalone="yes"?>
<Relationships xmlns="http://schemas.openxmlformats.org/package/2006/relationships"><Relationship Id="rId8" Type="http://schemas.openxmlformats.org/officeDocument/2006/relationships/theme" Target="../theme/theme15.xml"/><Relationship Id="rId3" Type="http://schemas.openxmlformats.org/officeDocument/2006/relationships/slideLayout" Target="../slideLayouts/slideLayout127.xml"/><Relationship Id="rId7" Type="http://schemas.openxmlformats.org/officeDocument/2006/relationships/slideLayout" Target="../slideLayouts/slideLayout131.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5" Type="http://schemas.openxmlformats.org/officeDocument/2006/relationships/slideLayout" Target="../slideLayouts/slideLayout129.xml"/><Relationship Id="rId4" Type="http://schemas.openxmlformats.org/officeDocument/2006/relationships/slideLayout" Target="../slideLayouts/slideLayout128.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39.xml"/><Relationship Id="rId3" Type="http://schemas.openxmlformats.org/officeDocument/2006/relationships/slideLayout" Target="../slideLayouts/slideLayout134.xml"/><Relationship Id="rId7" Type="http://schemas.openxmlformats.org/officeDocument/2006/relationships/slideLayout" Target="../slideLayouts/slideLayout138.xml"/><Relationship Id="rId2" Type="http://schemas.openxmlformats.org/officeDocument/2006/relationships/slideLayout" Target="../slideLayouts/slideLayout133.xml"/><Relationship Id="rId1" Type="http://schemas.openxmlformats.org/officeDocument/2006/relationships/slideLayout" Target="../slideLayouts/slideLayout132.xml"/><Relationship Id="rId6" Type="http://schemas.openxmlformats.org/officeDocument/2006/relationships/slideLayout" Target="../slideLayouts/slideLayout137.xml"/><Relationship Id="rId11" Type="http://schemas.openxmlformats.org/officeDocument/2006/relationships/theme" Target="../theme/theme16.xml"/><Relationship Id="rId5" Type="http://schemas.openxmlformats.org/officeDocument/2006/relationships/slideLayout" Target="../slideLayouts/slideLayout136.xml"/><Relationship Id="rId10" Type="http://schemas.openxmlformats.org/officeDocument/2006/relationships/slideLayout" Target="../slideLayouts/slideLayout141.xml"/><Relationship Id="rId4" Type="http://schemas.openxmlformats.org/officeDocument/2006/relationships/slideLayout" Target="../slideLayouts/slideLayout135.xml"/><Relationship Id="rId9" Type="http://schemas.openxmlformats.org/officeDocument/2006/relationships/slideLayout" Target="../slideLayouts/slideLayout14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theme" Target="../theme/theme2.xml"/><Relationship Id="rId4"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theme" Target="../theme/theme3.xml"/><Relationship Id="rId4"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image" Target="../media/image10.png"/><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theme" Target="../theme/theme6.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image" Target="../media/image10.png"/><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theme" Target="../theme/theme7.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54.xml"/><Relationship Id="rId7" Type="http://schemas.openxmlformats.org/officeDocument/2006/relationships/slideLayout" Target="../slideLayouts/slideLayout58.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5" Type="http://schemas.openxmlformats.org/officeDocument/2006/relationships/slideLayout" Target="../slideLayouts/slideLayout56.xml"/><Relationship Id="rId4" Type="http://schemas.openxmlformats.org/officeDocument/2006/relationships/slideLayout" Target="../slideLayouts/slideLayout55.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image" Target="../media/image11.png"/><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theme" Target="../theme/theme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9274750"/>
      </p:ext>
    </p:extLst>
  </p:cSld>
  <p:clrMap bg1="lt1" tx1="dk1" bg2="lt2" tx2="dk2" accent1="accent1" accent2="accent2" accent3="accent3" accent4="accent4" accent5="accent5" accent6="accent6" hlink="hlink" folHlink="folHlink"/>
  <p:sldLayoutIdLst>
    <p:sldLayoutId id="2147483672" r:id="rId1"/>
    <p:sldLayoutId id="2147483679" r:id="rId2"/>
    <p:sldLayoutId id="2147483667" r:id="rId3"/>
    <p:sldLayoutId id="2147483666" r:id="rId4"/>
    <p:sldLayoutId id="2147483823" r:id="rId5"/>
    <p:sldLayoutId id="2147483825" r:id="rId6"/>
    <p:sldLayoutId id="2147483977" r:id="rId7"/>
    <p:sldLayoutId id="2147483979" r:id="rId8"/>
  </p:sldLayoutIdLst>
  <p:timing>
    <p:tnLst>
      <p:par>
        <p:cTn id="1" dur="indefinite" restart="never" nodeType="tmRoot"/>
      </p:par>
    </p:tnLst>
  </p:timing>
  <p:hf hdr="0"/>
  <p:txStyles>
    <p:titleStyle>
      <a:lvl1pPr algn="l" defTabSz="1087669" rtl="0" eaLnBrk="1" latinLnBrk="0" hangingPunct="1">
        <a:spcBef>
          <a:spcPct val="0"/>
        </a:spcBef>
        <a:buNone/>
        <a:defRPr kumimoji="1" sz="5200" kern="1200">
          <a:solidFill>
            <a:schemeClr val="tx1"/>
          </a:solidFill>
          <a:latin typeface="+mj-ea"/>
          <a:ea typeface="+mj-ea"/>
          <a:cs typeface="+mj-cs"/>
        </a:defRPr>
      </a:lvl1pPr>
    </p:titleStyle>
    <p:bodyStyle>
      <a:lvl1pPr marL="407877" indent="-407877" algn="l" defTabSz="1087669" rtl="0" eaLnBrk="1" latinLnBrk="0" hangingPunct="1">
        <a:spcBef>
          <a:spcPct val="20000"/>
        </a:spcBef>
        <a:buFont typeface="Arial" pitchFamily="34" charset="0"/>
        <a:buChar char="•"/>
        <a:defRPr kumimoji="1" sz="3700" kern="1200">
          <a:solidFill>
            <a:schemeClr val="tx1"/>
          </a:solidFill>
          <a:latin typeface="+mj-ea"/>
          <a:ea typeface="+mj-ea"/>
          <a:cs typeface="+mn-cs"/>
        </a:defRPr>
      </a:lvl1pPr>
      <a:lvl2pPr marL="883732" indent="-339897" algn="l" defTabSz="1087669" rtl="0" eaLnBrk="1" latinLnBrk="0" hangingPunct="1">
        <a:spcBef>
          <a:spcPct val="20000"/>
        </a:spcBef>
        <a:buFont typeface="Arial" pitchFamily="34" charset="0"/>
        <a:buChar char="–"/>
        <a:defRPr kumimoji="1" sz="3300" kern="1200">
          <a:solidFill>
            <a:schemeClr val="tx1"/>
          </a:solidFill>
          <a:latin typeface="+mj-ea"/>
          <a:ea typeface="+mj-ea"/>
          <a:cs typeface="+mn-cs"/>
        </a:defRPr>
      </a:lvl2pPr>
      <a:lvl3pPr marL="1359588" indent="-271924" algn="l" defTabSz="1087669" rtl="0" eaLnBrk="1" latinLnBrk="0" hangingPunct="1">
        <a:spcBef>
          <a:spcPct val="20000"/>
        </a:spcBef>
        <a:buFont typeface="Arial" pitchFamily="34" charset="0"/>
        <a:buChar char="•"/>
        <a:defRPr kumimoji="1" sz="2900" kern="1200">
          <a:solidFill>
            <a:schemeClr val="tx1"/>
          </a:solidFill>
          <a:latin typeface="+mj-ea"/>
          <a:ea typeface="+mj-ea"/>
          <a:cs typeface="+mn-cs"/>
        </a:defRPr>
      </a:lvl3pPr>
      <a:lvl4pPr marL="1903418" indent="-271924" algn="l" defTabSz="1087669" rtl="0" eaLnBrk="1" latinLnBrk="0" hangingPunct="1">
        <a:spcBef>
          <a:spcPct val="20000"/>
        </a:spcBef>
        <a:buFont typeface="Arial" pitchFamily="34" charset="0"/>
        <a:buChar char="–"/>
        <a:defRPr kumimoji="1" sz="2400" kern="1200">
          <a:solidFill>
            <a:schemeClr val="tx1"/>
          </a:solidFill>
          <a:latin typeface="+mj-ea"/>
          <a:ea typeface="+mj-ea"/>
          <a:cs typeface="+mn-cs"/>
        </a:defRPr>
      </a:lvl4pPr>
      <a:lvl5pPr marL="2447253" indent="-271924" algn="l" defTabSz="1087669" rtl="0" eaLnBrk="1" latinLnBrk="0" hangingPunct="1">
        <a:spcBef>
          <a:spcPct val="20000"/>
        </a:spcBef>
        <a:buFont typeface="Arial" pitchFamily="34" charset="0"/>
        <a:buChar char="»"/>
        <a:defRPr kumimoji="1" sz="2400" kern="1200">
          <a:solidFill>
            <a:schemeClr val="tx1"/>
          </a:solidFill>
          <a:latin typeface="+mj-ea"/>
          <a:ea typeface="+mj-ea"/>
          <a:cs typeface="+mn-cs"/>
        </a:defRPr>
      </a:lvl5pPr>
      <a:lvl6pPr marL="2991086" indent="-271924" algn="l" defTabSz="1087669" rtl="0" eaLnBrk="1" latinLnBrk="0" hangingPunct="1">
        <a:spcBef>
          <a:spcPct val="20000"/>
        </a:spcBef>
        <a:buFont typeface="Arial" pitchFamily="34" charset="0"/>
        <a:buChar char="•"/>
        <a:defRPr kumimoji="1" sz="2400" kern="1200">
          <a:solidFill>
            <a:schemeClr val="tx1"/>
          </a:solidFill>
          <a:latin typeface="+mn-lt"/>
          <a:ea typeface="+mn-ea"/>
          <a:cs typeface="+mn-cs"/>
        </a:defRPr>
      </a:lvl6pPr>
      <a:lvl7pPr marL="3534922" indent="-271924" algn="l" defTabSz="1087669" rtl="0" eaLnBrk="1" latinLnBrk="0" hangingPunct="1">
        <a:spcBef>
          <a:spcPct val="20000"/>
        </a:spcBef>
        <a:buFont typeface="Arial" pitchFamily="34" charset="0"/>
        <a:buChar char="•"/>
        <a:defRPr kumimoji="1" sz="2400" kern="1200">
          <a:solidFill>
            <a:schemeClr val="tx1"/>
          </a:solidFill>
          <a:latin typeface="+mn-lt"/>
          <a:ea typeface="+mn-ea"/>
          <a:cs typeface="+mn-cs"/>
        </a:defRPr>
      </a:lvl7pPr>
      <a:lvl8pPr marL="4078762" indent="-271924" algn="l" defTabSz="1087669" rtl="0" eaLnBrk="1" latinLnBrk="0" hangingPunct="1">
        <a:spcBef>
          <a:spcPct val="20000"/>
        </a:spcBef>
        <a:buFont typeface="Arial" pitchFamily="34" charset="0"/>
        <a:buChar char="•"/>
        <a:defRPr kumimoji="1" sz="2400" kern="1200">
          <a:solidFill>
            <a:schemeClr val="tx1"/>
          </a:solidFill>
          <a:latin typeface="+mn-lt"/>
          <a:ea typeface="+mn-ea"/>
          <a:cs typeface="+mn-cs"/>
        </a:defRPr>
      </a:lvl8pPr>
      <a:lvl9pPr marL="4622593" indent="-271924" algn="l" defTabSz="1087669" rtl="0" eaLnBrk="1" latinLnBrk="0" hangingPunct="1">
        <a:spcBef>
          <a:spcPct val="20000"/>
        </a:spcBef>
        <a:buFont typeface="Arial" pitchFamily="34" charset="0"/>
        <a:buChar char="•"/>
        <a:defRPr kumimoji="1" sz="2400" kern="1200">
          <a:solidFill>
            <a:schemeClr val="tx1"/>
          </a:solidFill>
          <a:latin typeface="+mn-lt"/>
          <a:ea typeface="+mn-ea"/>
          <a:cs typeface="+mn-cs"/>
        </a:defRPr>
      </a:lvl9pPr>
    </p:bodyStyle>
    <p:otherStyle>
      <a:defPPr>
        <a:defRPr lang="ja-JP"/>
      </a:defPPr>
      <a:lvl1pPr marL="0" algn="l" defTabSz="1087669" rtl="0" eaLnBrk="1" latinLnBrk="0" hangingPunct="1">
        <a:defRPr kumimoji="1" sz="2100" kern="1200">
          <a:solidFill>
            <a:schemeClr val="tx1"/>
          </a:solidFill>
          <a:latin typeface="+mn-lt"/>
          <a:ea typeface="+mn-ea"/>
          <a:cs typeface="+mn-cs"/>
        </a:defRPr>
      </a:lvl1pPr>
      <a:lvl2pPr marL="543833" algn="l" defTabSz="1087669" rtl="0" eaLnBrk="1" latinLnBrk="0" hangingPunct="1">
        <a:defRPr kumimoji="1" sz="2100" kern="1200">
          <a:solidFill>
            <a:schemeClr val="tx1"/>
          </a:solidFill>
          <a:latin typeface="+mn-lt"/>
          <a:ea typeface="+mn-ea"/>
          <a:cs typeface="+mn-cs"/>
        </a:defRPr>
      </a:lvl2pPr>
      <a:lvl3pPr marL="1087669" algn="l" defTabSz="1087669" rtl="0" eaLnBrk="1" latinLnBrk="0" hangingPunct="1">
        <a:defRPr kumimoji="1" sz="2100" kern="1200">
          <a:solidFill>
            <a:schemeClr val="tx1"/>
          </a:solidFill>
          <a:latin typeface="+mn-lt"/>
          <a:ea typeface="+mn-ea"/>
          <a:cs typeface="+mn-cs"/>
        </a:defRPr>
      </a:lvl3pPr>
      <a:lvl4pPr marL="1631499" algn="l" defTabSz="1087669" rtl="0" eaLnBrk="1" latinLnBrk="0" hangingPunct="1">
        <a:defRPr kumimoji="1" sz="2100" kern="1200">
          <a:solidFill>
            <a:schemeClr val="tx1"/>
          </a:solidFill>
          <a:latin typeface="+mn-lt"/>
          <a:ea typeface="+mn-ea"/>
          <a:cs typeface="+mn-cs"/>
        </a:defRPr>
      </a:lvl4pPr>
      <a:lvl5pPr marL="2175339" algn="l" defTabSz="1087669" rtl="0" eaLnBrk="1" latinLnBrk="0" hangingPunct="1">
        <a:defRPr kumimoji="1" sz="2100" kern="1200">
          <a:solidFill>
            <a:schemeClr val="tx1"/>
          </a:solidFill>
          <a:latin typeface="+mn-lt"/>
          <a:ea typeface="+mn-ea"/>
          <a:cs typeface="+mn-cs"/>
        </a:defRPr>
      </a:lvl5pPr>
      <a:lvl6pPr marL="2719175" algn="l" defTabSz="1087669" rtl="0" eaLnBrk="1" latinLnBrk="0" hangingPunct="1">
        <a:defRPr kumimoji="1" sz="2100" kern="1200">
          <a:solidFill>
            <a:schemeClr val="tx1"/>
          </a:solidFill>
          <a:latin typeface="+mn-lt"/>
          <a:ea typeface="+mn-ea"/>
          <a:cs typeface="+mn-cs"/>
        </a:defRPr>
      </a:lvl6pPr>
      <a:lvl7pPr marL="3263005" algn="l" defTabSz="1087669" rtl="0" eaLnBrk="1" latinLnBrk="0" hangingPunct="1">
        <a:defRPr kumimoji="1" sz="2100" kern="1200">
          <a:solidFill>
            <a:schemeClr val="tx1"/>
          </a:solidFill>
          <a:latin typeface="+mn-lt"/>
          <a:ea typeface="+mn-ea"/>
          <a:cs typeface="+mn-cs"/>
        </a:defRPr>
      </a:lvl7pPr>
      <a:lvl8pPr marL="3806845" algn="l" defTabSz="1087669" rtl="0" eaLnBrk="1" latinLnBrk="0" hangingPunct="1">
        <a:defRPr kumimoji="1" sz="2100" kern="1200">
          <a:solidFill>
            <a:schemeClr val="tx1"/>
          </a:solidFill>
          <a:latin typeface="+mn-lt"/>
          <a:ea typeface="+mn-ea"/>
          <a:cs typeface="+mn-cs"/>
        </a:defRPr>
      </a:lvl8pPr>
      <a:lvl9pPr marL="4350677" algn="l" defTabSz="1087669" rtl="0" eaLnBrk="1" latinLnBrk="0" hangingPunct="1">
        <a:defRPr kumimoji="1" sz="21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27618" y="359935"/>
            <a:ext cx="11206711" cy="692311"/>
          </a:xfrm>
          <a:prstGeom prst="rect">
            <a:avLst/>
          </a:prstGeom>
          <a:noFill/>
          <a:ln w="8255" algn="ctr">
            <a:noFill/>
            <a:miter lim="800000"/>
            <a:headEnd/>
            <a:tailEnd/>
          </a:ln>
        </p:spPr>
        <p:txBody>
          <a:bodyPr vert="horz" wrap="square" lIns="121887" tIns="60951" rIns="121887" bIns="60951" numCol="1" anchor="ctr" anchorCtr="0" compatLnSpc="1">
            <a:prstTxWarp prst="textNoShape">
              <a:avLst/>
            </a:prstTxWarp>
          </a:bodyPr>
          <a:lstStyle/>
          <a:p>
            <a:pPr lvl="0"/>
            <a:r>
              <a:rPr lang="en-GB" noProof="0" dirty="0" smtClean="0"/>
              <a:t>white design slide master layout</a:t>
            </a:r>
          </a:p>
        </p:txBody>
      </p:sp>
      <p:sp>
        <p:nvSpPr>
          <p:cNvPr id="1027" name="Rectangle 3"/>
          <p:cNvSpPr>
            <a:spLocks noGrp="1" noChangeArrowheads="1"/>
          </p:cNvSpPr>
          <p:nvPr>
            <p:ph type="body" idx="1"/>
          </p:nvPr>
        </p:nvSpPr>
        <p:spPr bwMode="auto">
          <a:xfrm>
            <a:off x="527601" y="1187743"/>
            <a:ext cx="11202473" cy="4973201"/>
          </a:xfrm>
          <a:prstGeom prst="rect">
            <a:avLst/>
          </a:prstGeom>
          <a:noFill/>
          <a:ln w="9525" algn="ctr">
            <a:noFill/>
            <a:miter lim="800000"/>
            <a:headEnd/>
            <a:tailEnd/>
          </a:ln>
        </p:spPr>
        <p:txBody>
          <a:bodyPr vert="horz" wrap="square" lIns="121887" tIns="60951" rIns="121887" bIns="60951" numCol="1" anchor="t" anchorCtr="0" compatLnSpc="1">
            <a:prstTxWarp prst="textNoShape">
              <a:avLst/>
            </a:prstTxWarp>
          </a:bodyPr>
          <a:lstStyle/>
          <a:p>
            <a:pPr lvl="0"/>
            <a:r>
              <a:rPr lang="en-GB" dirty="0" smtClean="0"/>
              <a:t>Click to add first level text or content</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p>
        </p:txBody>
      </p:sp>
      <p:sp>
        <p:nvSpPr>
          <p:cNvPr id="2" name="Slide Number Placeholder 1"/>
          <p:cNvSpPr>
            <a:spLocks noGrp="1"/>
          </p:cNvSpPr>
          <p:nvPr>
            <p:ph type="sldNum" sz="quarter" idx="4"/>
          </p:nvPr>
        </p:nvSpPr>
        <p:spPr>
          <a:xfrm>
            <a:off x="0" y="6334533"/>
            <a:ext cx="620830" cy="366269"/>
          </a:xfrm>
          <a:prstGeom prst="rect">
            <a:avLst/>
          </a:prstGeom>
        </p:spPr>
        <p:txBody>
          <a:bodyPr vert="horz" wrap="square" lIns="121887" tIns="60951" rIns="121887" bIns="60951" numCol="1" anchor="ctr" anchorCtr="0" compatLnSpc="1">
            <a:prstTxWarp prst="textNoShape">
              <a:avLst/>
            </a:prstTxWarp>
          </a:bodyPr>
          <a:lstStyle>
            <a:lvl1pPr algn="r">
              <a:defRPr kumimoji="0" sz="1300"/>
            </a:lvl1pPr>
          </a:lstStyle>
          <a:p>
            <a:pPr defTabSz="913569" fontAlgn="base">
              <a:spcBef>
                <a:spcPct val="0"/>
              </a:spcBef>
              <a:spcAft>
                <a:spcPct val="0"/>
              </a:spcAft>
            </a:pPr>
            <a:fld id="{0D26201C-481B-481F-98FD-7B8F6132A7CA}" type="slidenum">
              <a:rPr lang="en-US" altLang="ja-JP" smtClean="0">
                <a:solidFill>
                  <a:srgbClr val="000000"/>
                </a:solidFill>
                <a:latin typeface="Arial" pitchFamily="34" charset="0"/>
                <a:ea typeface="ＭＳ Ｐゴシック" pitchFamily="50" charset="-128"/>
              </a:rPr>
              <a:pPr defTabSz="913569" fontAlgn="base">
                <a:spcBef>
                  <a:spcPct val="0"/>
                </a:spcBef>
                <a:spcAft>
                  <a:spcPct val="0"/>
                </a:spcAft>
              </a:pPr>
              <a:t>‹#›</a:t>
            </a:fld>
            <a:endParaRPr lang="en-US" altLang="ja-JP">
              <a:solidFill>
                <a:srgbClr val="000000"/>
              </a:solidFill>
              <a:latin typeface="Arial" pitchFamily="34" charset="0"/>
              <a:ea typeface="ＭＳ Ｐゴシック" pitchFamily="50" charset="-128"/>
            </a:endParaRPr>
          </a:p>
        </p:txBody>
      </p:sp>
      <p:grpSp>
        <p:nvGrpSpPr>
          <p:cNvPr id="2053" name="Group 3"/>
          <p:cNvGrpSpPr>
            <a:grpSpLocks/>
          </p:cNvGrpSpPr>
          <p:nvPr userDrawn="1"/>
        </p:nvGrpSpPr>
        <p:grpSpPr bwMode="auto">
          <a:xfrm>
            <a:off x="688634" y="6383228"/>
            <a:ext cx="11285110" cy="279465"/>
            <a:chOff x="516468" y="4785713"/>
            <a:chExt cx="8453985" cy="209620"/>
          </a:xfrm>
        </p:grpSpPr>
        <p:pic>
          <p:nvPicPr>
            <p:cNvPr id="2057" name="Picture 1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368561" y="4785713"/>
              <a:ext cx="601892" cy="204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 name="Straight Connector 15"/>
            <p:cNvCxnSpPr/>
            <p:nvPr userDrawn="1"/>
          </p:nvCxnSpPr>
          <p:spPr>
            <a:xfrm>
              <a:off x="516468" y="4800005"/>
              <a:ext cx="0" cy="195328"/>
            </a:xfrm>
            <a:prstGeom prst="line">
              <a:avLst/>
            </a:prstGeom>
            <a:ln w="9525"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sp>
        <p:nvSpPr>
          <p:cNvPr id="3" name="Footer Placeholder 2"/>
          <p:cNvSpPr>
            <a:spLocks noGrp="1"/>
          </p:cNvSpPr>
          <p:nvPr>
            <p:ph type="ftr" sz="quarter" idx="3"/>
          </p:nvPr>
        </p:nvSpPr>
        <p:spPr>
          <a:xfrm>
            <a:off x="813647" y="6323966"/>
            <a:ext cx="5142502" cy="366267"/>
          </a:xfrm>
          <a:prstGeom prst="rect">
            <a:avLst/>
          </a:prstGeom>
        </p:spPr>
        <p:txBody>
          <a:bodyPr vert="horz" lIns="121887" tIns="60951" rIns="121887" bIns="60951" rtlCol="0" anchor="ctr"/>
          <a:lstStyle>
            <a:lvl1pPr algn="l">
              <a:defRPr kumimoji="0" sz="1300" smtClean="0">
                <a:solidFill>
                  <a:srgbClr val="A51433"/>
                </a:solidFill>
                <a:ea typeface="+mn-ea"/>
              </a:defRPr>
            </a:lvl1pPr>
          </a:lstStyle>
          <a:p>
            <a:pPr defTabSz="913569" fontAlgn="base">
              <a:spcBef>
                <a:spcPct val="0"/>
              </a:spcBef>
              <a:spcAft>
                <a:spcPct val="0"/>
              </a:spcAft>
              <a:defRPr/>
            </a:pPr>
            <a:r>
              <a:rPr lang="en-US" smtClean="0">
                <a:latin typeface="Arial" pitchFamily="34" charset="0"/>
              </a:rPr>
              <a:t>beyond definition</a:t>
            </a:r>
            <a:endParaRPr lang="en-US" dirty="0">
              <a:latin typeface="Arial" pitchFamily="34" charset="0"/>
            </a:endParaRPr>
          </a:p>
        </p:txBody>
      </p:sp>
      <p:sp>
        <p:nvSpPr>
          <p:cNvPr id="9" name="Footer Placeholder 2"/>
          <p:cNvSpPr txBox="1">
            <a:spLocks/>
          </p:cNvSpPr>
          <p:nvPr userDrawn="1"/>
        </p:nvSpPr>
        <p:spPr>
          <a:xfrm>
            <a:off x="5623488" y="6254083"/>
            <a:ext cx="5142502" cy="486946"/>
          </a:xfrm>
          <a:prstGeom prst="rect">
            <a:avLst/>
          </a:prstGeom>
        </p:spPr>
        <p:txBody>
          <a:bodyPr lIns="121887" tIns="60951" rIns="121887" bIns="60951" anchor="ctr"/>
          <a:lstStyle>
            <a:lvl1pPr algn="l">
              <a:defRPr sz="1200">
                <a:solidFill>
                  <a:srgbClr val="FFFFFF"/>
                </a:solidFill>
              </a:defRPr>
            </a:lvl1pPr>
          </a:lstStyle>
          <a:p>
            <a:pPr algn="r" defTabSz="913569" fontAlgn="base">
              <a:spcBef>
                <a:spcPct val="0"/>
              </a:spcBef>
              <a:spcAft>
                <a:spcPct val="0"/>
              </a:spcAft>
              <a:defRPr/>
            </a:pPr>
            <a:r>
              <a:rPr kumimoji="0" lang="en-US" sz="1300" dirty="0" smtClean="0">
                <a:solidFill>
                  <a:srgbClr val="A51433"/>
                </a:solidFill>
                <a:latin typeface="Arial" pitchFamily="34" charset="0"/>
                <a:ea typeface="ＭＳ Ｐゴシック" pitchFamily="50" charset="-128"/>
              </a:rPr>
              <a:t>Sony at IBC 2013</a:t>
            </a:r>
            <a:endParaRPr kumimoji="0" lang="en-US" sz="1300" dirty="0">
              <a:solidFill>
                <a:srgbClr val="A51433"/>
              </a:solidFill>
              <a:latin typeface="Arial" pitchFamily="34" charset="0"/>
              <a:ea typeface="ＭＳ Ｐゴシック" pitchFamily="50" charset="-128"/>
            </a:endParaRPr>
          </a:p>
        </p:txBody>
      </p:sp>
      <p:cxnSp>
        <p:nvCxnSpPr>
          <p:cNvPr id="10" name="Straight Connector 9"/>
          <p:cNvCxnSpPr/>
          <p:nvPr userDrawn="1"/>
        </p:nvCxnSpPr>
        <p:spPr>
          <a:xfrm>
            <a:off x="10897357" y="6364173"/>
            <a:ext cx="0" cy="347214"/>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996776"/>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Lst>
  <p:transition spd="med">
    <p:fade/>
  </p:transition>
  <p:timing>
    <p:tnLst>
      <p:par>
        <p:cTn id="1" dur="indefinite" restart="never" nodeType="tmRoot"/>
      </p:par>
    </p:tnLst>
  </p:timing>
  <p:hf hdr="0" dt="0"/>
  <p:txStyles>
    <p:titleStyle>
      <a:lvl1pPr algn="l" rtl="0" eaLnBrk="0" fontAlgn="base" hangingPunct="0">
        <a:spcBef>
          <a:spcPct val="0"/>
        </a:spcBef>
        <a:spcAft>
          <a:spcPct val="0"/>
        </a:spcAft>
        <a:defRPr sz="3200" b="1" spc="-200">
          <a:solidFill>
            <a:srgbClr val="A51433"/>
          </a:solidFill>
          <a:latin typeface="Arial" pitchFamily="34" charset="0"/>
          <a:ea typeface="+mj-ea"/>
          <a:cs typeface="Arial" pitchFamily="34" charset="0"/>
        </a:defRPr>
      </a:lvl1pPr>
      <a:lvl2pPr algn="l" rtl="0" eaLnBrk="0" fontAlgn="base" hangingPunct="0">
        <a:spcBef>
          <a:spcPct val="0"/>
        </a:spcBef>
        <a:spcAft>
          <a:spcPct val="0"/>
        </a:spcAft>
        <a:defRPr sz="3200" b="1">
          <a:solidFill>
            <a:srgbClr val="A51433"/>
          </a:solidFill>
          <a:latin typeface="Arial" pitchFamily="34" charset="0"/>
          <a:cs typeface="Arial" charset="0"/>
        </a:defRPr>
      </a:lvl2pPr>
      <a:lvl3pPr algn="l" rtl="0" eaLnBrk="0" fontAlgn="base" hangingPunct="0">
        <a:spcBef>
          <a:spcPct val="0"/>
        </a:spcBef>
        <a:spcAft>
          <a:spcPct val="0"/>
        </a:spcAft>
        <a:defRPr sz="3200" b="1">
          <a:solidFill>
            <a:srgbClr val="A51433"/>
          </a:solidFill>
          <a:latin typeface="Arial" pitchFamily="34" charset="0"/>
          <a:cs typeface="Arial" charset="0"/>
        </a:defRPr>
      </a:lvl3pPr>
      <a:lvl4pPr algn="l" rtl="0" eaLnBrk="0" fontAlgn="base" hangingPunct="0">
        <a:spcBef>
          <a:spcPct val="0"/>
        </a:spcBef>
        <a:spcAft>
          <a:spcPct val="0"/>
        </a:spcAft>
        <a:defRPr sz="3200" b="1">
          <a:solidFill>
            <a:srgbClr val="A51433"/>
          </a:solidFill>
          <a:latin typeface="Arial" pitchFamily="34" charset="0"/>
          <a:cs typeface="Arial" charset="0"/>
        </a:defRPr>
      </a:lvl4pPr>
      <a:lvl5pPr algn="l" rtl="0" eaLnBrk="0" fontAlgn="base" hangingPunct="0">
        <a:spcBef>
          <a:spcPct val="0"/>
        </a:spcBef>
        <a:spcAft>
          <a:spcPct val="0"/>
        </a:spcAft>
        <a:defRPr sz="3200" b="1">
          <a:solidFill>
            <a:srgbClr val="A51433"/>
          </a:solidFill>
          <a:latin typeface="Arial" pitchFamily="34" charset="0"/>
          <a:cs typeface="Arial" charset="0"/>
        </a:defRPr>
      </a:lvl5pPr>
      <a:lvl6pPr marL="609442" algn="l" rtl="0" fontAlgn="base">
        <a:spcBef>
          <a:spcPct val="0"/>
        </a:spcBef>
        <a:spcAft>
          <a:spcPct val="0"/>
        </a:spcAft>
        <a:defRPr sz="3500">
          <a:solidFill>
            <a:schemeClr val="tx1"/>
          </a:solidFill>
          <a:latin typeface="AvantGarde Medium" pitchFamily="34" charset="0"/>
          <a:cs typeface="Arial" charset="0"/>
        </a:defRPr>
      </a:lvl6pPr>
      <a:lvl7pPr marL="1218887" algn="l" rtl="0" fontAlgn="base">
        <a:spcBef>
          <a:spcPct val="0"/>
        </a:spcBef>
        <a:spcAft>
          <a:spcPct val="0"/>
        </a:spcAft>
        <a:defRPr sz="3500">
          <a:solidFill>
            <a:schemeClr val="tx1"/>
          </a:solidFill>
          <a:latin typeface="AvantGarde Medium" pitchFamily="34" charset="0"/>
          <a:cs typeface="Arial" charset="0"/>
        </a:defRPr>
      </a:lvl7pPr>
      <a:lvl8pPr marL="1828327" algn="l" rtl="0" fontAlgn="base">
        <a:spcBef>
          <a:spcPct val="0"/>
        </a:spcBef>
        <a:spcAft>
          <a:spcPct val="0"/>
        </a:spcAft>
        <a:defRPr sz="3500">
          <a:solidFill>
            <a:schemeClr val="tx1"/>
          </a:solidFill>
          <a:latin typeface="AvantGarde Medium" pitchFamily="34" charset="0"/>
          <a:cs typeface="Arial" charset="0"/>
        </a:defRPr>
      </a:lvl8pPr>
      <a:lvl9pPr marL="2437773" algn="l" rtl="0" fontAlgn="base">
        <a:spcBef>
          <a:spcPct val="0"/>
        </a:spcBef>
        <a:spcAft>
          <a:spcPct val="0"/>
        </a:spcAft>
        <a:defRPr sz="3500">
          <a:solidFill>
            <a:schemeClr val="tx1"/>
          </a:solidFill>
          <a:latin typeface="AvantGarde Medium" pitchFamily="34" charset="0"/>
          <a:cs typeface="Arial" charset="0"/>
        </a:defRPr>
      </a:lvl9pPr>
    </p:titleStyle>
    <p:bodyStyle>
      <a:lvl1pPr algn="l" rtl="0" eaLnBrk="0" fontAlgn="base" hangingPunct="0">
        <a:spcBef>
          <a:spcPct val="20000"/>
        </a:spcBef>
        <a:spcAft>
          <a:spcPct val="0"/>
        </a:spcAft>
        <a:buFont typeface="DendaNew"/>
        <a:defRPr>
          <a:solidFill>
            <a:srgbClr val="000000"/>
          </a:solidFill>
          <a:latin typeface="Arial" pitchFamily="34" charset="0"/>
          <a:ea typeface="+mn-ea"/>
          <a:cs typeface="Arial" pitchFamily="34" charset="0"/>
        </a:defRPr>
      </a:lvl1pPr>
      <a:lvl2pPr marL="243351" indent="-243351" algn="l" rtl="0" eaLnBrk="0" fontAlgn="base" hangingPunct="0">
        <a:spcBef>
          <a:spcPct val="20000"/>
        </a:spcBef>
        <a:spcAft>
          <a:spcPct val="0"/>
        </a:spcAft>
        <a:buFont typeface="DendaNew"/>
        <a:buChar char="−"/>
        <a:defRPr sz="2100">
          <a:solidFill>
            <a:srgbClr val="000000"/>
          </a:solidFill>
          <a:latin typeface="Arial" pitchFamily="34" charset="0"/>
          <a:cs typeface="Arial" pitchFamily="34" charset="0"/>
        </a:defRPr>
      </a:lvl2pPr>
      <a:lvl3pPr marL="478245" indent="-234892" algn="l" rtl="0" eaLnBrk="0" fontAlgn="base" hangingPunct="0">
        <a:spcBef>
          <a:spcPct val="20000"/>
        </a:spcBef>
        <a:spcAft>
          <a:spcPct val="0"/>
        </a:spcAft>
        <a:buFont typeface="DendaNew"/>
        <a:buChar char="−"/>
        <a:defRPr sz="1900">
          <a:solidFill>
            <a:srgbClr val="000000"/>
          </a:solidFill>
          <a:latin typeface="Arial" pitchFamily="34" charset="0"/>
          <a:cs typeface="Arial" pitchFamily="34" charset="0"/>
        </a:defRPr>
      </a:lvl3pPr>
      <a:lvl4pPr marL="721596" indent="-243351" algn="l" rtl="0" eaLnBrk="0" fontAlgn="base" hangingPunct="0">
        <a:spcBef>
          <a:spcPct val="20000"/>
        </a:spcBef>
        <a:spcAft>
          <a:spcPct val="0"/>
        </a:spcAft>
        <a:buFont typeface="DendaNew"/>
        <a:buChar char="−"/>
        <a:defRPr sz="1600">
          <a:solidFill>
            <a:srgbClr val="000000"/>
          </a:solidFill>
          <a:latin typeface="Arial" pitchFamily="34" charset="0"/>
          <a:cs typeface="Arial" pitchFamily="34" charset="0"/>
        </a:defRPr>
      </a:lvl4pPr>
      <a:lvl5pPr marL="956489" indent="-234892" algn="l" rtl="0" eaLnBrk="0" fontAlgn="base" hangingPunct="0">
        <a:spcBef>
          <a:spcPct val="20000"/>
        </a:spcBef>
        <a:spcAft>
          <a:spcPct val="0"/>
        </a:spcAft>
        <a:buFont typeface="DendaNew"/>
        <a:buChar char="−"/>
        <a:defRPr sz="1300">
          <a:solidFill>
            <a:srgbClr val="000000"/>
          </a:solidFill>
          <a:latin typeface="Arial" pitchFamily="34" charset="0"/>
          <a:cs typeface="Arial" pitchFamily="34" charset="0"/>
        </a:defRPr>
      </a:lvl5pPr>
      <a:lvl6pPr marL="3358289" indent="-357624" algn="l" rtl="0" fontAlgn="base">
        <a:spcBef>
          <a:spcPct val="20000"/>
        </a:spcBef>
        <a:spcAft>
          <a:spcPct val="0"/>
        </a:spcAft>
        <a:buFont typeface="DendaNew" pitchFamily="2" charset="0"/>
        <a:buChar char="−"/>
        <a:defRPr sz="2100">
          <a:solidFill>
            <a:schemeClr val="tx1"/>
          </a:solidFill>
          <a:latin typeface="+mn-lt"/>
          <a:cs typeface="+mn-cs"/>
        </a:defRPr>
      </a:lvl6pPr>
      <a:lvl7pPr marL="3967727" indent="-357624" algn="l" rtl="0" fontAlgn="base">
        <a:spcBef>
          <a:spcPct val="20000"/>
        </a:spcBef>
        <a:spcAft>
          <a:spcPct val="0"/>
        </a:spcAft>
        <a:buFont typeface="DendaNew" pitchFamily="2" charset="0"/>
        <a:buChar char="−"/>
        <a:defRPr sz="2100">
          <a:solidFill>
            <a:schemeClr val="tx1"/>
          </a:solidFill>
          <a:latin typeface="+mn-lt"/>
          <a:cs typeface="+mn-cs"/>
        </a:defRPr>
      </a:lvl7pPr>
      <a:lvl8pPr marL="4577165" indent="-357624" algn="l" rtl="0" fontAlgn="base">
        <a:spcBef>
          <a:spcPct val="20000"/>
        </a:spcBef>
        <a:spcAft>
          <a:spcPct val="0"/>
        </a:spcAft>
        <a:buFont typeface="DendaNew" pitchFamily="2" charset="0"/>
        <a:buChar char="−"/>
        <a:defRPr sz="2100">
          <a:solidFill>
            <a:schemeClr val="tx1"/>
          </a:solidFill>
          <a:latin typeface="+mn-lt"/>
          <a:cs typeface="+mn-cs"/>
        </a:defRPr>
      </a:lvl8pPr>
      <a:lvl9pPr marL="5186614" indent="-357624" algn="l" rtl="0" fontAlgn="base">
        <a:spcBef>
          <a:spcPct val="20000"/>
        </a:spcBef>
        <a:spcAft>
          <a:spcPct val="0"/>
        </a:spcAft>
        <a:buFont typeface="DendaNew" pitchFamily="2" charset="0"/>
        <a:buChar char="−"/>
        <a:defRPr sz="2100">
          <a:solidFill>
            <a:schemeClr val="tx1"/>
          </a:solidFill>
          <a:latin typeface="+mn-lt"/>
          <a:cs typeface="+mn-cs"/>
        </a:defRPr>
      </a:lvl9pPr>
    </p:bodyStyle>
    <p:otherStyle>
      <a:defPPr>
        <a:defRPr lang="en-US"/>
      </a:defPPr>
      <a:lvl1pPr marL="0" algn="l" defTabSz="1218887" rtl="0" eaLnBrk="1" latinLnBrk="0" hangingPunct="1">
        <a:defRPr sz="2400" kern="1200">
          <a:solidFill>
            <a:schemeClr val="tx1"/>
          </a:solidFill>
          <a:latin typeface="+mn-lt"/>
          <a:ea typeface="+mn-ea"/>
          <a:cs typeface="+mn-cs"/>
        </a:defRPr>
      </a:lvl1pPr>
      <a:lvl2pPr marL="609442" algn="l" defTabSz="1218887" rtl="0" eaLnBrk="1" latinLnBrk="0" hangingPunct="1">
        <a:defRPr sz="2400" kern="1200">
          <a:solidFill>
            <a:schemeClr val="tx1"/>
          </a:solidFill>
          <a:latin typeface="+mn-lt"/>
          <a:ea typeface="+mn-ea"/>
          <a:cs typeface="+mn-cs"/>
        </a:defRPr>
      </a:lvl2pPr>
      <a:lvl3pPr marL="1218887" algn="l" defTabSz="1218887" rtl="0" eaLnBrk="1" latinLnBrk="0" hangingPunct="1">
        <a:defRPr sz="2400" kern="1200">
          <a:solidFill>
            <a:schemeClr val="tx1"/>
          </a:solidFill>
          <a:latin typeface="+mn-lt"/>
          <a:ea typeface="+mn-ea"/>
          <a:cs typeface="+mn-cs"/>
        </a:defRPr>
      </a:lvl3pPr>
      <a:lvl4pPr marL="1828327" algn="l" defTabSz="1218887" rtl="0" eaLnBrk="1" latinLnBrk="0" hangingPunct="1">
        <a:defRPr sz="2400" kern="1200">
          <a:solidFill>
            <a:schemeClr val="tx1"/>
          </a:solidFill>
          <a:latin typeface="+mn-lt"/>
          <a:ea typeface="+mn-ea"/>
          <a:cs typeface="+mn-cs"/>
        </a:defRPr>
      </a:lvl4pPr>
      <a:lvl5pPr marL="2437773" algn="l" defTabSz="1218887" rtl="0" eaLnBrk="1" latinLnBrk="0" hangingPunct="1">
        <a:defRPr sz="2400" kern="1200">
          <a:solidFill>
            <a:schemeClr val="tx1"/>
          </a:solidFill>
          <a:latin typeface="+mn-lt"/>
          <a:ea typeface="+mn-ea"/>
          <a:cs typeface="+mn-cs"/>
        </a:defRPr>
      </a:lvl5pPr>
      <a:lvl6pPr marL="3047212" algn="l" defTabSz="1218887" rtl="0" eaLnBrk="1" latinLnBrk="0" hangingPunct="1">
        <a:defRPr sz="2400" kern="1200">
          <a:solidFill>
            <a:schemeClr val="tx1"/>
          </a:solidFill>
          <a:latin typeface="+mn-lt"/>
          <a:ea typeface="+mn-ea"/>
          <a:cs typeface="+mn-cs"/>
        </a:defRPr>
      </a:lvl6pPr>
      <a:lvl7pPr marL="3656657" algn="l" defTabSz="1218887" rtl="0" eaLnBrk="1" latinLnBrk="0" hangingPunct="1">
        <a:defRPr sz="2400" kern="1200">
          <a:solidFill>
            <a:schemeClr val="tx1"/>
          </a:solidFill>
          <a:latin typeface="+mn-lt"/>
          <a:ea typeface="+mn-ea"/>
          <a:cs typeface="+mn-cs"/>
        </a:defRPr>
      </a:lvl7pPr>
      <a:lvl8pPr marL="4266097" algn="l" defTabSz="1218887" rtl="0" eaLnBrk="1" latinLnBrk="0" hangingPunct="1">
        <a:defRPr sz="2400" kern="1200">
          <a:solidFill>
            <a:schemeClr val="tx1"/>
          </a:solidFill>
          <a:latin typeface="+mn-lt"/>
          <a:ea typeface="+mn-ea"/>
          <a:cs typeface="+mn-cs"/>
        </a:defRPr>
      </a:lvl8pPr>
      <a:lvl9pPr marL="4875543" algn="l" defTabSz="1218887" rtl="0" eaLnBrk="1" latinLnBrk="0" hangingPunct="1">
        <a:defRPr sz="24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27650" y="360450"/>
            <a:ext cx="11206711" cy="690723"/>
          </a:xfrm>
          <a:prstGeom prst="rect">
            <a:avLst/>
          </a:prstGeom>
          <a:noFill/>
          <a:ln w="8255" algn="ctr">
            <a:noFill/>
            <a:miter lim="800000"/>
            <a:headEnd/>
            <a:tailEnd/>
          </a:ln>
        </p:spPr>
        <p:txBody>
          <a:bodyPr vert="horz" wrap="square" lIns="121888" tIns="60951" rIns="121888" bIns="60951" numCol="1" anchor="ctr" anchorCtr="0" compatLnSpc="1">
            <a:prstTxWarp prst="textNoShape">
              <a:avLst/>
            </a:prstTxWarp>
          </a:bodyPr>
          <a:lstStyle/>
          <a:p>
            <a:pPr lvl="0"/>
            <a:r>
              <a:rPr lang="en-GB" noProof="0" dirty="0" smtClean="0"/>
              <a:t>white design slide master layout</a:t>
            </a:r>
          </a:p>
        </p:txBody>
      </p:sp>
      <p:sp>
        <p:nvSpPr>
          <p:cNvPr id="1027" name="Rectangle 3"/>
          <p:cNvSpPr>
            <a:spLocks noGrp="1" noChangeArrowheads="1"/>
          </p:cNvSpPr>
          <p:nvPr>
            <p:ph type="body" idx="1"/>
          </p:nvPr>
        </p:nvSpPr>
        <p:spPr bwMode="auto">
          <a:xfrm>
            <a:off x="527601" y="1188286"/>
            <a:ext cx="11202473" cy="4972486"/>
          </a:xfrm>
          <a:prstGeom prst="rect">
            <a:avLst/>
          </a:prstGeom>
          <a:noFill/>
          <a:ln w="9525" algn="ctr">
            <a:noFill/>
            <a:miter lim="800000"/>
            <a:headEnd/>
            <a:tailEnd/>
          </a:ln>
        </p:spPr>
        <p:txBody>
          <a:bodyPr vert="horz" wrap="square" lIns="121888" tIns="60951" rIns="121888" bIns="60951" numCol="1" anchor="t" anchorCtr="0" compatLnSpc="1">
            <a:prstTxWarp prst="textNoShape">
              <a:avLst/>
            </a:prstTxWarp>
          </a:bodyPr>
          <a:lstStyle/>
          <a:p>
            <a:pPr lvl="0"/>
            <a:r>
              <a:rPr lang="en-GB" dirty="0" smtClean="0"/>
              <a:t>Click to add first level text or content</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p>
        </p:txBody>
      </p:sp>
      <p:sp>
        <p:nvSpPr>
          <p:cNvPr id="2" name="Slide Number Placeholder 1"/>
          <p:cNvSpPr>
            <a:spLocks noGrp="1"/>
          </p:cNvSpPr>
          <p:nvPr>
            <p:ph type="sldNum" sz="quarter" idx="4"/>
          </p:nvPr>
        </p:nvSpPr>
        <p:spPr>
          <a:xfrm>
            <a:off x="0" y="6335285"/>
            <a:ext cx="621537" cy="366267"/>
          </a:xfrm>
          <a:prstGeom prst="rect">
            <a:avLst/>
          </a:prstGeom>
        </p:spPr>
        <p:txBody>
          <a:bodyPr vert="horz" lIns="121888" tIns="60951" rIns="121888" bIns="60951" rtlCol="0" anchor="ctr"/>
          <a:lstStyle>
            <a:lvl1pPr algn="r">
              <a:defRPr sz="1300">
                <a:solidFill>
                  <a:schemeClr val="tx1"/>
                </a:solidFill>
              </a:defRPr>
            </a:lvl1pPr>
          </a:lstStyle>
          <a:p>
            <a:pPr defTabSz="913706" fontAlgn="base">
              <a:spcBef>
                <a:spcPct val="0"/>
              </a:spcBef>
              <a:spcAft>
                <a:spcPct val="0"/>
              </a:spcAft>
            </a:pPr>
            <a:fld id="{BA31D7B1-E9D9-0E44-86A4-95390775A4AC}" type="slidenum">
              <a:rPr kumimoji="0" lang="en-US" smtClean="0">
                <a:solidFill>
                  <a:srgbClr val="000000"/>
                </a:solidFill>
                <a:latin typeface="Arial" pitchFamily="34" charset="0"/>
              </a:rPr>
              <a:pPr defTabSz="913706" fontAlgn="base">
                <a:spcBef>
                  <a:spcPct val="0"/>
                </a:spcBef>
                <a:spcAft>
                  <a:spcPct val="0"/>
                </a:spcAft>
              </a:pPr>
              <a:t>‹#›</a:t>
            </a:fld>
            <a:endParaRPr kumimoji="0" lang="en-US" dirty="0">
              <a:solidFill>
                <a:srgbClr val="000000"/>
              </a:solidFill>
              <a:latin typeface="Arial" pitchFamily="34" charset="0"/>
            </a:endParaRPr>
          </a:p>
        </p:txBody>
      </p:sp>
      <p:grpSp>
        <p:nvGrpSpPr>
          <p:cNvPr id="4" name="Group 3"/>
          <p:cNvGrpSpPr/>
          <p:nvPr userDrawn="1"/>
        </p:nvGrpSpPr>
        <p:grpSpPr>
          <a:xfrm>
            <a:off x="689347" y="6382430"/>
            <a:ext cx="11283722" cy="279558"/>
            <a:chOff x="516468" y="4785713"/>
            <a:chExt cx="8453985" cy="209620"/>
          </a:xfrm>
        </p:grpSpPr>
        <p:pic>
          <p:nvPicPr>
            <p:cNvPr id="14" name="Picture 13"/>
            <p:cNvPicPr>
              <a:picLocks noChangeAspect="1" noChangeArrowheads="1"/>
            </p:cNvPicPr>
            <p:nvPr/>
          </p:nvPicPr>
          <p:blipFill>
            <a:blip r:embed="rId12" cstate="screen">
              <a:extLst>
                <a:ext uri="{28A0092B-C50C-407E-A947-70E740481C1C}">
                  <a14:useLocalDpi xmlns:a14="http://schemas.microsoft.com/office/drawing/2010/main"/>
                </a:ext>
              </a:extLst>
            </a:blip>
            <a:stretch>
              <a:fillRect/>
            </a:stretch>
          </p:blipFill>
          <p:spPr bwMode="auto">
            <a:xfrm>
              <a:off x="8368561" y="4785713"/>
              <a:ext cx="601892" cy="204878"/>
            </a:xfrm>
            <a:prstGeom prst="rect">
              <a:avLst/>
            </a:prstGeom>
            <a:noFill/>
          </p:spPr>
        </p:pic>
        <p:cxnSp>
          <p:nvCxnSpPr>
            <p:cNvPr id="16" name="Straight Connector 15"/>
            <p:cNvCxnSpPr/>
            <p:nvPr userDrawn="1"/>
          </p:nvCxnSpPr>
          <p:spPr>
            <a:xfrm>
              <a:off x="516468" y="4800600"/>
              <a:ext cx="0" cy="194733"/>
            </a:xfrm>
            <a:prstGeom prst="line">
              <a:avLst/>
            </a:prstGeom>
            <a:ln w="9525"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sp>
        <p:nvSpPr>
          <p:cNvPr id="3" name="Footer Placeholder 2"/>
          <p:cNvSpPr>
            <a:spLocks noGrp="1"/>
          </p:cNvSpPr>
          <p:nvPr>
            <p:ph type="ftr" sz="quarter" idx="3"/>
          </p:nvPr>
        </p:nvSpPr>
        <p:spPr>
          <a:xfrm>
            <a:off x="813678" y="6323993"/>
            <a:ext cx="5141794" cy="366267"/>
          </a:xfrm>
          <a:prstGeom prst="rect">
            <a:avLst/>
          </a:prstGeom>
        </p:spPr>
        <p:txBody>
          <a:bodyPr vert="horz" lIns="121888" tIns="60951" rIns="121888" bIns="60951" rtlCol="0" anchor="ctr"/>
          <a:lstStyle>
            <a:lvl1pPr algn="l">
              <a:defRPr sz="1300">
                <a:solidFill>
                  <a:srgbClr val="000000"/>
                </a:solidFill>
              </a:defRPr>
            </a:lvl1pPr>
          </a:lstStyle>
          <a:p>
            <a:pPr defTabSz="913706" fontAlgn="base">
              <a:spcBef>
                <a:spcPct val="0"/>
              </a:spcBef>
              <a:spcAft>
                <a:spcPct val="0"/>
              </a:spcAft>
            </a:pPr>
            <a:r>
              <a:rPr kumimoji="0" lang="en-US" smtClean="0">
                <a:latin typeface="Arial" pitchFamily="34" charset="0"/>
              </a:rPr>
              <a:t>footer</a:t>
            </a:r>
            <a:endParaRPr kumimoji="0" lang="en-US" dirty="0">
              <a:latin typeface="Arial" pitchFamily="34" charset="0"/>
            </a:endParaRPr>
          </a:p>
        </p:txBody>
      </p:sp>
    </p:spTree>
    <p:extLst>
      <p:ext uri="{BB962C8B-B14F-4D97-AF65-F5344CB8AC3E}">
        <p14:creationId xmlns:p14="http://schemas.microsoft.com/office/powerpoint/2010/main" val="620400722"/>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60" r:id="rId8"/>
    <p:sldLayoutId id="2147483861" r:id="rId9"/>
    <p:sldLayoutId id="2147483862"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dt="0"/>
  <p:txStyles>
    <p:titleStyle>
      <a:lvl1pPr algn="l" rtl="0" eaLnBrk="0" fontAlgn="base" hangingPunct="0">
        <a:spcBef>
          <a:spcPct val="0"/>
        </a:spcBef>
        <a:spcAft>
          <a:spcPct val="0"/>
        </a:spcAft>
        <a:defRPr sz="3200" b="1" spc="-200" baseline="0">
          <a:solidFill>
            <a:srgbClr val="303044"/>
          </a:solidFill>
          <a:latin typeface="Arial" pitchFamily="34" charset="0"/>
          <a:ea typeface="+mj-ea"/>
          <a:cs typeface="Arial" pitchFamily="34" charset="0"/>
        </a:defRPr>
      </a:lvl1pPr>
      <a:lvl2pPr algn="l" rtl="0" eaLnBrk="0" fontAlgn="base" hangingPunct="0">
        <a:spcBef>
          <a:spcPct val="0"/>
        </a:spcBef>
        <a:spcAft>
          <a:spcPct val="0"/>
        </a:spcAft>
        <a:defRPr sz="3500">
          <a:solidFill>
            <a:schemeClr val="tx1"/>
          </a:solidFill>
          <a:latin typeface="AvantGarde Medium" pitchFamily="34" charset="0"/>
          <a:cs typeface="Arial" charset="0"/>
        </a:defRPr>
      </a:lvl2pPr>
      <a:lvl3pPr algn="l" rtl="0" eaLnBrk="0" fontAlgn="base" hangingPunct="0">
        <a:spcBef>
          <a:spcPct val="0"/>
        </a:spcBef>
        <a:spcAft>
          <a:spcPct val="0"/>
        </a:spcAft>
        <a:defRPr sz="3500">
          <a:solidFill>
            <a:schemeClr val="tx1"/>
          </a:solidFill>
          <a:latin typeface="AvantGarde Medium" pitchFamily="34" charset="0"/>
          <a:cs typeface="Arial" charset="0"/>
        </a:defRPr>
      </a:lvl3pPr>
      <a:lvl4pPr algn="l" rtl="0" eaLnBrk="0" fontAlgn="base" hangingPunct="0">
        <a:spcBef>
          <a:spcPct val="0"/>
        </a:spcBef>
        <a:spcAft>
          <a:spcPct val="0"/>
        </a:spcAft>
        <a:defRPr sz="3500">
          <a:solidFill>
            <a:schemeClr val="tx1"/>
          </a:solidFill>
          <a:latin typeface="AvantGarde Medium" pitchFamily="34" charset="0"/>
          <a:cs typeface="Arial" charset="0"/>
        </a:defRPr>
      </a:lvl4pPr>
      <a:lvl5pPr algn="l" rtl="0" eaLnBrk="0" fontAlgn="base" hangingPunct="0">
        <a:spcBef>
          <a:spcPct val="0"/>
        </a:spcBef>
        <a:spcAft>
          <a:spcPct val="0"/>
        </a:spcAft>
        <a:defRPr sz="3500">
          <a:solidFill>
            <a:schemeClr val="tx1"/>
          </a:solidFill>
          <a:latin typeface="AvantGarde Medium" pitchFamily="34" charset="0"/>
          <a:cs typeface="Arial" charset="0"/>
        </a:defRPr>
      </a:lvl5pPr>
      <a:lvl6pPr marL="609442" algn="l" rtl="0" fontAlgn="base">
        <a:spcBef>
          <a:spcPct val="0"/>
        </a:spcBef>
        <a:spcAft>
          <a:spcPct val="0"/>
        </a:spcAft>
        <a:defRPr sz="3500">
          <a:solidFill>
            <a:schemeClr val="tx1"/>
          </a:solidFill>
          <a:latin typeface="AvantGarde Medium" pitchFamily="34" charset="0"/>
          <a:cs typeface="Arial" charset="0"/>
        </a:defRPr>
      </a:lvl6pPr>
      <a:lvl7pPr marL="1218882" algn="l" rtl="0" fontAlgn="base">
        <a:spcBef>
          <a:spcPct val="0"/>
        </a:spcBef>
        <a:spcAft>
          <a:spcPct val="0"/>
        </a:spcAft>
        <a:defRPr sz="3500">
          <a:solidFill>
            <a:schemeClr val="tx1"/>
          </a:solidFill>
          <a:latin typeface="AvantGarde Medium" pitchFamily="34" charset="0"/>
          <a:cs typeface="Arial" charset="0"/>
        </a:defRPr>
      </a:lvl7pPr>
      <a:lvl8pPr marL="1828321" algn="l" rtl="0" fontAlgn="base">
        <a:spcBef>
          <a:spcPct val="0"/>
        </a:spcBef>
        <a:spcAft>
          <a:spcPct val="0"/>
        </a:spcAft>
        <a:defRPr sz="3500">
          <a:solidFill>
            <a:schemeClr val="tx1"/>
          </a:solidFill>
          <a:latin typeface="AvantGarde Medium" pitchFamily="34" charset="0"/>
          <a:cs typeface="Arial" charset="0"/>
        </a:defRPr>
      </a:lvl8pPr>
      <a:lvl9pPr marL="2437765" algn="l" rtl="0" fontAlgn="base">
        <a:spcBef>
          <a:spcPct val="0"/>
        </a:spcBef>
        <a:spcAft>
          <a:spcPct val="0"/>
        </a:spcAft>
        <a:defRPr sz="3500">
          <a:solidFill>
            <a:schemeClr val="tx1"/>
          </a:solidFill>
          <a:latin typeface="AvantGarde Medium" pitchFamily="34" charset="0"/>
          <a:cs typeface="Arial" charset="0"/>
        </a:defRPr>
      </a:lvl9pPr>
    </p:titleStyle>
    <p:bodyStyle>
      <a:lvl1pPr marL="0" indent="0" algn="l" rtl="0" eaLnBrk="0" fontAlgn="base" hangingPunct="0">
        <a:spcBef>
          <a:spcPct val="20000"/>
        </a:spcBef>
        <a:spcAft>
          <a:spcPct val="0"/>
        </a:spcAft>
        <a:buFont typeface="DendaNew"/>
        <a:buNone/>
        <a:defRPr sz="2400" baseline="0">
          <a:solidFill>
            <a:srgbClr val="000000"/>
          </a:solidFill>
          <a:latin typeface="Arial" pitchFamily="34" charset="0"/>
          <a:ea typeface="+mn-ea"/>
          <a:cs typeface="Arial" pitchFamily="34" charset="0"/>
        </a:defRPr>
      </a:lvl1pPr>
      <a:lvl2pPr marL="243351" indent="-243351" algn="l" rtl="0" eaLnBrk="0" fontAlgn="base" hangingPunct="0">
        <a:spcBef>
          <a:spcPct val="20000"/>
        </a:spcBef>
        <a:spcAft>
          <a:spcPct val="0"/>
        </a:spcAft>
        <a:buFont typeface="DendaNew"/>
        <a:buChar char="−"/>
        <a:defRPr sz="2100">
          <a:solidFill>
            <a:srgbClr val="000000"/>
          </a:solidFill>
          <a:latin typeface="Arial" pitchFamily="34" charset="0"/>
          <a:cs typeface="Arial" pitchFamily="34" charset="0"/>
        </a:defRPr>
      </a:lvl2pPr>
      <a:lvl3pPr marL="478244" indent="-234892" algn="l" rtl="0" eaLnBrk="0" fontAlgn="base" hangingPunct="0">
        <a:spcBef>
          <a:spcPct val="20000"/>
        </a:spcBef>
        <a:spcAft>
          <a:spcPct val="0"/>
        </a:spcAft>
        <a:buFont typeface="DendaNew"/>
        <a:buChar char="−"/>
        <a:defRPr sz="1900">
          <a:solidFill>
            <a:srgbClr val="000000"/>
          </a:solidFill>
          <a:latin typeface="Arial" pitchFamily="34" charset="0"/>
          <a:cs typeface="Arial" pitchFamily="34" charset="0"/>
        </a:defRPr>
      </a:lvl3pPr>
      <a:lvl4pPr marL="721593" indent="-243351" algn="l" rtl="0" eaLnBrk="0" fontAlgn="base" hangingPunct="0">
        <a:spcBef>
          <a:spcPct val="20000"/>
        </a:spcBef>
        <a:spcAft>
          <a:spcPct val="0"/>
        </a:spcAft>
        <a:buFont typeface="DendaNew"/>
        <a:buChar char="−"/>
        <a:defRPr sz="1600">
          <a:solidFill>
            <a:srgbClr val="000000"/>
          </a:solidFill>
          <a:latin typeface="Arial" pitchFamily="34" charset="0"/>
          <a:cs typeface="Arial" pitchFamily="34" charset="0"/>
        </a:defRPr>
      </a:lvl4pPr>
      <a:lvl5pPr marL="956485" indent="-234892" algn="l" rtl="0" eaLnBrk="0" fontAlgn="base" hangingPunct="0">
        <a:spcBef>
          <a:spcPct val="20000"/>
        </a:spcBef>
        <a:spcAft>
          <a:spcPct val="0"/>
        </a:spcAft>
        <a:buFont typeface="DendaNew"/>
        <a:buChar char="−"/>
        <a:defRPr sz="1500">
          <a:solidFill>
            <a:srgbClr val="000000"/>
          </a:solidFill>
          <a:latin typeface="Arial" pitchFamily="34" charset="0"/>
          <a:cs typeface="Arial" pitchFamily="34" charset="0"/>
        </a:defRPr>
      </a:lvl5pPr>
      <a:lvl6pPr marL="3358277" indent="-357624" algn="l" rtl="0" fontAlgn="base">
        <a:spcBef>
          <a:spcPct val="20000"/>
        </a:spcBef>
        <a:spcAft>
          <a:spcPct val="0"/>
        </a:spcAft>
        <a:buFont typeface="DendaNew" pitchFamily="2" charset="0"/>
        <a:buChar char="−"/>
        <a:defRPr sz="2100">
          <a:solidFill>
            <a:schemeClr val="tx1"/>
          </a:solidFill>
          <a:latin typeface="+mn-lt"/>
          <a:cs typeface="+mn-cs"/>
        </a:defRPr>
      </a:lvl6pPr>
      <a:lvl7pPr marL="3967715" indent="-357624" algn="l" rtl="0" fontAlgn="base">
        <a:spcBef>
          <a:spcPct val="20000"/>
        </a:spcBef>
        <a:spcAft>
          <a:spcPct val="0"/>
        </a:spcAft>
        <a:buFont typeface="DendaNew" pitchFamily="2" charset="0"/>
        <a:buChar char="−"/>
        <a:defRPr sz="2100">
          <a:solidFill>
            <a:schemeClr val="tx1"/>
          </a:solidFill>
          <a:latin typeface="+mn-lt"/>
          <a:cs typeface="+mn-cs"/>
        </a:defRPr>
      </a:lvl7pPr>
      <a:lvl8pPr marL="4577153" indent="-357624" algn="l" rtl="0" fontAlgn="base">
        <a:spcBef>
          <a:spcPct val="20000"/>
        </a:spcBef>
        <a:spcAft>
          <a:spcPct val="0"/>
        </a:spcAft>
        <a:buFont typeface="DendaNew" pitchFamily="2" charset="0"/>
        <a:buChar char="−"/>
        <a:defRPr sz="2100">
          <a:solidFill>
            <a:schemeClr val="tx1"/>
          </a:solidFill>
          <a:latin typeface="+mn-lt"/>
          <a:cs typeface="+mn-cs"/>
        </a:defRPr>
      </a:lvl8pPr>
      <a:lvl9pPr marL="5186594" indent="-357624" algn="l" rtl="0" fontAlgn="base">
        <a:spcBef>
          <a:spcPct val="20000"/>
        </a:spcBef>
        <a:spcAft>
          <a:spcPct val="0"/>
        </a:spcAft>
        <a:buFont typeface="DendaNew" pitchFamily="2" charset="0"/>
        <a:buChar char="−"/>
        <a:defRPr sz="2100">
          <a:solidFill>
            <a:schemeClr val="tx1"/>
          </a:solidFill>
          <a:latin typeface="+mn-lt"/>
          <a:cs typeface="+mn-cs"/>
        </a:defRPr>
      </a:lvl9pPr>
    </p:bodyStyle>
    <p:otherStyle>
      <a:defPPr>
        <a:defRPr lang="en-US"/>
      </a:defPPr>
      <a:lvl1pPr marL="0" algn="l" defTabSz="1218882" rtl="0" eaLnBrk="1" latinLnBrk="0" hangingPunct="1">
        <a:defRPr sz="2400" kern="1200">
          <a:solidFill>
            <a:schemeClr val="tx1"/>
          </a:solidFill>
          <a:latin typeface="+mn-lt"/>
          <a:ea typeface="+mn-ea"/>
          <a:cs typeface="+mn-cs"/>
        </a:defRPr>
      </a:lvl1pPr>
      <a:lvl2pPr marL="609442" algn="l" defTabSz="1218882" rtl="0" eaLnBrk="1" latinLnBrk="0" hangingPunct="1">
        <a:defRPr sz="2400" kern="1200">
          <a:solidFill>
            <a:schemeClr val="tx1"/>
          </a:solidFill>
          <a:latin typeface="+mn-lt"/>
          <a:ea typeface="+mn-ea"/>
          <a:cs typeface="+mn-cs"/>
        </a:defRPr>
      </a:lvl2pPr>
      <a:lvl3pPr marL="1218882" algn="l" defTabSz="1218882" rtl="0" eaLnBrk="1" latinLnBrk="0" hangingPunct="1">
        <a:defRPr sz="2400" kern="1200">
          <a:solidFill>
            <a:schemeClr val="tx1"/>
          </a:solidFill>
          <a:latin typeface="+mn-lt"/>
          <a:ea typeface="+mn-ea"/>
          <a:cs typeface="+mn-cs"/>
        </a:defRPr>
      </a:lvl3pPr>
      <a:lvl4pPr marL="1828321" algn="l" defTabSz="1218882" rtl="0" eaLnBrk="1" latinLnBrk="0" hangingPunct="1">
        <a:defRPr sz="2400" kern="1200">
          <a:solidFill>
            <a:schemeClr val="tx1"/>
          </a:solidFill>
          <a:latin typeface="+mn-lt"/>
          <a:ea typeface="+mn-ea"/>
          <a:cs typeface="+mn-cs"/>
        </a:defRPr>
      </a:lvl4pPr>
      <a:lvl5pPr marL="2437765" algn="l" defTabSz="1218882" rtl="0" eaLnBrk="1" latinLnBrk="0" hangingPunct="1">
        <a:defRPr sz="2400" kern="1200">
          <a:solidFill>
            <a:schemeClr val="tx1"/>
          </a:solidFill>
          <a:latin typeface="+mn-lt"/>
          <a:ea typeface="+mn-ea"/>
          <a:cs typeface="+mn-cs"/>
        </a:defRPr>
      </a:lvl5pPr>
      <a:lvl6pPr marL="3047202" algn="l" defTabSz="1218882" rtl="0" eaLnBrk="1" latinLnBrk="0" hangingPunct="1">
        <a:defRPr sz="2400" kern="1200">
          <a:solidFill>
            <a:schemeClr val="tx1"/>
          </a:solidFill>
          <a:latin typeface="+mn-lt"/>
          <a:ea typeface="+mn-ea"/>
          <a:cs typeface="+mn-cs"/>
        </a:defRPr>
      </a:lvl6pPr>
      <a:lvl7pPr marL="3656645" algn="l" defTabSz="1218882" rtl="0" eaLnBrk="1" latinLnBrk="0" hangingPunct="1">
        <a:defRPr sz="2400" kern="1200">
          <a:solidFill>
            <a:schemeClr val="tx1"/>
          </a:solidFill>
          <a:latin typeface="+mn-lt"/>
          <a:ea typeface="+mn-ea"/>
          <a:cs typeface="+mn-cs"/>
        </a:defRPr>
      </a:lvl7pPr>
      <a:lvl8pPr marL="4266084" algn="l" defTabSz="1218882" rtl="0" eaLnBrk="1" latinLnBrk="0" hangingPunct="1">
        <a:defRPr sz="2400" kern="1200">
          <a:solidFill>
            <a:schemeClr val="tx1"/>
          </a:solidFill>
          <a:latin typeface="+mn-lt"/>
          <a:ea typeface="+mn-ea"/>
          <a:cs typeface="+mn-cs"/>
        </a:defRPr>
      </a:lvl8pPr>
      <a:lvl9pPr marL="4875526" algn="l" defTabSz="1218882" rtl="0" eaLnBrk="1" latinLnBrk="0" hangingPunct="1">
        <a:defRPr sz="24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27646" y="360450"/>
            <a:ext cx="11206711" cy="690723"/>
          </a:xfrm>
          <a:prstGeom prst="rect">
            <a:avLst/>
          </a:prstGeom>
          <a:noFill/>
          <a:ln w="8255" algn="ctr">
            <a:noFill/>
            <a:miter lim="800000"/>
            <a:headEnd/>
            <a:tailEnd/>
          </a:ln>
        </p:spPr>
        <p:txBody>
          <a:bodyPr vert="horz" wrap="square" lIns="121916" tIns="60963" rIns="121916" bIns="60963" numCol="1" anchor="ctr" anchorCtr="0" compatLnSpc="1">
            <a:prstTxWarp prst="textNoShape">
              <a:avLst/>
            </a:prstTxWarp>
          </a:bodyPr>
          <a:lstStyle/>
          <a:p>
            <a:pPr lvl="0"/>
            <a:r>
              <a:rPr lang="en-GB" noProof="0" dirty="0" smtClean="0"/>
              <a:t>white design slide master layout</a:t>
            </a:r>
          </a:p>
        </p:txBody>
      </p:sp>
      <p:sp>
        <p:nvSpPr>
          <p:cNvPr id="1027" name="Rectangle 3"/>
          <p:cNvSpPr>
            <a:spLocks noGrp="1" noChangeArrowheads="1"/>
          </p:cNvSpPr>
          <p:nvPr>
            <p:ph type="body" idx="1"/>
          </p:nvPr>
        </p:nvSpPr>
        <p:spPr bwMode="auto">
          <a:xfrm>
            <a:off x="527601" y="1188286"/>
            <a:ext cx="11202473" cy="4972486"/>
          </a:xfrm>
          <a:prstGeom prst="rect">
            <a:avLst/>
          </a:prstGeom>
          <a:noFill/>
          <a:ln w="9525" algn="ctr">
            <a:noFill/>
            <a:miter lim="800000"/>
            <a:headEnd/>
            <a:tailEnd/>
          </a:ln>
        </p:spPr>
        <p:txBody>
          <a:bodyPr vert="horz" wrap="square" lIns="121916" tIns="60963" rIns="121916" bIns="60963" numCol="1" anchor="t" anchorCtr="0" compatLnSpc="1">
            <a:prstTxWarp prst="textNoShape">
              <a:avLst/>
            </a:prstTxWarp>
          </a:bodyPr>
          <a:lstStyle/>
          <a:p>
            <a:pPr lvl="0"/>
            <a:r>
              <a:rPr lang="en-GB" dirty="0" smtClean="0"/>
              <a:t>Click to add first level text or content</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p>
        </p:txBody>
      </p:sp>
      <p:sp>
        <p:nvSpPr>
          <p:cNvPr id="2" name="Slide Number Placeholder 1"/>
          <p:cNvSpPr>
            <a:spLocks noGrp="1"/>
          </p:cNvSpPr>
          <p:nvPr>
            <p:ph type="sldNum" sz="quarter" idx="4"/>
          </p:nvPr>
        </p:nvSpPr>
        <p:spPr>
          <a:xfrm>
            <a:off x="0" y="6335281"/>
            <a:ext cx="621537" cy="366267"/>
          </a:xfrm>
          <a:prstGeom prst="rect">
            <a:avLst/>
          </a:prstGeom>
        </p:spPr>
        <p:txBody>
          <a:bodyPr vert="horz" lIns="121916" tIns="60963" rIns="121916" bIns="60963" rtlCol="0" anchor="ctr"/>
          <a:lstStyle>
            <a:lvl1pPr algn="r">
              <a:defRPr sz="1300">
                <a:solidFill>
                  <a:schemeClr val="tx1"/>
                </a:solidFill>
              </a:defRPr>
            </a:lvl1pPr>
          </a:lstStyle>
          <a:p>
            <a:pPr defTabSz="913914" fontAlgn="base">
              <a:spcBef>
                <a:spcPct val="0"/>
              </a:spcBef>
              <a:spcAft>
                <a:spcPct val="0"/>
              </a:spcAft>
            </a:pPr>
            <a:fld id="{BA31D7B1-E9D9-0E44-86A4-95390775A4AC}" type="slidenum">
              <a:rPr kumimoji="0" lang="en-US" smtClean="0">
                <a:solidFill>
                  <a:srgbClr val="000000"/>
                </a:solidFill>
                <a:latin typeface="Arial" pitchFamily="34" charset="0"/>
              </a:rPr>
              <a:pPr defTabSz="913914" fontAlgn="base">
                <a:spcBef>
                  <a:spcPct val="0"/>
                </a:spcBef>
                <a:spcAft>
                  <a:spcPct val="0"/>
                </a:spcAft>
              </a:pPr>
              <a:t>‹#›</a:t>
            </a:fld>
            <a:endParaRPr kumimoji="0" lang="en-US" dirty="0">
              <a:solidFill>
                <a:srgbClr val="000000"/>
              </a:solidFill>
              <a:latin typeface="Arial" pitchFamily="34" charset="0"/>
            </a:endParaRPr>
          </a:p>
        </p:txBody>
      </p:sp>
      <p:grpSp>
        <p:nvGrpSpPr>
          <p:cNvPr id="4" name="Group 3"/>
          <p:cNvGrpSpPr/>
          <p:nvPr userDrawn="1"/>
        </p:nvGrpSpPr>
        <p:grpSpPr>
          <a:xfrm>
            <a:off x="689347" y="6382430"/>
            <a:ext cx="11283722" cy="279558"/>
            <a:chOff x="516468" y="4785713"/>
            <a:chExt cx="8453985" cy="209620"/>
          </a:xfrm>
        </p:grpSpPr>
        <p:pic>
          <p:nvPicPr>
            <p:cNvPr id="14" name="Picture 13"/>
            <p:cNvPicPr>
              <a:picLocks noChangeAspect="1" noChangeArrowheads="1"/>
            </p:cNvPicPr>
            <p:nvPr/>
          </p:nvPicPr>
          <p:blipFill>
            <a:blip r:embed="rId13" cstate="screen">
              <a:extLst>
                <a:ext uri="{28A0092B-C50C-407E-A947-70E740481C1C}">
                  <a14:useLocalDpi xmlns:a14="http://schemas.microsoft.com/office/drawing/2010/main"/>
                </a:ext>
              </a:extLst>
            </a:blip>
            <a:stretch>
              <a:fillRect/>
            </a:stretch>
          </p:blipFill>
          <p:spPr bwMode="auto">
            <a:xfrm>
              <a:off x="8368561" y="4785713"/>
              <a:ext cx="601892" cy="204878"/>
            </a:xfrm>
            <a:prstGeom prst="rect">
              <a:avLst/>
            </a:prstGeom>
            <a:noFill/>
          </p:spPr>
        </p:pic>
        <p:cxnSp>
          <p:nvCxnSpPr>
            <p:cNvPr id="16" name="Straight Connector 15"/>
            <p:cNvCxnSpPr/>
            <p:nvPr userDrawn="1"/>
          </p:nvCxnSpPr>
          <p:spPr>
            <a:xfrm>
              <a:off x="516468" y="4800600"/>
              <a:ext cx="0" cy="194733"/>
            </a:xfrm>
            <a:prstGeom prst="line">
              <a:avLst/>
            </a:prstGeom>
            <a:ln w="9525"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sp>
        <p:nvSpPr>
          <p:cNvPr id="3" name="Footer Placeholder 2"/>
          <p:cNvSpPr>
            <a:spLocks noGrp="1"/>
          </p:cNvSpPr>
          <p:nvPr>
            <p:ph type="ftr" sz="quarter" idx="3"/>
          </p:nvPr>
        </p:nvSpPr>
        <p:spPr>
          <a:xfrm>
            <a:off x="813678" y="6323989"/>
            <a:ext cx="5141794" cy="366267"/>
          </a:xfrm>
          <a:prstGeom prst="rect">
            <a:avLst/>
          </a:prstGeom>
        </p:spPr>
        <p:txBody>
          <a:bodyPr vert="horz" lIns="121916" tIns="60963" rIns="121916" bIns="60963" rtlCol="0" anchor="ctr"/>
          <a:lstStyle>
            <a:lvl1pPr algn="l">
              <a:defRPr sz="1300">
                <a:solidFill>
                  <a:srgbClr val="000000"/>
                </a:solidFill>
              </a:defRPr>
            </a:lvl1pPr>
          </a:lstStyle>
          <a:p>
            <a:pPr defTabSz="913914" fontAlgn="base">
              <a:spcBef>
                <a:spcPct val="0"/>
              </a:spcBef>
              <a:spcAft>
                <a:spcPct val="0"/>
              </a:spcAft>
            </a:pPr>
            <a:r>
              <a:rPr kumimoji="0" lang="en-US" smtClean="0">
                <a:latin typeface="Arial" pitchFamily="34" charset="0"/>
              </a:rPr>
              <a:t>footer</a:t>
            </a:r>
            <a:endParaRPr kumimoji="0" lang="en-US" dirty="0">
              <a:latin typeface="Arial" pitchFamily="34" charset="0"/>
            </a:endParaRPr>
          </a:p>
        </p:txBody>
      </p:sp>
    </p:spTree>
    <p:extLst>
      <p:ext uri="{BB962C8B-B14F-4D97-AF65-F5344CB8AC3E}">
        <p14:creationId xmlns:p14="http://schemas.microsoft.com/office/powerpoint/2010/main" val="1532729667"/>
      </p:ext>
    </p:extLst>
  </p:cSld>
  <p:clrMap bg1="lt1" tx1="dk1" bg2="lt2" tx2="dk2" accent1="accent1" accent2="accent2" accent3="accent3" accent4="accent4" accent5="accent5" accent6="accent6" hlink="hlink" folHlink="folHlink"/>
  <p:sldLayoutIdLst>
    <p:sldLayoutId id="2147483893" r:id="rId1"/>
    <p:sldLayoutId id="2147483894" r:id="rId2"/>
    <p:sldLayoutId id="2147483895" r:id="rId3"/>
    <p:sldLayoutId id="2147483896" r:id="rId4"/>
    <p:sldLayoutId id="2147483897" r:id="rId5"/>
    <p:sldLayoutId id="2147483898" r:id="rId6"/>
    <p:sldLayoutId id="2147483899" r:id="rId7"/>
    <p:sldLayoutId id="2147483900" r:id="rId8"/>
    <p:sldLayoutId id="2147483901" r:id="rId9"/>
    <p:sldLayoutId id="2147483902" r:id="rId10"/>
    <p:sldLayoutId id="214748390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dt="0"/>
  <p:txStyles>
    <p:titleStyle>
      <a:lvl1pPr algn="l" rtl="0" eaLnBrk="0" fontAlgn="base" hangingPunct="0">
        <a:spcBef>
          <a:spcPct val="0"/>
        </a:spcBef>
        <a:spcAft>
          <a:spcPct val="0"/>
        </a:spcAft>
        <a:defRPr sz="3200" b="1" spc="-200" baseline="0">
          <a:solidFill>
            <a:srgbClr val="303044"/>
          </a:solidFill>
          <a:latin typeface="Arial" pitchFamily="34" charset="0"/>
          <a:ea typeface="+mj-ea"/>
          <a:cs typeface="Arial" pitchFamily="34" charset="0"/>
        </a:defRPr>
      </a:lvl1pPr>
      <a:lvl2pPr algn="l" rtl="0" eaLnBrk="0" fontAlgn="base" hangingPunct="0">
        <a:spcBef>
          <a:spcPct val="0"/>
        </a:spcBef>
        <a:spcAft>
          <a:spcPct val="0"/>
        </a:spcAft>
        <a:defRPr sz="3500">
          <a:solidFill>
            <a:schemeClr val="tx1"/>
          </a:solidFill>
          <a:latin typeface="AvantGarde Medium" pitchFamily="34" charset="0"/>
          <a:cs typeface="Arial" charset="0"/>
        </a:defRPr>
      </a:lvl2pPr>
      <a:lvl3pPr algn="l" rtl="0" eaLnBrk="0" fontAlgn="base" hangingPunct="0">
        <a:spcBef>
          <a:spcPct val="0"/>
        </a:spcBef>
        <a:spcAft>
          <a:spcPct val="0"/>
        </a:spcAft>
        <a:defRPr sz="3500">
          <a:solidFill>
            <a:schemeClr val="tx1"/>
          </a:solidFill>
          <a:latin typeface="AvantGarde Medium" pitchFamily="34" charset="0"/>
          <a:cs typeface="Arial" charset="0"/>
        </a:defRPr>
      </a:lvl3pPr>
      <a:lvl4pPr algn="l" rtl="0" eaLnBrk="0" fontAlgn="base" hangingPunct="0">
        <a:spcBef>
          <a:spcPct val="0"/>
        </a:spcBef>
        <a:spcAft>
          <a:spcPct val="0"/>
        </a:spcAft>
        <a:defRPr sz="3500">
          <a:solidFill>
            <a:schemeClr val="tx1"/>
          </a:solidFill>
          <a:latin typeface="AvantGarde Medium" pitchFamily="34" charset="0"/>
          <a:cs typeface="Arial" charset="0"/>
        </a:defRPr>
      </a:lvl4pPr>
      <a:lvl5pPr algn="l" rtl="0" eaLnBrk="0" fontAlgn="base" hangingPunct="0">
        <a:spcBef>
          <a:spcPct val="0"/>
        </a:spcBef>
        <a:spcAft>
          <a:spcPct val="0"/>
        </a:spcAft>
        <a:defRPr sz="3500">
          <a:solidFill>
            <a:schemeClr val="tx1"/>
          </a:solidFill>
          <a:latin typeface="AvantGarde Medium" pitchFamily="34" charset="0"/>
          <a:cs typeface="Arial" charset="0"/>
        </a:defRPr>
      </a:lvl5pPr>
      <a:lvl6pPr marL="609580" algn="l" rtl="0" fontAlgn="base">
        <a:spcBef>
          <a:spcPct val="0"/>
        </a:spcBef>
        <a:spcAft>
          <a:spcPct val="0"/>
        </a:spcAft>
        <a:defRPr sz="3500">
          <a:solidFill>
            <a:schemeClr val="tx1"/>
          </a:solidFill>
          <a:latin typeface="AvantGarde Medium" pitchFamily="34" charset="0"/>
          <a:cs typeface="Arial" charset="0"/>
        </a:defRPr>
      </a:lvl6pPr>
      <a:lvl7pPr marL="1219158" algn="l" rtl="0" fontAlgn="base">
        <a:spcBef>
          <a:spcPct val="0"/>
        </a:spcBef>
        <a:spcAft>
          <a:spcPct val="0"/>
        </a:spcAft>
        <a:defRPr sz="3500">
          <a:solidFill>
            <a:schemeClr val="tx1"/>
          </a:solidFill>
          <a:latin typeface="AvantGarde Medium" pitchFamily="34" charset="0"/>
          <a:cs typeface="Arial" charset="0"/>
        </a:defRPr>
      </a:lvl7pPr>
      <a:lvl8pPr marL="1828736" algn="l" rtl="0" fontAlgn="base">
        <a:spcBef>
          <a:spcPct val="0"/>
        </a:spcBef>
        <a:spcAft>
          <a:spcPct val="0"/>
        </a:spcAft>
        <a:defRPr sz="3500">
          <a:solidFill>
            <a:schemeClr val="tx1"/>
          </a:solidFill>
          <a:latin typeface="AvantGarde Medium" pitchFamily="34" charset="0"/>
          <a:cs typeface="Arial" charset="0"/>
        </a:defRPr>
      </a:lvl8pPr>
      <a:lvl9pPr marL="2438317" algn="l" rtl="0" fontAlgn="base">
        <a:spcBef>
          <a:spcPct val="0"/>
        </a:spcBef>
        <a:spcAft>
          <a:spcPct val="0"/>
        </a:spcAft>
        <a:defRPr sz="3500">
          <a:solidFill>
            <a:schemeClr val="tx1"/>
          </a:solidFill>
          <a:latin typeface="AvantGarde Medium" pitchFamily="34" charset="0"/>
          <a:cs typeface="Arial" charset="0"/>
        </a:defRPr>
      </a:lvl9pPr>
    </p:titleStyle>
    <p:bodyStyle>
      <a:lvl1pPr marL="0" indent="0" algn="l" rtl="0" eaLnBrk="0" fontAlgn="base" hangingPunct="0">
        <a:spcBef>
          <a:spcPct val="20000"/>
        </a:spcBef>
        <a:spcAft>
          <a:spcPct val="0"/>
        </a:spcAft>
        <a:buFont typeface="DendaNew"/>
        <a:buNone/>
        <a:defRPr sz="2400" baseline="0">
          <a:solidFill>
            <a:srgbClr val="000000"/>
          </a:solidFill>
          <a:latin typeface="Arial" pitchFamily="34" charset="0"/>
          <a:ea typeface="+mn-ea"/>
          <a:cs typeface="Arial" pitchFamily="34" charset="0"/>
        </a:defRPr>
      </a:lvl1pPr>
      <a:lvl2pPr marL="243407" indent="-243407" algn="l" rtl="0" eaLnBrk="0" fontAlgn="base" hangingPunct="0">
        <a:spcBef>
          <a:spcPct val="20000"/>
        </a:spcBef>
        <a:spcAft>
          <a:spcPct val="0"/>
        </a:spcAft>
        <a:buFont typeface="DendaNew"/>
        <a:buChar char="−"/>
        <a:defRPr sz="2100">
          <a:solidFill>
            <a:srgbClr val="000000"/>
          </a:solidFill>
          <a:latin typeface="Arial" pitchFamily="34" charset="0"/>
          <a:cs typeface="Arial" pitchFamily="34" charset="0"/>
        </a:defRPr>
      </a:lvl2pPr>
      <a:lvl3pPr marL="478352" indent="-234944" algn="l" rtl="0" eaLnBrk="0" fontAlgn="base" hangingPunct="0">
        <a:spcBef>
          <a:spcPct val="20000"/>
        </a:spcBef>
        <a:spcAft>
          <a:spcPct val="0"/>
        </a:spcAft>
        <a:buFont typeface="DendaNew"/>
        <a:buChar char="−"/>
        <a:defRPr sz="1900">
          <a:solidFill>
            <a:srgbClr val="000000"/>
          </a:solidFill>
          <a:latin typeface="Arial" pitchFamily="34" charset="0"/>
          <a:cs typeface="Arial" pitchFamily="34" charset="0"/>
        </a:defRPr>
      </a:lvl3pPr>
      <a:lvl4pPr marL="721758" indent="-243407" algn="l" rtl="0" eaLnBrk="0" fontAlgn="base" hangingPunct="0">
        <a:spcBef>
          <a:spcPct val="20000"/>
        </a:spcBef>
        <a:spcAft>
          <a:spcPct val="0"/>
        </a:spcAft>
        <a:buFont typeface="DendaNew"/>
        <a:buChar char="−"/>
        <a:defRPr sz="1600">
          <a:solidFill>
            <a:srgbClr val="000000"/>
          </a:solidFill>
          <a:latin typeface="Arial" pitchFamily="34" charset="0"/>
          <a:cs typeface="Arial" pitchFamily="34" charset="0"/>
        </a:defRPr>
      </a:lvl4pPr>
      <a:lvl5pPr marL="956701" indent="-234944" algn="l" rtl="0" eaLnBrk="0" fontAlgn="base" hangingPunct="0">
        <a:spcBef>
          <a:spcPct val="20000"/>
        </a:spcBef>
        <a:spcAft>
          <a:spcPct val="0"/>
        </a:spcAft>
        <a:buFont typeface="DendaNew"/>
        <a:buChar char="−"/>
        <a:defRPr sz="1500">
          <a:solidFill>
            <a:srgbClr val="000000"/>
          </a:solidFill>
          <a:latin typeface="Arial" pitchFamily="34" charset="0"/>
          <a:cs typeface="Arial" pitchFamily="34" charset="0"/>
        </a:defRPr>
      </a:lvl5pPr>
      <a:lvl6pPr marL="3359038" indent="-357707" algn="l" rtl="0" fontAlgn="base">
        <a:spcBef>
          <a:spcPct val="20000"/>
        </a:spcBef>
        <a:spcAft>
          <a:spcPct val="0"/>
        </a:spcAft>
        <a:buFont typeface="DendaNew" pitchFamily="2" charset="0"/>
        <a:buChar char="−"/>
        <a:defRPr sz="2100">
          <a:solidFill>
            <a:schemeClr val="tx1"/>
          </a:solidFill>
          <a:latin typeface="+mn-lt"/>
          <a:cs typeface="+mn-cs"/>
        </a:defRPr>
      </a:lvl6pPr>
      <a:lvl7pPr marL="3968614" indent="-357707" algn="l" rtl="0" fontAlgn="base">
        <a:spcBef>
          <a:spcPct val="20000"/>
        </a:spcBef>
        <a:spcAft>
          <a:spcPct val="0"/>
        </a:spcAft>
        <a:buFont typeface="DendaNew" pitchFamily="2" charset="0"/>
        <a:buChar char="−"/>
        <a:defRPr sz="2100">
          <a:solidFill>
            <a:schemeClr val="tx1"/>
          </a:solidFill>
          <a:latin typeface="+mn-lt"/>
          <a:cs typeface="+mn-cs"/>
        </a:defRPr>
      </a:lvl7pPr>
      <a:lvl8pPr marL="4578191" indent="-357707" algn="l" rtl="0" fontAlgn="base">
        <a:spcBef>
          <a:spcPct val="20000"/>
        </a:spcBef>
        <a:spcAft>
          <a:spcPct val="0"/>
        </a:spcAft>
        <a:buFont typeface="DendaNew" pitchFamily="2" charset="0"/>
        <a:buChar char="−"/>
        <a:defRPr sz="2100">
          <a:solidFill>
            <a:schemeClr val="tx1"/>
          </a:solidFill>
          <a:latin typeface="+mn-lt"/>
          <a:cs typeface="+mn-cs"/>
        </a:defRPr>
      </a:lvl8pPr>
      <a:lvl9pPr marL="5187770" indent="-357707" algn="l" rtl="0" fontAlgn="base">
        <a:spcBef>
          <a:spcPct val="20000"/>
        </a:spcBef>
        <a:spcAft>
          <a:spcPct val="0"/>
        </a:spcAft>
        <a:buFont typeface="DendaNew" pitchFamily="2" charset="0"/>
        <a:buChar char="−"/>
        <a:defRPr sz="2100">
          <a:solidFill>
            <a:schemeClr val="tx1"/>
          </a:solidFill>
          <a:latin typeface="+mn-lt"/>
          <a:cs typeface="+mn-cs"/>
        </a:defRPr>
      </a:lvl9pPr>
    </p:bodyStyle>
    <p:otherStyle>
      <a:defPPr>
        <a:defRPr lang="en-US"/>
      </a:defPPr>
      <a:lvl1pPr marL="0" algn="l" defTabSz="1219158" rtl="0" eaLnBrk="1" latinLnBrk="0" hangingPunct="1">
        <a:defRPr sz="2400" kern="1200">
          <a:solidFill>
            <a:schemeClr val="tx1"/>
          </a:solidFill>
          <a:latin typeface="+mn-lt"/>
          <a:ea typeface="+mn-ea"/>
          <a:cs typeface="+mn-cs"/>
        </a:defRPr>
      </a:lvl1pPr>
      <a:lvl2pPr marL="609580" algn="l" defTabSz="1219158" rtl="0" eaLnBrk="1" latinLnBrk="0" hangingPunct="1">
        <a:defRPr sz="2400" kern="1200">
          <a:solidFill>
            <a:schemeClr val="tx1"/>
          </a:solidFill>
          <a:latin typeface="+mn-lt"/>
          <a:ea typeface="+mn-ea"/>
          <a:cs typeface="+mn-cs"/>
        </a:defRPr>
      </a:lvl2pPr>
      <a:lvl3pPr marL="1219158" algn="l" defTabSz="1219158" rtl="0" eaLnBrk="1" latinLnBrk="0" hangingPunct="1">
        <a:defRPr sz="2400" kern="1200">
          <a:solidFill>
            <a:schemeClr val="tx1"/>
          </a:solidFill>
          <a:latin typeface="+mn-lt"/>
          <a:ea typeface="+mn-ea"/>
          <a:cs typeface="+mn-cs"/>
        </a:defRPr>
      </a:lvl3pPr>
      <a:lvl4pPr marL="1828736" algn="l" defTabSz="1219158" rtl="0" eaLnBrk="1" latinLnBrk="0" hangingPunct="1">
        <a:defRPr sz="2400" kern="1200">
          <a:solidFill>
            <a:schemeClr val="tx1"/>
          </a:solidFill>
          <a:latin typeface="+mn-lt"/>
          <a:ea typeface="+mn-ea"/>
          <a:cs typeface="+mn-cs"/>
        </a:defRPr>
      </a:lvl4pPr>
      <a:lvl5pPr marL="2438317" algn="l" defTabSz="1219158" rtl="0" eaLnBrk="1" latinLnBrk="0" hangingPunct="1">
        <a:defRPr sz="2400" kern="1200">
          <a:solidFill>
            <a:schemeClr val="tx1"/>
          </a:solidFill>
          <a:latin typeface="+mn-lt"/>
          <a:ea typeface="+mn-ea"/>
          <a:cs typeface="+mn-cs"/>
        </a:defRPr>
      </a:lvl5pPr>
      <a:lvl6pPr marL="3047893" algn="l" defTabSz="1219158" rtl="0" eaLnBrk="1" latinLnBrk="0" hangingPunct="1">
        <a:defRPr sz="2400" kern="1200">
          <a:solidFill>
            <a:schemeClr val="tx1"/>
          </a:solidFill>
          <a:latin typeface="+mn-lt"/>
          <a:ea typeface="+mn-ea"/>
          <a:cs typeface="+mn-cs"/>
        </a:defRPr>
      </a:lvl6pPr>
      <a:lvl7pPr marL="3657474" algn="l" defTabSz="1219158" rtl="0" eaLnBrk="1" latinLnBrk="0" hangingPunct="1">
        <a:defRPr sz="2400" kern="1200">
          <a:solidFill>
            <a:schemeClr val="tx1"/>
          </a:solidFill>
          <a:latin typeface="+mn-lt"/>
          <a:ea typeface="+mn-ea"/>
          <a:cs typeface="+mn-cs"/>
        </a:defRPr>
      </a:lvl7pPr>
      <a:lvl8pPr marL="4267051" algn="l" defTabSz="1219158" rtl="0" eaLnBrk="1" latinLnBrk="0" hangingPunct="1">
        <a:defRPr sz="2400" kern="1200">
          <a:solidFill>
            <a:schemeClr val="tx1"/>
          </a:solidFill>
          <a:latin typeface="+mn-lt"/>
          <a:ea typeface="+mn-ea"/>
          <a:cs typeface="+mn-cs"/>
        </a:defRPr>
      </a:lvl8pPr>
      <a:lvl9pPr marL="4876630" algn="l" defTabSz="1219158" rtl="0" eaLnBrk="1" latinLnBrk="0" hangingPunct="1">
        <a:defRPr sz="24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27607" y="360447"/>
            <a:ext cx="11206711" cy="690723"/>
          </a:xfrm>
          <a:prstGeom prst="rect">
            <a:avLst/>
          </a:prstGeom>
          <a:noFill/>
          <a:ln w="8255" algn="ctr">
            <a:noFill/>
            <a:miter lim="800000"/>
            <a:headEnd/>
            <a:tailEnd/>
          </a:ln>
        </p:spPr>
        <p:txBody>
          <a:bodyPr vert="horz" wrap="square" lIns="121980" tIns="60991" rIns="121980" bIns="60991" numCol="1" anchor="ctr" anchorCtr="0" compatLnSpc="1">
            <a:prstTxWarp prst="textNoShape">
              <a:avLst/>
            </a:prstTxWarp>
          </a:bodyPr>
          <a:lstStyle/>
          <a:p>
            <a:pPr lvl="0"/>
            <a:r>
              <a:rPr lang="en-GB" noProof="0" dirty="0" smtClean="0"/>
              <a:t>white design slide master layout</a:t>
            </a:r>
          </a:p>
        </p:txBody>
      </p:sp>
      <p:sp>
        <p:nvSpPr>
          <p:cNvPr id="1027" name="Rectangle 3"/>
          <p:cNvSpPr>
            <a:spLocks noGrp="1" noChangeArrowheads="1"/>
          </p:cNvSpPr>
          <p:nvPr>
            <p:ph type="body" idx="1"/>
          </p:nvPr>
        </p:nvSpPr>
        <p:spPr bwMode="auto">
          <a:xfrm>
            <a:off x="527601" y="1188278"/>
            <a:ext cx="11202473" cy="4972486"/>
          </a:xfrm>
          <a:prstGeom prst="rect">
            <a:avLst/>
          </a:prstGeom>
          <a:noFill/>
          <a:ln w="9525" algn="ctr">
            <a:noFill/>
            <a:miter lim="800000"/>
            <a:headEnd/>
            <a:tailEnd/>
          </a:ln>
        </p:spPr>
        <p:txBody>
          <a:bodyPr vert="horz" wrap="square" lIns="121980" tIns="60991" rIns="121980" bIns="60991" numCol="1" anchor="t" anchorCtr="0" compatLnSpc="1">
            <a:prstTxWarp prst="textNoShape">
              <a:avLst/>
            </a:prstTxWarp>
          </a:bodyPr>
          <a:lstStyle/>
          <a:p>
            <a:pPr lvl="0"/>
            <a:r>
              <a:rPr lang="en-GB" dirty="0" smtClean="0"/>
              <a:t>Click to add first level text or content</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p>
        </p:txBody>
      </p:sp>
      <p:sp>
        <p:nvSpPr>
          <p:cNvPr id="2" name="Slide Number Placeholder 1"/>
          <p:cNvSpPr>
            <a:spLocks noGrp="1"/>
          </p:cNvSpPr>
          <p:nvPr>
            <p:ph type="sldNum" sz="quarter" idx="4"/>
          </p:nvPr>
        </p:nvSpPr>
        <p:spPr>
          <a:xfrm>
            <a:off x="0" y="6335245"/>
            <a:ext cx="621537" cy="366267"/>
          </a:xfrm>
          <a:prstGeom prst="rect">
            <a:avLst/>
          </a:prstGeom>
        </p:spPr>
        <p:txBody>
          <a:bodyPr vert="horz" lIns="121980" tIns="60991" rIns="121980" bIns="60991" rtlCol="0" anchor="ctr"/>
          <a:lstStyle>
            <a:lvl1pPr algn="r">
              <a:defRPr sz="1300">
                <a:solidFill>
                  <a:schemeClr val="tx1"/>
                </a:solidFill>
              </a:defRPr>
            </a:lvl1pPr>
          </a:lstStyle>
          <a:p>
            <a:pPr defTabSz="914192" fontAlgn="base">
              <a:spcBef>
                <a:spcPct val="0"/>
              </a:spcBef>
              <a:spcAft>
                <a:spcPct val="0"/>
              </a:spcAft>
            </a:pPr>
            <a:fld id="{BA31D7B1-E9D9-0E44-86A4-95390775A4AC}" type="slidenum">
              <a:rPr kumimoji="0" lang="en-US" smtClean="0">
                <a:solidFill>
                  <a:srgbClr val="000000"/>
                </a:solidFill>
                <a:latin typeface="Arial" pitchFamily="34" charset="0"/>
              </a:rPr>
              <a:pPr defTabSz="914192" fontAlgn="base">
                <a:spcBef>
                  <a:spcPct val="0"/>
                </a:spcBef>
                <a:spcAft>
                  <a:spcPct val="0"/>
                </a:spcAft>
              </a:pPr>
              <a:t>‹#›</a:t>
            </a:fld>
            <a:endParaRPr kumimoji="0" lang="en-US" dirty="0">
              <a:solidFill>
                <a:srgbClr val="000000"/>
              </a:solidFill>
              <a:latin typeface="Arial" pitchFamily="34" charset="0"/>
            </a:endParaRPr>
          </a:p>
        </p:txBody>
      </p:sp>
      <p:grpSp>
        <p:nvGrpSpPr>
          <p:cNvPr id="4" name="Group 3"/>
          <p:cNvGrpSpPr/>
          <p:nvPr userDrawn="1"/>
        </p:nvGrpSpPr>
        <p:grpSpPr>
          <a:xfrm>
            <a:off x="689343" y="6382428"/>
            <a:ext cx="11283722" cy="279558"/>
            <a:chOff x="516468" y="4785713"/>
            <a:chExt cx="8453985" cy="209620"/>
          </a:xfrm>
        </p:grpSpPr>
        <p:pic>
          <p:nvPicPr>
            <p:cNvPr id="14" name="Picture 13"/>
            <p:cNvPicPr>
              <a:picLocks noChangeAspect="1" noChangeArrowheads="1"/>
            </p:cNvPicPr>
            <p:nvPr/>
          </p:nvPicPr>
          <p:blipFill>
            <a:blip r:embed="rId15" cstate="screen">
              <a:extLst>
                <a:ext uri="{28A0092B-C50C-407E-A947-70E740481C1C}">
                  <a14:useLocalDpi xmlns:a14="http://schemas.microsoft.com/office/drawing/2010/main"/>
                </a:ext>
              </a:extLst>
            </a:blip>
            <a:stretch>
              <a:fillRect/>
            </a:stretch>
          </p:blipFill>
          <p:spPr bwMode="auto">
            <a:xfrm>
              <a:off x="8368561" y="4785713"/>
              <a:ext cx="601892" cy="204878"/>
            </a:xfrm>
            <a:prstGeom prst="rect">
              <a:avLst/>
            </a:prstGeom>
            <a:noFill/>
          </p:spPr>
        </p:pic>
        <p:cxnSp>
          <p:nvCxnSpPr>
            <p:cNvPr id="16" name="Straight Connector 15"/>
            <p:cNvCxnSpPr/>
            <p:nvPr userDrawn="1"/>
          </p:nvCxnSpPr>
          <p:spPr>
            <a:xfrm>
              <a:off x="516468" y="4800600"/>
              <a:ext cx="0" cy="194733"/>
            </a:xfrm>
            <a:prstGeom prst="line">
              <a:avLst/>
            </a:prstGeom>
            <a:ln w="9525"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sp>
        <p:nvSpPr>
          <p:cNvPr id="3" name="Footer Placeholder 2"/>
          <p:cNvSpPr>
            <a:spLocks noGrp="1"/>
          </p:cNvSpPr>
          <p:nvPr>
            <p:ph type="ftr" sz="quarter" idx="3"/>
          </p:nvPr>
        </p:nvSpPr>
        <p:spPr>
          <a:xfrm>
            <a:off x="813650" y="6323954"/>
            <a:ext cx="5141794" cy="366267"/>
          </a:xfrm>
          <a:prstGeom prst="rect">
            <a:avLst/>
          </a:prstGeom>
        </p:spPr>
        <p:txBody>
          <a:bodyPr vert="horz" lIns="121980" tIns="60991" rIns="121980" bIns="60991" rtlCol="0" anchor="ctr"/>
          <a:lstStyle>
            <a:lvl1pPr algn="l">
              <a:defRPr sz="1300">
                <a:solidFill>
                  <a:srgbClr val="000000"/>
                </a:solidFill>
              </a:defRPr>
            </a:lvl1pPr>
          </a:lstStyle>
          <a:p>
            <a:pPr defTabSz="914192" fontAlgn="base">
              <a:spcBef>
                <a:spcPct val="0"/>
              </a:spcBef>
              <a:spcAft>
                <a:spcPct val="0"/>
              </a:spcAft>
            </a:pPr>
            <a:r>
              <a:rPr kumimoji="0" lang="en-US" smtClean="0">
                <a:latin typeface="Arial" pitchFamily="34" charset="0"/>
              </a:rPr>
              <a:t>footer</a:t>
            </a:r>
            <a:endParaRPr kumimoji="0" lang="en-US" dirty="0">
              <a:latin typeface="Arial" pitchFamily="34" charset="0"/>
            </a:endParaRPr>
          </a:p>
        </p:txBody>
      </p:sp>
    </p:spTree>
    <p:extLst>
      <p:ext uri="{BB962C8B-B14F-4D97-AF65-F5344CB8AC3E}">
        <p14:creationId xmlns:p14="http://schemas.microsoft.com/office/powerpoint/2010/main" val="1774220676"/>
      </p:ext>
    </p:extLst>
  </p:cSld>
  <p:clrMap bg1="lt1" tx1="dk1" bg2="lt2" tx2="dk2" accent1="accent1" accent2="accent2" accent3="accent3" accent4="accent4" accent5="accent5" accent6="accent6" hlink="hlink" folHlink="folHlink"/>
  <p:sldLayoutIdLst>
    <p:sldLayoutId id="2147483905"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 id="2147483916" r:id="rId12"/>
    <p:sldLayoutId id="2147483917"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dt="0"/>
  <p:txStyles>
    <p:titleStyle>
      <a:lvl1pPr algn="l" rtl="0" eaLnBrk="0" fontAlgn="base" hangingPunct="0">
        <a:spcBef>
          <a:spcPct val="0"/>
        </a:spcBef>
        <a:spcAft>
          <a:spcPct val="0"/>
        </a:spcAft>
        <a:defRPr sz="3200" b="1" spc="-200" baseline="0">
          <a:solidFill>
            <a:srgbClr val="303044"/>
          </a:solidFill>
          <a:latin typeface="Arial" pitchFamily="34" charset="0"/>
          <a:ea typeface="+mj-ea"/>
          <a:cs typeface="Arial" pitchFamily="34" charset="0"/>
        </a:defRPr>
      </a:lvl1pPr>
      <a:lvl2pPr algn="l" rtl="0" eaLnBrk="0" fontAlgn="base" hangingPunct="0">
        <a:spcBef>
          <a:spcPct val="0"/>
        </a:spcBef>
        <a:spcAft>
          <a:spcPct val="0"/>
        </a:spcAft>
        <a:defRPr sz="3500">
          <a:solidFill>
            <a:schemeClr val="tx1"/>
          </a:solidFill>
          <a:latin typeface="AvantGarde Medium" pitchFamily="34" charset="0"/>
          <a:cs typeface="Arial" charset="0"/>
        </a:defRPr>
      </a:lvl2pPr>
      <a:lvl3pPr algn="l" rtl="0" eaLnBrk="0" fontAlgn="base" hangingPunct="0">
        <a:spcBef>
          <a:spcPct val="0"/>
        </a:spcBef>
        <a:spcAft>
          <a:spcPct val="0"/>
        </a:spcAft>
        <a:defRPr sz="3500">
          <a:solidFill>
            <a:schemeClr val="tx1"/>
          </a:solidFill>
          <a:latin typeface="AvantGarde Medium" pitchFamily="34" charset="0"/>
          <a:cs typeface="Arial" charset="0"/>
        </a:defRPr>
      </a:lvl3pPr>
      <a:lvl4pPr algn="l" rtl="0" eaLnBrk="0" fontAlgn="base" hangingPunct="0">
        <a:spcBef>
          <a:spcPct val="0"/>
        </a:spcBef>
        <a:spcAft>
          <a:spcPct val="0"/>
        </a:spcAft>
        <a:defRPr sz="3500">
          <a:solidFill>
            <a:schemeClr val="tx1"/>
          </a:solidFill>
          <a:latin typeface="AvantGarde Medium" pitchFamily="34" charset="0"/>
          <a:cs typeface="Arial" charset="0"/>
        </a:defRPr>
      </a:lvl4pPr>
      <a:lvl5pPr algn="l" rtl="0" eaLnBrk="0" fontAlgn="base" hangingPunct="0">
        <a:spcBef>
          <a:spcPct val="0"/>
        </a:spcBef>
        <a:spcAft>
          <a:spcPct val="0"/>
        </a:spcAft>
        <a:defRPr sz="3500">
          <a:solidFill>
            <a:schemeClr val="tx1"/>
          </a:solidFill>
          <a:latin typeface="AvantGarde Medium" pitchFamily="34" charset="0"/>
          <a:cs typeface="Arial" charset="0"/>
        </a:defRPr>
      </a:lvl5pPr>
      <a:lvl6pPr marL="609903" algn="l" rtl="0" fontAlgn="base">
        <a:spcBef>
          <a:spcPct val="0"/>
        </a:spcBef>
        <a:spcAft>
          <a:spcPct val="0"/>
        </a:spcAft>
        <a:defRPr sz="3500">
          <a:solidFill>
            <a:schemeClr val="tx1"/>
          </a:solidFill>
          <a:latin typeface="AvantGarde Medium" pitchFamily="34" charset="0"/>
          <a:cs typeface="Arial" charset="0"/>
        </a:defRPr>
      </a:lvl6pPr>
      <a:lvl7pPr marL="1219808" algn="l" rtl="0" fontAlgn="base">
        <a:spcBef>
          <a:spcPct val="0"/>
        </a:spcBef>
        <a:spcAft>
          <a:spcPct val="0"/>
        </a:spcAft>
        <a:defRPr sz="3500">
          <a:solidFill>
            <a:schemeClr val="tx1"/>
          </a:solidFill>
          <a:latin typeface="AvantGarde Medium" pitchFamily="34" charset="0"/>
          <a:cs typeface="Arial" charset="0"/>
        </a:defRPr>
      </a:lvl7pPr>
      <a:lvl8pPr marL="1829710" algn="l" rtl="0" fontAlgn="base">
        <a:spcBef>
          <a:spcPct val="0"/>
        </a:spcBef>
        <a:spcAft>
          <a:spcPct val="0"/>
        </a:spcAft>
        <a:defRPr sz="3500">
          <a:solidFill>
            <a:schemeClr val="tx1"/>
          </a:solidFill>
          <a:latin typeface="AvantGarde Medium" pitchFamily="34" charset="0"/>
          <a:cs typeface="Arial" charset="0"/>
        </a:defRPr>
      </a:lvl8pPr>
      <a:lvl9pPr marL="2439615" algn="l" rtl="0" fontAlgn="base">
        <a:spcBef>
          <a:spcPct val="0"/>
        </a:spcBef>
        <a:spcAft>
          <a:spcPct val="0"/>
        </a:spcAft>
        <a:defRPr sz="3500">
          <a:solidFill>
            <a:schemeClr val="tx1"/>
          </a:solidFill>
          <a:latin typeface="AvantGarde Medium" pitchFamily="34" charset="0"/>
          <a:cs typeface="Arial" charset="0"/>
        </a:defRPr>
      </a:lvl9pPr>
    </p:titleStyle>
    <p:bodyStyle>
      <a:lvl1pPr marL="0" indent="0" algn="l" rtl="0" eaLnBrk="0" fontAlgn="base" hangingPunct="0">
        <a:spcBef>
          <a:spcPct val="20000"/>
        </a:spcBef>
        <a:spcAft>
          <a:spcPct val="0"/>
        </a:spcAft>
        <a:buFont typeface="DendaNew"/>
        <a:buNone/>
        <a:defRPr sz="2400" baseline="0">
          <a:solidFill>
            <a:srgbClr val="000000"/>
          </a:solidFill>
          <a:latin typeface="Arial" pitchFamily="34" charset="0"/>
          <a:ea typeface="+mn-ea"/>
          <a:cs typeface="Arial" pitchFamily="34" charset="0"/>
        </a:defRPr>
      </a:lvl1pPr>
      <a:lvl2pPr marL="243538" indent="-243538" algn="l" rtl="0" eaLnBrk="0" fontAlgn="base" hangingPunct="0">
        <a:spcBef>
          <a:spcPct val="20000"/>
        </a:spcBef>
        <a:spcAft>
          <a:spcPct val="0"/>
        </a:spcAft>
        <a:buFont typeface="DendaNew"/>
        <a:buChar char="−"/>
        <a:defRPr sz="2100">
          <a:solidFill>
            <a:srgbClr val="000000"/>
          </a:solidFill>
          <a:latin typeface="Arial" pitchFamily="34" charset="0"/>
          <a:cs typeface="Arial" pitchFamily="34" charset="0"/>
        </a:defRPr>
      </a:lvl2pPr>
      <a:lvl3pPr marL="478605" indent="-235068" algn="l" rtl="0" eaLnBrk="0" fontAlgn="base" hangingPunct="0">
        <a:spcBef>
          <a:spcPct val="20000"/>
        </a:spcBef>
        <a:spcAft>
          <a:spcPct val="0"/>
        </a:spcAft>
        <a:buFont typeface="DendaNew"/>
        <a:buChar char="−"/>
        <a:defRPr sz="1900">
          <a:solidFill>
            <a:srgbClr val="000000"/>
          </a:solidFill>
          <a:latin typeface="Arial" pitchFamily="34" charset="0"/>
          <a:cs typeface="Arial" pitchFamily="34" charset="0"/>
        </a:defRPr>
      </a:lvl3pPr>
      <a:lvl4pPr marL="722143" indent="-243538" algn="l" rtl="0" eaLnBrk="0" fontAlgn="base" hangingPunct="0">
        <a:spcBef>
          <a:spcPct val="20000"/>
        </a:spcBef>
        <a:spcAft>
          <a:spcPct val="0"/>
        </a:spcAft>
        <a:buFont typeface="DendaNew"/>
        <a:buChar char="−"/>
        <a:defRPr sz="1600">
          <a:solidFill>
            <a:srgbClr val="000000"/>
          </a:solidFill>
          <a:latin typeface="Arial" pitchFamily="34" charset="0"/>
          <a:cs typeface="Arial" pitchFamily="34" charset="0"/>
        </a:defRPr>
      </a:lvl4pPr>
      <a:lvl5pPr marL="957211" indent="-235068" algn="l" rtl="0" eaLnBrk="0" fontAlgn="base" hangingPunct="0">
        <a:spcBef>
          <a:spcPct val="20000"/>
        </a:spcBef>
        <a:spcAft>
          <a:spcPct val="0"/>
        </a:spcAft>
        <a:buFont typeface="DendaNew"/>
        <a:buChar char="−"/>
        <a:defRPr sz="1500">
          <a:solidFill>
            <a:srgbClr val="000000"/>
          </a:solidFill>
          <a:latin typeface="Arial" pitchFamily="34" charset="0"/>
          <a:cs typeface="Arial" pitchFamily="34" charset="0"/>
        </a:defRPr>
      </a:lvl5pPr>
      <a:lvl6pPr marL="3360825" indent="-357895" algn="l" rtl="0" fontAlgn="base">
        <a:spcBef>
          <a:spcPct val="20000"/>
        </a:spcBef>
        <a:spcAft>
          <a:spcPct val="0"/>
        </a:spcAft>
        <a:buFont typeface="DendaNew" pitchFamily="2" charset="0"/>
        <a:buChar char="−"/>
        <a:defRPr sz="2100">
          <a:solidFill>
            <a:schemeClr val="tx1"/>
          </a:solidFill>
          <a:latin typeface="+mn-lt"/>
          <a:cs typeface="+mn-cs"/>
        </a:defRPr>
      </a:lvl6pPr>
      <a:lvl7pPr marL="3970727" indent="-357895" algn="l" rtl="0" fontAlgn="base">
        <a:spcBef>
          <a:spcPct val="20000"/>
        </a:spcBef>
        <a:spcAft>
          <a:spcPct val="0"/>
        </a:spcAft>
        <a:buFont typeface="DendaNew" pitchFamily="2" charset="0"/>
        <a:buChar char="−"/>
        <a:defRPr sz="2100">
          <a:solidFill>
            <a:schemeClr val="tx1"/>
          </a:solidFill>
          <a:latin typeface="+mn-lt"/>
          <a:cs typeface="+mn-cs"/>
        </a:defRPr>
      </a:lvl7pPr>
      <a:lvl8pPr marL="4580629" indent="-357895" algn="l" rtl="0" fontAlgn="base">
        <a:spcBef>
          <a:spcPct val="20000"/>
        </a:spcBef>
        <a:spcAft>
          <a:spcPct val="0"/>
        </a:spcAft>
        <a:buFont typeface="DendaNew" pitchFamily="2" charset="0"/>
        <a:buChar char="−"/>
        <a:defRPr sz="2100">
          <a:solidFill>
            <a:schemeClr val="tx1"/>
          </a:solidFill>
          <a:latin typeface="+mn-lt"/>
          <a:cs typeface="+mn-cs"/>
        </a:defRPr>
      </a:lvl8pPr>
      <a:lvl9pPr marL="5190535" indent="-357895" algn="l" rtl="0" fontAlgn="base">
        <a:spcBef>
          <a:spcPct val="20000"/>
        </a:spcBef>
        <a:spcAft>
          <a:spcPct val="0"/>
        </a:spcAft>
        <a:buFont typeface="DendaNew" pitchFamily="2" charset="0"/>
        <a:buChar char="−"/>
        <a:defRPr sz="2100">
          <a:solidFill>
            <a:schemeClr val="tx1"/>
          </a:solidFill>
          <a:latin typeface="+mn-lt"/>
          <a:cs typeface="+mn-cs"/>
        </a:defRPr>
      </a:lvl9pPr>
    </p:bodyStyle>
    <p:otherStyle>
      <a:defPPr>
        <a:defRPr lang="en-US"/>
      </a:defPPr>
      <a:lvl1pPr marL="0" algn="l" defTabSz="1219808" rtl="0" eaLnBrk="1" latinLnBrk="0" hangingPunct="1">
        <a:defRPr sz="2400" kern="1200">
          <a:solidFill>
            <a:schemeClr val="tx1"/>
          </a:solidFill>
          <a:latin typeface="+mn-lt"/>
          <a:ea typeface="+mn-ea"/>
          <a:cs typeface="+mn-cs"/>
        </a:defRPr>
      </a:lvl1pPr>
      <a:lvl2pPr marL="609903" algn="l" defTabSz="1219808" rtl="0" eaLnBrk="1" latinLnBrk="0" hangingPunct="1">
        <a:defRPr sz="2400" kern="1200">
          <a:solidFill>
            <a:schemeClr val="tx1"/>
          </a:solidFill>
          <a:latin typeface="+mn-lt"/>
          <a:ea typeface="+mn-ea"/>
          <a:cs typeface="+mn-cs"/>
        </a:defRPr>
      </a:lvl2pPr>
      <a:lvl3pPr marL="1219808" algn="l" defTabSz="1219808" rtl="0" eaLnBrk="1" latinLnBrk="0" hangingPunct="1">
        <a:defRPr sz="2400" kern="1200">
          <a:solidFill>
            <a:schemeClr val="tx1"/>
          </a:solidFill>
          <a:latin typeface="+mn-lt"/>
          <a:ea typeface="+mn-ea"/>
          <a:cs typeface="+mn-cs"/>
        </a:defRPr>
      </a:lvl3pPr>
      <a:lvl4pPr marL="1829710" algn="l" defTabSz="1219808" rtl="0" eaLnBrk="1" latinLnBrk="0" hangingPunct="1">
        <a:defRPr sz="2400" kern="1200">
          <a:solidFill>
            <a:schemeClr val="tx1"/>
          </a:solidFill>
          <a:latin typeface="+mn-lt"/>
          <a:ea typeface="+mn-ea"/>
          <a:cs typeface="+mn-cs"/>
        </a:defRPr>
      </a:lvl4pPr>
      <a:lvl5pPr marL="2439615" algn="l" defTabSz="1219808" rtl="0" eaLnBrk="1" latinLnBrk="0" hangingPunct="1">
        <a:defRPr sz="2400" kern="1200">
          <a:solidFill>
            <a:schemeClr val="tx1"/>
          </a:solidFill>
          <a:latin typeface="+mn-lt"/>
          <a:ea typeface="+mn-ea"/>
          <a:cs typeface="+mn-cs"/>
        </a:defRPr>
      </a:lvl5pPr>
      <a:lvl6pPr marL="3049517" algn="l" defTabSz="1219808" rtl="0" eaLnBrk="1" latinLnBrk="0" hangingPunct="1">
        <a:defRPr sz="2400" kern="1200">
          <a:solidFill>
            <a:schemeClr val="tx1"/>
          </a:solidFill>
          <a:latin typeface="+mn-lt"/>
          <a:ea typeface="+mn-ea"/>
          <a:cs typeface="+mn-cs"/>
        </a:defRPr>
      </a:lvl6pPr>
      <a:lvl7pPr marL="3659422" algn="l" defTabSz="1219808" rtl="0" eaLnBrk="1" latinLnBrk="0" hangingPunct="1">
        <a:defRPr sz="2400" kern="1200">
          <a:solidFill>
            <a:schemeClr val="tx1"/>
          </a:solidFill>
          <a:latin typeface="+mn-lt"/>
          <a:ea typeface="+mn-ea"/>
          <a:cs typeface="+mn-cs"/>
        </a:defRPr>
      </a:lvl7pPr>
      <a:lvl8pPr marL="4269325" algn="l" defTabSz="1219808" rtl="0" eaLnBrk="1" latinLnBrk="0" hangingPunct="1">
        <a:defRPr sz="2400" kern="1200">
          <a:solidFill>
            <a:schemeClr val="tx1"/>
          </a:solidFill>
          <a:latin typeface="+mn-lt"/>
          <a:ea typeface="+mn-ea"/>
          <a:cs typeface="+mn-cs"/>
        </a:defRPr>
      </a:lvl8pPr>
      <a:lvl9pPr marL="4879230" algn="l" defTabSz="1219808" rtl="0" eaLnBrk="1" latinLnBrk="0" hangingPunct="1">
        <a:defRPr sz="24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5949302"/>
      </p:ext>
    </p:extLst>
  </p:cSld>
  <p:clrMap bg1="lt1" tx1="dk1" bg2="lt2" tx2="dk2" accent1="accent1" accent2="accent2" accent3="accent3" accent4="accent4" accent5="accent5" accent6="accent6" hlink="hlink" folHlink="folHlink"/>
  <p:sldLayoutIdLst>
    <p:sldLayoutId id="2147483948"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Lst>
  <p:timing>
    <p:tnLst>
      <p:par>
        <p:cTn id="1" dur="indefinite" restart="never" nodeType="tmRoot"/>
      </p:par>
    </p:tnLst>
  </p:timing>
  <p:hf hdr="0"/>
  <p:txStyles>
    <p:titleStyle>
      <a:lvl1pPr algn="l" defTabSz="1088244" rtl="0" eaLnBrk="1" latinLnBrk="0" hangingPunct="1">
        <a:spcBef>
          <a:spcPct val="0"/>
        </a:spcBef>
        <a:buNone/>
        <a:defRPr kumimoji="1" sz="5200" kern="1200">
          <a:solidFill>
            <a:schemeClr val="tx1"/>
          </a:solidFill>
          <a:latin typeface="+mj-ea"/>
          <a:ea typeface="+mj-ea"/>
          <a:cs typeface="+mj-cs"/>
        </a:defRPr>
      </a:lvl1pPr>
    </p:titleStyle>
    <p:bodyStyle>
      <a:lvl1pPr marL="408092" indent="-408092" algn="l" defTabSz="1088244" rtl="0" eaLnBrk="1" latinLnBrk="0" hangingPunct="1">
        <a:spcBef>
          <a:spcPct val="20000"/>
        </a:spcBef>
        <a:buFont typeface="Arial" pitchFamily="34" charset="0"/>
        <a:buChar char="•"/>
        <a:defRPr kumimoji="1" sz="3700" kern="1200">
          <a:solidFill>
            <a:schemeClr val="tx1"/>
          </a:solidFill>
          <a:latin typeface="+mj-ea"/>
          <a:ea typeface="+mj-ea"/>
          <a:cs typeface="+mn-cs"/>
        </a:defRPr>
      </a:lvl1pPr>
      <a:lvl2pPr marL="884199" indent="-340076" algn="l" defTabSz="1088244" rtl="0" eaLnBrk="1" latinLnBrk="0" hangingPunct="1">
        <a:spcBef>
          <a:spcPct val="20000"/>
        </a:spcBef>
        <a:buFont typeface="Arial" pitchFamily="34" charset="0"/>
        <a:buChar char="–"/>
        <a:defRPr kumimoji="1" sz="3300" kern="1200">
          <a:solidFill>
            <a:schemeClr val="tx1"/>
          </a:solidFill>
          <a:latin typeface="+mj-ea"/>
          <a:ea typeface="+mj-ea"/>
          <a:cs typeface="+mn-cs"/>
        </a:defRPr>
      </a:lvl2pPr>
      <a:lvl3pPr marL="1360307" indent="-272064" algn="l" defTabSz="1088244" rtl="0" eaLnBrk="1" latinLnBrk="0" hangingPunct="1">
        <a:spcBef>
          <a:spcPct val="20000"/>
        </a:spcBef>
        <a:buFont typeface="Arial" pitchFamily="34" charset="0"/>
        <a:buChar char="•"/>
        <a:defRPr kumimoji="1" sz="2900" kern="1200">
          <a:solidFill>
            <a:schemeClr val="tx1"/>
          </a:solidFill>
          <a:latin typeface="+mj-ea"/>
          <a:ea typeface="+mj-ea"/>
          <a:cs typeface="+mn-cs"/>
        </a:defRPr>
      </a:lvl3pPr>
      <a:lvl4pPr marL="1904426" indent="-272064" algn="l" defTabSz="1088244" rtl="0" eaLnBrk="1" latinLnBrk="0" hangingPunct="1">
        <a:spcBef>
          <a:spcPct val="20000"/>
        </a:spcBef>
        <a:buFont typeface="Arial" pitchFamily="34" charset="0"/>
        <a:buChar char="–"/>
        <a:defRPr kumimoji="1" sz="2400" kern="1200">
          <a:solidFill>
            <a:schemeClr val="tx1"/>
          </a:solidFill>
          <a:latin typeface="+mj-ea"/>
          <a:ea typeface="+mj-ea"/>
          <a:cs typeface="+mn-cs"/>
        </a:defRPr>
      </a:lvl4pPr>
      <a:lvl5pPr marL="2448550" indent="-272064" algn="l" defTabSz="1088244" rtl="0" eaLnBrk="1" latinLnBrk="0" hangingPunct="1">
        <a:spcBef>
          <a:spcPct val="20000"/>
        </a:spcBef>
        <a:buFont typeface="Arial" pitchFamily="34" charset="0"/>
        <a:buChar char="»"/>
        <a:defRPr kumimoji="1" sz="2400" kern="1200">
          <a:solidFill>
            <a:schemeClr val="tx1"/>
          </a:solidFill>
          <a:latin typeface="+mj-ea"/>
          <a:ea typeface="+mj-ea"/>
          <a:cs typeface="+mn-cs"/>
        </a:defRPr>
      </a:lvl5pPr>
      <a:lvl6pPr marL="2992672" indent="-272064" algn="l" defTabSz="1088244" rtl="0" eaLnBrk="1" latinLnBrk="0" hangingPunct="1">
        <a:spcBef>
          <a:spcPct val="20000"/>
        </a:spcBef>
        <a:buFont typeface="Arial" pitchFamily="34" charset="0"/>
        <a:buChar char="•"/>
        <a:defRPr kumimoji="1" sz="2400" kern="1200">
          <a:solidFill>
            <a:schemeClr val="tx1"/>
          </a:solidFill>
          <a:latin typeface="+mn-lt"/>
          <a:ea typeface="+mn-ea"/>
          <a:cs typeface="+mn-cs"/>
        </a:defRPr>
      </a:lvl6pPr>
      <a:lvl7pPr marL="3536794" indent="-272064" algn="l" defTabSz="1088244" rtl="0" eaLnBrk="1" latinLnBrk="0" hangingPunct="1">
        <a:spcBef>
          <a:spcPct val="20000"/>
        </a:spcBef>
        <a:buFont typeface="Arial" pitchFamily="34" charset="0"/>
        <a:buChar char="•"/>
        <a:defRPr kumimoji="1" sz="2400" kern="1200">
          <a:solidFill>
            <a:schemeClr val="tx1"/>
          </a:solidFill>
          <a:latin typeface="+mn-lt"/>
          <a:ea typeface="+mn-ea"/>
          <a:cs typeface="+mn-cs"/>
        </a:defRPr>
      </a:lvl7pPr>
      <a:lvl8pPr marL="4080919" indent="-272064" algn="l" defTabSz="1088244" rtl="0" eaLnBrk="1" latinLnBrk="0" hangingPunct="1">
        <a:spcBef>
          <a:spcPct val="20000"/>
        </a:spcBef>
        <a:buFont typeface="Arial" pitchFamily="34" charset="0"/>
        <a:buChar char="•"/>
        <a:defRPr kumimoji="1" sz="2400" kern="1200">
          <a:solidFill>
            <a:schemeClr val="tx1"/>
          </a:solidFill>
          <a:latin typeface="+mn-lt"/>
          <a:ea typeface="+mn-ea"/>
          <a:cs typeface="+mn-cs"/>
        </a:defRPr>
      </a:lvl8pPr>
      <a:lvl9pPr marL="4625040" indent="-272064" algn="l" defTabSz="1088244" rtl="0" eaLnBrk="1" latinLnBrk="0" hangingPunct="1">
        <a:spcBef>
          <a:spcPct val="20000"/>
        </a:spcBef>
        <a:buFont typeface="Arial" pitchFamily="34" charset="0"/>
        <a:buChar char="•"/>
        <a:defRPr kumimoji="1" sz="2400" kern="1200">
          <a:solidFill>
            <a:schemeClr val="tx1"/>
          </a:solidFill>
          <a:latin typeface="+mn-lt"/>
          <a:ea typeface="+mn-ea"/>
          <a:cs typeface="+mn-cs"/>
        </a:defRPr>
      </a:lvl9pPr>
    </p:bodyStyle>
    <p:otherStyle>
      <a:defPPr>
        <a:defRPr lang="ja-JP"/>
      </a:defPPr>
      <a:lvl1pPr marL="0" algn="l" defTabSz="1088244" rtl="0" eaLnBrk="1" latinLnBrk="0" hangingPunct="1">
        <a:defRPr kumimoji="1" sz="2100" kern="1200">
          <a:solidFill>
            <a:schemeClr val="tx1"/>
          </a:solidFill>
          <a:latin typeface="+mn-lt"/>
          <a:ea typeface="+mn-ea"/>
          <a:cs typeface="+mn-cs"/>
        </a:defRPr>
      </a:lvl1pPr>
      <a:lvl2pPr marL="544120" algn="l" defTabSz="1088244" rtl="0" eaLnBrk="1" latinLnBrk="0" hangingPunct="1">
        <a:defRPr kumimoji="1" sz="2100" kern="1200">
          <a:solidFill>
            <a:schemeClr val="tx1"/>
          </a:solidFill>
          <a:latin typeface="+mn-lt"/>
          <a:ea typeface="+mn-ea"/>
          <a:cs typeface="+mn-cs"/>
        </a:defRPr>
      </a:lvl2pPr>
      <a:lvl3pPr marL="1088244" algn="l" defTabSz="1088244" rtl="0" eaLnBrk="1" latinLnBrk="0" hangingPunct="1">
        <a:defRPr kumimoji="1" sz="2100" kern="1200">
          <a:solidFill>
            <a:schemeClr val="tx1"/>
          </a:solidFill>
          <a:latin typeface="+mn-lt"/>
          <a:ea typeface="+mn-ea"/>
          <a:cs typeface="+mn-cs"/>
        </a:defRPr>
      </a:lvl3pPr>
      <a:lvl4pPr marL="1632365" algn="l" defTabSz="1088244" rtl="0" eaLnBrk="1" latinLnBrk="0" hangingPunct="1">
        <a:defRPr kumimoji="1" sz="2100" kern="1200">
          <a:solidFill>
            <a:schemeClr val="tx1"/>
          </a:solidFill>
          <a:latin typeface="+mn-lt"/>
          <a:ea typeface="+mn-ea"/>
          <a:cs typeface="+mn-cs"/>
        </a:defRPr>
      </a:lvl4pPr>
      <a:lvl5pPr marL="2176489" algn="l" defTabSz="1088244" rtl="0" eaLnBrk="1" latinLnBrk="0" hangingPunct="1">
        <a:defRPr kumimoji="1" sz="2100" kern="1200">
          <a:solidFill>
            <a:schemeClr val="tx1"/>
          </a:solidFill>
          <a:latin typeface="+mn-lt"/>
          <a:ea typeface="+mn-ea"/>
          <a:cs typeface="+mn-cs"/>
        </a:defRPr>
      </a:lvl5pPr>
      <a:lvl6pPr marL="2720614" algn="l" defTabSz="1088244" rtl="0" eaLnBrk="1" latinLnBrk="0" hangingPunct="1">
        <a:defRPr kumimoji="1" sz="2100" kern="1200">
          <a:solidFill>
            <a:schemeClr val="tx1"/>
          </a:solidFill>
          <a:latin typeface="+mn-lt"/>
          <a:ea typeface="+mn-ea"/>
          <a:cs typeface="+mn-cs"/>
        </a:defRPr>
      </a:lvl6pPr>
      <a:lvl7pPr marL="3264733" algn="l" defTabSz="1088244" rtl="0" eaLnBrk="1" latinLnBrk="0" hangingPunct="1">
        <a:defRPr kumimoji="1" sz="2100" kern="1200">
          <a:solidFill>
            <a:schemeClr val="tx1"/>
          </a:solidFill>
          <a:latin typeface="+mn-lt"/>
          <a:ea typeface="+mn-ea"/>
          <a:cs typeface="+mn-cs"/>
        </a:defRPr>
      </a:lvl7pPr>
      <a:lvl8pPr marL="3808857" algn="l" defTabSz="1088244" rtl="0" eaLnBrk="1" latinLnBrk="0" hangingPunct="1">
        <a:defRPr kumimoji="1" sz="2100" kern="1200">
          <a:solidFill>
            <a:schemeClr val="tx1"/>
          </a:solidFill>
          <a:latin typeface="+mn-lt"/>
          <a:ea typeface="+mn-ea"/>
          <a:cs typeface="+mn-cs"/>
        </a:defRPr>
      </a:lvl8pPr>
      <a:lvl9pPr marL="4352978" algn="l" defTabSz="1088244" rtl="0" eaLnBrk="1" latinLnBrk="0" hangingPunct="1">
        <a:defRPr kumimoji="1" sz="21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17833" y="666571"/>
            <a:ext cx="11431313" cy="1143265"/>
          </a:xfrm>
          <a:prstGeom prst="rect">
            <a:avLst/>
          </a:prstGeom>
        </p:spPr>
        <p:txBody>
          <a:bodyPr vert="horz" lIns="108910" tIns="54455" rIns="108910" bIns="54455" rtlCol="0" anchor="t" anchorCtr="0">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17833" y="1600571"/>
            <a:ext cx="11431313" cy="4798536"/>
          </a:xfrm>
          <a:prstGeom prst="rect">
            <a:avLst/>
          </a:prstGeom>
        </p:spPr>
        <p:txBody>
          <a:bodyPr vert="horz" lIns="108910" tIns="54455" rIns="108910" bIns="54455"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3"/>
          <p:cNvSpPr/>
          <p:nvPr userDrawn="1"/>
        </p:nvSpPr>
        <p:spPr>
          <a:xfrm>
            <a:off x="354724" y="6263201"/>
            <a:ext cx="1427242" cy="343756"/>
          </a:xfrm>
          <a:prstGeom prst="rect">
            <a:avLst/>
          </a:prstGeom>
        </p:spPr>
        <p:txBody>
          <a:bodyPr wrap="none" lIns="76241" tIns="38121" rIns="76241" bIns="38121">
            <a:spAutoFit/>
          </a:bodyPr>
          <a:lstStyle/>
          <a:p>
            <a:pPr defTabSz="1089092"/>
            <a:r>
              <a:rPr kumimoji="0" lang="en-US" sz="1700" b="1" dirty="0" smtClean="0">
                <a:solidFill>
                  <a:srgbClr val="7C388C"/>
                </a:solidFill>
                <a:latin typeface="ITC Avant Garde Std Bk" pitchFamily="50" charset="0"/>
              </a:rPr>
              <a:t>#SonyNAB</a:t>
            </a:r>
            <a:endParaRPr kumimoji="0" lang="en-US" sz="1700" b="1" dirty="0">
              <a:solidFill>
                <a:srgbClr val="7C388C"/>
              </a:solidFill>
              <a:latin typeface="ITC Avant Garde Std Bk" pitchFamily="50" charset="0"/>
            </a:endParaRPr>
          </a:p>
        </p:txBody>
      </p:sp>
    </p:spTree>
    <p:extLst>
      <p:ext uri="{BB962C8B-B14F-4D97-AF65-F5344CB8AC3E}">
        <p14:creationId xmlns:p14="http://schemas.microsoft.com/office/powerpoint/2010/main" val="3561677425"/>
      </p:ext>
    </p:extLst>
  </p:cSld>
  <p:clrMap bg1="dk1" tx1="lt1" bg2="dk2" tx2="lt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1089092" rtl="0" eaLnBrk="1" latinLnBrk="0" hangingPunct="1">
        <a:spcBef>
          <a:spcPct val="0"/>
        </a:spcBef>
        <a:buNone/>
        <a:defRPr sz="4500" kern="1200">
          <a:solidFill>
            <a:schemeClr val="bg1"/>
          </a:solidFill>
          <a:latin typeface="+mj-lt"/>
          <a:ea typeface="+mj-ea"/>
          <a:cs typeface="+mj-cs"/>
        </a:defRPr>
      </a:lvl1pPr>
    </p:titleStyle>
    <p:bodyStyle>
      <a:lvl1pPr marL="408411" indent="-408411" algn="l" defTabSz="1089092" rtl="0" eaLnBrk="1" latinLnBrk="0" hangingPunct="1">
        <a:spcBef>
          <a:spcPts val="1501"/>
        </a:spcBef>
        <a:buFont typeface="Arial" pitchFamily="34" charset="0"/>
        <a:buChar char="•"/>
        <a:defRPr sz="3700" kern="1200">
          <a:solidFill>
            <a:schemeClr val="bg1"/>
          </a:solidFill>
          <a:latin typeface="ITC Avant Garde Std Bk" pitchFamily="50" charset="0"/>
          <a:ea typeface="+mn-ea"/>
          <a:cs typeface="+mn-cs"/>
        </a:defRPr>
      </a:lvl1pPr>
      <a:lvl2pPr marL="884888" indent="-340343" algn="l" defTabSz="1089092" rtl="0" eaLnBrk="1" latinLnBrk="0" hangingPunct="1">
        <a:spcBef>
          <a:spcPts val="1501"/>
        </a:spcBef>
        <a:buFont typeface="Arial" pitchFamily="34" charset="0"/>
        <a:buChar char="–"/>
        <a:defRPr sz="2900" kern="1200">
          <a:solidFill>
            <a:schemeClr val="bg1"/>
          </a:solidFill>
          <a:latin typeface="ITC Avant Garde Std Bk" pitchFamily="50" charset="0"/>
          <a:ea typeface="+mn-ea"/>
          <a:cs typeface="+mn-cs"/>
        </a:defRPr>
      </a:lvl2pPr>
      <a:lvl3pPr marL="1361366" indent="-272272" algn="l" defTabSz="1089092" rtl="0" eaLnBrk="1" latinLnBrk="0" hangingPunct="1">
        <a:spcBef>
          <a:spcPts val="1501"/>
        </a:spcBef>
        <a:buFont typeface="Arial" pitchFamily="34" charset="0"/>
        <a:buChar char="•"/>
        <a:defRPr sz="2700" kern="1200">
          <a:solidFill>
            <a:schemeClr val="bg1"/>
          </a:solidFill>
          <a:latin typeface="ITC Avant Garde Std Bk" pitchFamily="50" charset="0"/>
          <a:ea typeface="+mn-ea"/>
          <a:cs typeface="+mn-cs"/>
        </a:defRPr>
      </a:lvl3pPr>
      <a:lvl4pPr marL="1905911" indent="-272272" algn="l" defTabSz="1089092" rtl="0" eaLnBrk="1" latinLnBrk="0" hangingPunct="1">
        <a:spcBef>
          <a:spcPts val="1501"/>
        </a:spcBef>
        <a:buFont typeface="Arial" pitchFamily="34" charset="0"/>
        <a:buChar char="–"/>
        <a:defRPr sz="2300" kern="1200">
          <a:solidFill>
            <a:schemeClr val="bg1"/>
          </a:solidFill>
          <a:latin typeface="ITC Avant Garde Std Bk" pitchFamily="50" charset="0"/>
          <a:ea typeface="+mn-ea"/>
          <a:cs typeface="+mn-cs"/>
        </a:defRPr>
      </a:lvl4pPr>
      <a:lvl5pPr marL="2450458" indent="-272272" algn="l" defTabSz="1089092" rtl="0" eaLnBrk="1" latinLnBrk="0" hangingPunct="1">
        <a:spcBef>
          <a:spcPts val="1501"/>
        </a:spcBef>
        <a:buFont typeface="Arial" pitchFamily="34" charset="0"/>
        <a:buChar char="»"/>
        <a:defRPr sz="2300" kern="1200">
          <a:solidFill>
            <a:schemeClr val="bg1"/>
          </a:solidFill>
          <a:latin typeface="ITC Avant Garde Std Bk" pitchFamily="50" charset="0"/>
          <a:ea typeface="+mn-ea"/>
          <a:cs typeface="+mn-cs"/>
        </a:defRPr>
      </a:lvl5pPr>
      <a:lvl6pPr marL="2995003" indent="-272272" algn="l" defTabSz="1089092"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9551" indent="-272272" algn="l" defTabSz="1089092"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4097" indent="-272272" algn="l" defTabSz="1089092"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8644" indent="-272272" algn="l" defTabSz="1089092"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89092" rtl="0" eaLnBrk="1" latinLnBrk="0" hangingPunct="1">
        <a:defRPr sz="2100" kern="1200">
          <a:solidFill>
            <a:schemeClr val="tx1"/>
          </a:solidFill>
          <a:latin typeface="+mn-lt"/>
          <a:ea typeface="+mn-ea"/>
          <a:cs typeface="+mn-cs"/>
        </a:defRPr>
      </a:lvl1pPr>
      <a:lvl2pPr marL="544545" algn="l" defTabSz="1089092" rtl="0" eaLnBrk="1" latinLnBrk="0" hangingPunct="1">
        <a:defRPr sz="2100" kern="1200">
          <a:solidFill>
            <a:schemeClr val="tx1"/>
          </a:solidFill>
          <a:latin typeface="+mn-lt"/>
          <a:ea typeface="+mn-ea"/>
          <a:cs typeface="+mn-cs"/>
        </a:defRPr>
      </a:lvl2pPr>
      <a:lvl3pPr marL="1089092" algn="l" defTabSz="1089092" rtl="0" eaLnBrk="1" latinLnBrk="0" hangingPunct="1">
        <a:defRPr sz="2100" kern="1200">
          <a:solidFill>
            <a:schemeClr val="tx1"/>
          </a:solidFill>
          <a:latin typeface="+mn-lt"/>
          <a:ea typeface="+mn-ea"/>
          <a:cs typeface="+mn-cs"/>
        </a:defRPr>
      </a:lvl3pPr>
      <a:lvl4pPr marL="1633638" algn="l" defTabSz="1089092" rtl="0" eaLnBrk="1" latinLnBrk="0" hangingPunct="1">
        <a:defRPr sz="2100" kern="1200">
          <a:solidFill>
            <a:schemeClr val="tx1"/>
          </a:solidFill>
          <a:latin typeface="+mn-lt"/>
          <a:ea typeface="+mn-ea"/>
          <a:cs typeface="+mn-cs"/>
        </a:defRPr>
      </a:lvl4pPr>
      <a:lvl5pPr marL="2178185" algn="l" defTabSz="1089092" rtl="0" eaLnBrk="1" latinLnBrk="0" hangingPunct="1">
        <a:defRPr sz="2100" kern="1200">
          <a:solidFill>
            <a:schemeClr val="tx1"/>
          </a:solidFill>
          <a:latin typeface="+mn-lt"/>
          <a:ea typeface="+mn-ea"/>
          <a:cs typeface="+mn-cs"/>
        </a:defRPr>
      </a:lvl5pPr>
      <a:lvl6pPr marL="2722731" algn="l" defTabSz="1089092" rtl="0" eaLnBrk="1" latinLnBrk="0" hangingPunct="1">
        <a:defRPr sz="2100" kern="1200">
          <a:solidFill>
            <a:schemeClr val="tx1"/>
          </a:solidFill>
          <a:latin typeface="+mn-lt"/>
          <a:ea typeface="+mn-ea"/>
          <a:cs typeface="+mn-cs"/>
        </a:defRPr>
      </a:lvl6pPr>
      <a:lvl7pPr marL="3267278" algn="l" defTabSz="1089092" rtl="0" eaLnBrk="1" latinLnBrk="0" hangingPunct="1">
        <a:defRPr sz="2100" kern="1200">
          <a:solidFill>
            <a:schemeClr val="tx1"/>
          </a:solidFill>
          <a:latin typeface="+mn-lt"/>
          <a:ea typeface="+mn-ea"/>
          <a:cs typeface="+mn-cs"/>
        </a:defRPr>
      </a:lvl7pPr>
      <a:lvl8pPr marL="3811824" algn="l" defTabSz="1089092" rtl="0" eaLnBrk="1" latinLnBrk="0" hangingPunct="1">
        <a:defRPr sz="2100" kern="1200">
          <a:solidFill>
            <a:schemeClr val="tx1"/>
          </a:solidFill>
          <a:latin typeface="+mn-lt"/>
          <a:ea typeface="+mn-ea"/>
          <a:cs typeface="+mn-cs"/>
        </a:defRPr>
      </a:lvl8pPr>
      <a:lvl9pPr marL="4356371" algn="l" defTabSz="1089092" rtl="0" eaLnBrk="1" latinLnBrk="0" hangingPunct="1">
        <a:defRPr sz="21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708136"/>
      </p:ext>
    </p:extLst>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 id="2147483976" r:id="rId10"/>
  </p:sldLayoutIdLst>
  <p:timing>
    <p:tnLst>
      <p:par>
        <p:cTn id="1" dur="indefinite" restart="never" nodeType="tmRoot"/>
      </p:par>
    </p:tnLst>
  </p:timing>
  <p:hf hdr="0"/>
  <p:txStyles>
    <p:titleStyle>
      <a:lvl1pPr algn="l" defTabSz="1088409" rtl="0" eaLnBrk="1" latinLnBrk="0" hangingPunct="1">
        <a:spcBef>
          <a:spcPct val="0"/>
        </a:spcBef>
        <a:buNone/>
        <a:defRPr kumimoji="1" sz="5200" kern="1200">
          <a:solidFill>
            <a:schemeClr val="tx1"/>
          </a:solidFill>
          <a:latin typeface="+mj-ea"/>
          <a:ea typeface="+mj-ea"/>
          <a:cs typeface="+mj-cs"/>
        </a:defRPr>
      </a:lvl1pPr>
    </p:titleStyle>
    <p:bodyStyle>
      <a:lvl1pPr marL="408153" indent="-408153" algn="l" defTabSz="1088409" rtl="0" eaLnBrk="1" latinLnBrk="0" hangingPunct="1">
        <a:spcBef>
          <a:spcPct val="20000"/>
        </a:spcBef>
        <a:buFont typeface="Arial" pitchFamily="34" charset="0"/>
        <a:buChar char="•"/>
        <a:defRPr kumimoji="1" sz="3700" kern="1200">
          <a:solidFill>
            <a:schemeClr val="tx1"/>
          </a:solidFill>
          <a:latin typeface="+mj-ea"/>
          <a:ea typeface="+mj-ea"/>
          <a:cs typeface="+mn-cs"/>
        </a:defRPr>
      </a:lvl1pPr>
      <a:lvl2pPr marL="884333" indent="-340128" algn="l" defTabSz="1088409" rtl="0" eaLnBrk="1" latinLnBrk="0" hangingPunct="1">
        <a:spcBef>
          <a:spcPct val="20000"/>
        </a:spcBef>
        <a:buFont typeface="Arial" pitchFamily="34" charset="0"/>
        <a:buChar char="–"/>
        <a:defRPr kumimoji="1" sz="3300" kern="1200">
          <a:solidFill>
            <a:schemeClr val="tx1"/>
          </a:solidFill>
          <a:latin typeface="+mj-ea"/>
          <a:ea typeface="+mj-ea"/>
          <a:cs typeface="+mn-cs"/>
        </a:defRPr>
      </a:lvl2pPr>
      <a:lvl3pPr marL="1360512" indent="-272104" algn="l" defTabSz="1088409" rtl="0" eaLnBrk="1" latinLnBrk="0" hangingPunct="1">
        <a:spcBef>
          <a:spcPct val="20000"/>
        </a:spcBef>
        <a:buFont typeface="Arial" pitchFamily="34" charset="0"/>
        <a:buChar char="•"/>
        <a:defRPr kumimoji="1" sz="2900" kern="1200">
          <a:solidFill>
            <a:schemeClr val="tx1"/>
          </a:solidFill>
          <a:latin typeface="+mj-ea"/>
          <a:ea typeface="+mj-ea"/>
          <a:cs typeface="+mn-cs"/>
        </a:defRPr>
      </a:lvl3pPr>
      <a:lvl4pPr marL="1904715" indent="-272104" algn="l" defTabSz="1088409" rtl="0" eaLnBrk="1" latinLnBrk="0" hangingPunct="1">
        <a:spcBef>
          <a:spcPct val="20000"/>
        </a:spcBef>
        <a:buFont typeface="Arial" pitchFamily="34" charset="0"/>
        <a:buChar char="–"/>
        <a:defRPr kumimoji="1" sz="2400" kern="1200">
          <a:solidFill>
            <a:schemeClr val="tx1"/>
          </a:solidFill>
          <a:latin typeface="+mj-ea"/>
          <a:ea typeface="+mj-ea"/>
          <a:cs typeface="+mn-cs"/>
        </a:defRPr>
      </a:lvl4pPr>
      <a:lvl5pPr marL="2448920" indent="-272104" algn="l" defTabSz="1088409" rtl="0" eaLnBrk="1" latinLnBrk="0" hangingPunct="1">
        <a:spcBef>
          <a:spcPct val="20000"/>
        </a:spcBef>
        <a:buFont typeface="Arial" pitchFamily="34" charset="0"/>
        <a:buChar char="»"/>
        <a:defRPr kumimoji="1" sz="2400" kern="1200">
          <a:solidFill>
            <a:schemeClr val="tx1"/>
          </a:solidFill>
          <a:latin typeface="+mj-ea"/>
          <a:ea typeface="+mj-ea"/>
          <a:cs typeface="+mn-cs"/>
        </a:defRPr>
      </a:lvl5pPr>
      <a:lvl6pPr marL="2993124" indent="-272104" algn="l" defTabSz="1088409" rtl="0" eaLnBrk="1" latinLnBrk="0" hangingPunct="1">
        <a:spcBef>
          <a:spcPct val="20000"/>
        </a:spcBef>
        <a:buFont typeface="Arial" pitchFamily="34" charset="0"/>
        <a:buChar char="•"/>
        <a:defRPr kumimoji="1" sz="2400" kern="1200">
          <a:solidFill>
            <a:schemeClr val="tx1"/>
          </a:solidFill>
          <a:latin typeface="+mn-lt"/>
          <a:ea typeface="+mn-ea"/>
          <a:cs typeface="+mn-cs"/>
        </a:defRPr>
      </a:lvl6pPr>
      <a:lvl7pPr marL="3537328" indent="-272104" algn="l" defTabSz="1088409" rtl="0" eaLnBrk="1" latinLnBrk="0" hangingPunct="1">
        <a:spcBef>
          <a:spcPct val="20000"/>
        </a:spcBef>
        <a:buFont typeface="Arial" pitchFamily="34" charset="0"/>
        <a:buChar char="•"/>
        <a:defRPr kumimoji="1" sz="2400" kern="1200">
          <a:solidFill>
            <a:schemeClr val="tx1"/>
          </a:solidFill>
          <a:latin typeface="+mn-lt"/>
          <a:ea typeface="+mn-ea"/>
          <a:cs typeface="+mn-cs"/>
        </a:defRPr>
      </a:lvl7pPr>
      <a:lvl8pPr marL="4081536" indent="-272104" algn="l" defTabSz="1088409" rtl="0" eaLnBrk="1" latinLnBrk="0" hangingPunct="1">
        <a:spcBef>
          <a:spcPct val="20000"/>
        </a:spcBef>
        <a:buFont typeface="Arial" pitchFamily="34" charset="0"/>
        <a:buChar char="•"/>
        <a:defRPr kumimoji="1" sz="2400" kern="1200">
          <a:solidFill>
            <a:schemeClr val="tx1"/>
          </a:solidFill>
          <a:latin typeface="+mn-lt"/>
          <a:ea typeface="+mn-ea"/>
          <a:cs typeface="+mn-cs"/>
        </a:defRPr>
      </a:lvl8pPr>
      <a:lvl9pPr marL="4625739" indent="-272104" algn="l" defTabSz="1088409" rtl="0" eaLnBrk="1" latinLnBrk="0" hangingPunct="1">
        <a:spcBef>
          <a:spcPct val="20000"/>
        </a:spcBef>
        <a:buFont typeface="Arial" pitchFamily="34" charset="0"/>
        <a:buChar char="•"/>
        <a:defRPr kumimoji="1" sz="2400" kern="1200">
          <a:solidFill>
            <a:schemeClr val="tx1"/>
          </a:solidFill>
          <a:latin typeface="+mn-lt"/>
          <a:ea typeface="+mn-ea"/>
          <a:cs typeface="+mn-cs"/>
        </a:defRPr>
      </a:lvl9pPr>
    </p:bodyStyle>
    <p:otherStyle>
      <a:defPPr>
        <a:defRPr lang="ja-JP"/>
      </a:defPPr>
      <a:lvl1pPr marL="0" algn="l" defTabSz="1088409" rtl="0" eaLnBrk="1" latinLnBrk="0" hangingPunct="1">
        <a:defRPr kumimoji="1" sz="2100" kern="1200">
          <a:solidFill>
            <a:schemeClr val="tx1"/>
          </a:solidFill>
          <a:latin typeface="+mn-lt"/>
          <a:ea typeface="+mn-ea"/>
          <a:cs typeface="+mn-cs"/>
        </a:defRPr>
      </a:lvl1pPr>
      <a:lvl2pPr marL="544202" algn="l" defTabSz="1088409" rtl="0" eaLnBrk="1" latinLnBrk="0" hangingPunct="1">
        <a:defRPr kumimoji="1" sz="2100" kern="1200">
          <a:solidFill>
            <a:schemeClr val="tx1"/>
          </a:solidFill>
          <a:latin typeface="+mn-lt"/>
          <a:ea typeface="+mn-ea"/>
          <a:cs typeface="+mn-cs"/>
        </a:defRPr>
      </a:lvl2pPr>
      <a:lvl3pPr marL="1088409" algn="l" defTabSz="1088409" rtl="0" eaLnBrk="1" latinLnBrk="0" hangingPunct="1">
        <a:defRPr kumimoji="1" sz="2100" kern="1200">
          <a:solidFill>
            <a:schemeClr val="tx1"/>
          </a:solidFill>
          <a:latin typeface="+mn-lt"/>
          <a:ea typeface="+mn-ea"/>
          <a:cs typeface="+mn-cs"/>
        </a:defRPr>
      </a:lvl3pPr>
      <a:lvl4pPr marL="1632612" algn="l" defTabSz="1088409" rtl="0" eaLnBrk="1" latinLnBrk="0" hangingPunct="1">
        <a:defRPr kumimoji="1" sz="2100" kern="1200">
          <a:solidFill>
            <a:schemeClr val="tx1"/>
          </a:solidFill>
          <a:latin typeface="+mn-lt"/>
          <a:ea typeface="+mn-ea"/>
          <a:cs typeface="+mn-cs"/>
        </a:defRPr>
      </a:lvl4pPr>
      <a:lvl5pPr marL="2176818" algn="l" defTabSz="1088409" rtl="0" eaLnBrk="1" latinLnBrk="0" hangingPunct="1">
        <a:defRPr kumimoji="1" sz="2100" kern="1200">
          <a:solidFill>
            <a:schemeClr val="tx1"/>
          </a:solidFill>
          <a:latin typeface="+mn-lt"/>
          <a:ea typeface="+mn-ea"/>
          <a:cs typeface="+mn-cs"/>
        </a:defRPr>
      </a:lvl5pPr>
      <a:lvl6pPr marL="2721025" algn="l" defTabSz="1088409" rtl="0" eaLnBrk="1" latinLnBrk="0" hangingPunct="1">
        <a:defRPr kumimoji="1" sz="2100" kern="1200">
          <a:solidFill>
            <a:schemeClr val="tx1"/>
          </a:solidFill>
          <a:latin typeface="+mn-lt"/>
          <a:ea typeface="+mn-ea"/>
          <a:cs typeface="+mn-cs"/>
        </a:defRPr>
      </a:lvl6pPr>
      <a:lvl7pPr marL="3265227" algn="l" defTabSz="1088409" rtl="0" eaLnBrk="1" latinLnBrk="0" hangingPunct="1">
        <a:defRPr kumimoji="1" sz="2100" kern="1200">
          <a:solidFill>
            <a:schemeClr val="tx1"/>
          </a:solidFill>
          <a:latin typeface="+mn-lt"/>
          <a:ea typeface="+mn-ea"/>
          <a:cs typeface="+mn-cs"/>
        </a:defRPr>
      </a:lvl7pPr>
      <a:lvl8pPr marL="3809431" algn="l" defTabSz="1088409" rtl="0" eaLnBrk="1" latinLnBrk="0" hangingPunct="1">
        <a:defRPr kumimoji="1" sz="2100" kern="1200">
          <a:solidFill>
            <a:schemeClr val="tx1"/>
          </a:solidFill>
          <a:latin typeface="+mn-lt"/>
          <a:ea typeface="+mn-ea"/>
          <a:cs typeface="+mn-cs"/>
        </a:defRPr>
      </a:lvl8pPr>
      <a:lvl9pPr marL="4353635" algn="l" defTabSz="1088409" rtl="0" eaLnBrk="1" latinLnBrk="0" hangingPunct="1">
        <a:defRPr kumimoji="1" sz="21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C8C8C8"/>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0369218"/>
      </p:ext>
    </p:extLst>
  </p:cSld>
  <p:clrMap bg1="lt1" tx1="dk1" bg2="lt2" tx2="dk2" accent1="accent1" accent2="accent2" accent3="accent3" accent4="accent4" accent5="accent5" accent6="accent6" hlink="hlink" folHlink="folHlink"/>
  <p:sldLayoutIdLst>
    <p:sldLayoutId id="2147483747" r:id="rId1"/>
    <p:sldLayoutId id="2147483752" r:id="rId2"/>
    <p:sldLayoutId id="2147483756" r:id="rId3"/>
    <p:sldLayoutId id="2147483760" r:id="rId4"/>
  </p:sldLayoutIdLst>
  <p:timing>
    <p:tnLst>
      <p:par>
        <p:cTn id="1" dur="indefinite" restart="never" nodeType="tmRoot"/>
      </p:par>
    </p:tnLst>
  </p:timing>
  <p:hf hdr="0"/>
  <p:txStyles>
    <p:titleStyle>
      <a:lvl1pPr algn="l" defTabSz="1087669" rtl="0" eaLnBrk="1" latinLnBrk="0" hangingPunct="1">
        <a:spcBef>
          <a:spcPct val="0"/>
        </a:spcBef>
        <a:buNone/>
        <a:defRPr kumimoji="1" sz="5200" kern="1200">
          <a:solidFill>
            <a:schemeClr val="tx1"/>
          </a:solidFill>
          <a:latin typeface="+mj-ea"/>
          <a:ea typeface="+mj-ea"/>
          <a:cs typeface="+mj-cs"/>
        </a:defRPr>
      </a:lvl1pPr>
    </p:titleStyle>
    <p:bodyStyle>
      <a:lvl1pPr marL="407877" indent="-407877" algn="l" defTabSz="1087669" rtl="0" eaLnBrk="1" latinLnBrk="0" hangingPunct="1">
        <a:spcBef>
          <a:spcPct val="20000"/>
        </a:spcBef>
        <a:buFont typeface="Arial" pitchFamily="34" charset="0"/>
        <a:buChar char="•"/>
        <a:defRPr kumimoji="1" sz="3700" kern="1200">
          <a:solidFill>
            <a:schemeClr val="tx1"/>
          </a:solidFill>
          <a:latin typeface="+mj-ea"/>
          <a:ea typeface="+mj-ea"/>
          <a:cs typeface="+mn-cs"/>
        </a:defRPr>
      </a:lvl1pPr>
      <a:lvl2pPr marL="883732" indent="-339897" algn="l" defTabSz="1087669" rtl="0" eaLnBrk="1" latinLnBrk="0" hangingPunct="1">
        <a:spcBef>
          <a:spcPct val="20000"/>
        </a:spcBef>
        <a:buFont typeface="Arial" pitchFamily="34" charset="0"/>
        <a:buChar char="–"/>
        <a:defRPr kumimoji="1" sz="3300" kern="1200">
          <a:solidFill>
            <a:schemeClr val="tx1"/>
          </a:solidFill>
          <a:latin typeface="+mj-ea"/>
          <a:ea typeface="+mj-ea"/>
          <a:cs typeface="+mn-cs"/>
        </a:defRPr>
      </a:lvl2pPr>
      <a:lvl3pPr marL="1359588" indent="-271924" algn="l" defTabSz="1087669" rtl="0" eaLnBrk="1" latinLnBrk="0" hangingPunct="1">
        <a:spcBef>
          <a:spcPct val="20000"/>
        </a:spcBef>
        <a:buFont typeface="Arial" pitchFamily="34" charset="0"/>
        <a:buChar char="•"/>
        <a:defRPr kumimoji="1" sz="2900" kern="1200">
          <a:solidFill>
            <a:schemeClr val="tx1"/>
          </a:solidFill>
          <a:latin typeface="+mj-ea"/>
          <a:ea typeface="+mj-ea"/>
          <a:cs typeface="+mn-cs"/>
        </a:defRPr>
      </a:lvl3pPr>
      <a:lvl4pPr marL="1903418" indent="-271924" algn="l" defTabSz="1087669" rtl="0" eaLnBrk="1" latinLnBrk="0" hangingPunct="1">
        <a:spcBef>
          <a:spcPct val="20000"/>
        </a:spcBef>
        <a:buFont typeface="Arial" pitchFamily="34" charset="0"/>
        <a:buChar char="–"/>
        <a:defRPr kumimoji="1" sz="2400" kern="1200">
          <a:solidFill>
            <a:schemeClr val="tx1"/>
          </a:solidFill>
          <a:latin typeface="+mj-ea"/>
          <a:ea typeface="+mj-ea"/>
          <a:cs typeface="+mn-cs"/>
        </a:defRPr>
      </a:lvl4pPr>
      <a:lvl5pPr marL="2447253" indent="-271924" algn="l" defTabSz="1087669" rtl="0" eaLnBrk="1" latinLnBrk="0" hangingPunct="1">
        <a:spcBef>
          <a:spcPct val="20000"/>
        </a:spcBef>
        <a:buFont typeface="Arial" pitchFamily="34" charset="0"/>
        <a:buChar char="»"/>
        <a:defRPr kumimoji="1" sz="2400" kern="1200">
          <a:solidFill>
            <a:schemeClr val="tx1"/>
          </a:solidFill>
          <a:latin typeface="+mj-ea"/>
          <a:ea typeface="+mj-ea"/>
          <a:cs typeface="+mn-cs"/>
        </a:defRPr>
      </a:lvl5pPr>
      <a:lvl6pPr marL="2991086" indent="-271924" algn="l" defTabSz="1087669" rtl="0" eaLnBrk="1" latinLnBrk="0" hangingPunct="1">
        <a:spcBef>
          <a:spcPct val="20000"/>
        </a:spcBef>
        <a:buFont typeface="Arial" pitchFamily="34" charset="0"/>
        <a:buChar char="•"/>
        <a:defRPr kumimoji="1" sz="2400" kern="1200">
          <a:solidFill>
            <a:schemeClr val="tx1"/>
          </a:solidFill>
          <a:latin typeface="+mn-lt"/>
          <a:ea typeface="+mn-ea"/>
          <a:cs typeface="+mn-cs"/>
        </a:defRPr>
      </a:lvl6pPr>
      <a:lvl7pPr marL="3534922" indent="-271924" algn="l" defTabSz="1087669" rtl="0" eaLnBrk="1" latinLnBrk="0" hangingPunct="1">
        <a:spcBef>
          <a:spcPct val="20000"/>
        </a:spcBef>
        <a:buFont typeface="Arial" pitchFamily="34" charset="0"/>
        <a:buChar char="•"/>
        <a:defRPr kumimoji="1" sz="2400" kern="1200">
          <a:solidFill>
            <a:schemeClr val="tx1"/>
          </a:solidFill>
          <a:latin typeface="+mn-lt"/>
          <a:ea typeface="+mn-ea"/>
          <a:cs typeface="+mn-cs"/>
        </a:defRPr>
      </a:lvl7pPr>
      <a:lvl8pPr marL="4078762" indent="-271924" algn="l" defTabSz="1087669" rtl="0" eaLnBrk="1" latinLnBrk="0" hangingPunct="1">
        <a:spcBef>
          <a:spcPct val="20000"/>
        </a:spcBef>
        <a:buFont typeface="Arial" pitchFamily="34" charset="0"/>
        <a:buChar char="•"/>
        <a:defRPr kumimoji="1" sz="2400" kern="1200">
          <a:solidFill>
            <a:schemeClr val="tx1"/>
          </a:solidFill>
          <a:latin typeface="+mn-lt"/>
          <a:ea typeface="+mn-ea"/>
          <a:cs typeface="+mn-cs"/>
        </a:defRPr>
      </a:lvl8pPr>
      <a:lvl9pPr marL="4622593" indent="-271924" algn="l" defTabSz="1087669" rtl="0" eaLnBrk="1" latinLnBrk="0" hangingPunct="1">
        <a:spcBef>
          <a:spcPct val="20000"/>
        </a:spcBef>
        <a:buFont typeface="Arial" pitchFamily="34" charset="0"/>
        <a:buChar char="•"/>
        <a:defRPr kumimoji="1" sz="2400" kern="1200">
          <a:solidFill>
            <a:schemeClr val="tx1"/>
          </a:solidFill>
          <a:latin typeface="+mn-lt"/>
          <a:ea typeface="+mn-ea"/>
          <a:cs typeface="+mn-cs"/>
        </a:defRPr>
      </a:lvl9pPr>
    </p:bodyStyle>
    <p:otherStyle>
      <a:defPPr>
        <a:defRPr lang="ja-JP"/>
      </a:defPPr>
      <a:lvl1pPr marL="0" algn="l" defTabSz="1087669" rtl="0" eaLnBrk="1" latinLnBrk="0" hangingPunct="1">
        <a:defRPr kumimoji="1" sz="2100" kern="1200">
          <a:solidFill>
            <a:schemeClr val="tx1"/>
          </a:solidFill>
          <a:latin typeface="+mn-lt"/>
          <a:ea typeface="+mn-ea"/>
          <a:cs typeface="+mn-cs"/>
        </a:defRPr>
      </a:lvl1pPr>
      <a:lvl2pPr marL="543833" algn="l" defTabSz="1087669" rtl="0" eaLnBrk="1" latinLnBrk="0" hangingPunct="1">
        <a:defRPr kumimoji="1" sz="2100" kern="1200">
          <a:solidFill>
            <a:schemeClr val="tx1"/>
          </a:solidFill>
          <a:latin typeface="+mn-lt"/>
          <a:ea typeface="+mn-ea"/>
          <a:cs typeface="+mn-cs"/>
        </a:defRPr>
      </a:lvl2pPr>
      <a:lvl3pPr marL="1087669" algn="l" defTabSz="1087669" rtl="0" eaLnBrk="1" latinLnBrk="0" hangingPunct="1">
        <a:defRPr kumimoji="1" sz="2100" kern="1200">
          <a:solidFill>
            <a:schemeClr val="tx1"/>
          </a:solidFill>
          <a:latin typeface="+mn-lt"/>
          <a:ea typeface="+mn-ea"/>
          <a:cs typeface="+mn-cs"/>
        </a:defRPr>
      </a:lvl3pPr>
      <a:lvl4pPr marL="1631499" algn="l" defTabSz="1087669" rtl="0" eaLnBrk="1" latinLnBrk="0" hangingPunct="1">
        <a:defRPr kumimoji="1" sz="2100" kern="1200">
          <a:solidFill>
            <a:schemeClr val="tx1"/>
          </a:solidFill>
          <a:latin typeface="+mn-lt"/>
          <a:ea typeface="+mn-ea"/>
          <a:cs typeface="+mn-cs"/>
        </a:defRPr>
      </a:lvl4pPr>
      <a:lvl5pPr marL="2175339" algn="l" defTabSz="1087669" rtl="0" eaLnBrk="1" latinLnBrk="0" hangingPunct="1">
        <a:defRPr kumimoji="1" sz="2100" kern="1200">
          <a:solidFill>
            <a:schemeClr val="tx1"/>
          </a:solidFill>
          <a:latin typeface="+mn-lt"/>
          <a:ea typeface="+mn-ea"/>
          <a:cs typeface="+mn-cs"/>
        </a:defRPr>
      </a:lvl5pPr>
      <a:lvl6pPr marL="2719175" algn="l" defTabSz="1087669" rtl="0" eaLnBrk="1" latinLnBrk="0" hangingPunct="1">
        <a:defRPr kumimoji="1" sz="2100" kern="1200">
          <a:solidFill>
            <a:schemeClr val="tx1"/>
          </a:solidFill>
          <a:latin typeface="+mn-lt"/>
          <a:ea typeface="+mn-ea"/>
          <a:cs typeface="+mn-cs"/>
        </a:defRPr>
      </a:lvl6pPr>
      <a:lvl7pPr marL="3263005" algn="l" defTabSz="1087669" rtl="0" eaLnBrk="1" latinLnBrk="0" hangingPunct="1">
        <a:defRPr kumimoji="1" sz="2100" kern="1200">
          <a:solidFill>
            <a:schemeClr val="tx1"/>
          </a:solidFill>
          <a:latin typeface="+mn-lt"/>
          <a:ea typeface="+mn-ea"/>
          <a:cs typeface="+mn-cs"/>
        </a:defRPr>
      </a:lvl7pPr>
      <a:lvl8pPr marL="3806845" algn="l" defTabSz="1087669" rtl="0" eaLnBrk="1" latinLnBrk="0" hangingPunct="1">
        <a:defRPr kumimoji="1" sz="2100" kern="1200">
          <a:solidFill>
            <a:schemeClr val="tx1"/>
          </a:solidFill>
          <a:latin typeface="+mn-lt"/>
          <a:ea typeface="+mn-ea"/>
          <a:cs typeface="+mn-cs"/>
        </a:defRPr>
      </a:lvl8pPr>
      <a:lvl9pPr marL="4350677" algn="l" defTabSz="1087669" rtl="0" eaLnBrk="1" latinLnBrk="0" hangingPunct="1">
        <a:defRPr kumimoji="1" sz="21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64646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2455439"/>
      </p:ext>
    </p:extLst>
  </p:cSld>
  <p:clrMap bg1="lt1" tx1="dk1" bg2="lt2" tx2="dk2" accent1="accent1" accent2="accent2" accent3="accent3" accent4="accent4" accent5="accent5" accent6="accent6" hlink="hlink" folHlink="folHlink"/>
  <p:sldLayoutIdLst>
    <p:sldLayoutId id="2147483729" r:id="rId1"/>
    <p:sldLayoutId id="2147483734" r:id="rId2"/>
    <p:sldLayoutId id="2147483738" r:id="rId3"/>
    <p:sldLayoutId id="2147483742" r:id="rId4"/>
  </p:sldLayoutIdLst>
  <p:timing>
    <p:tnLst>
      <p:par>
        <p:cTn id="1" dur="indefinite" restart="never" nodeType="tmRoot"/>
      </p:par>
    </p:tnLst>
  </p:timing>
  <p:hf hdr="0"/>
  <p:txStyles>
    <p:titleStyle>
      <a:lvl1pPr algn="l" defTabSz="1087669" rtl="0" eaLnBrk="1" latinLnBrk="0" hangingPunct="1">
        <a:spcBef>
          <a:spcPct val="0"/>
        </a:spcBef>
        <a:buNone/>
        <a:defRPr kumimoji="1" sz="5200" kern="1200">
          <a:solidFill>
            <a:schemeClr val="tx1"/>
          </a:solidFill>
          <a:latin typeface="+mj-ea"/>
          <a:ea typeface="+mj-ea"/>
          <a:cs typeface="+mj-cs"/>
        </a:defRPr>
      </a:lvl1pPr>
    </p:titleStyle>
    <p:bodyStyle>
      <a:lvl1pPr marL="407877" indent="-407877" algn="l" defTabSz="1087669" rtl="0" eaLnBrk="1" latinLnBrk="0" hangingPunct="1">
        <a:spcBef>
          <a:spcPct val="20000"/>
        </a:spcBef>
        <a:buFont typeface="Arial" pitchFamily="34" charset="0"/>
        <a:buChar char="•"/>
        <a:defRPr kumimoji="1" sz="3700" kern="1200">
          <a:solidFill>
            <a:schemeClr val="tx1"/>
          </a:solidFill>
          <a:latin typeface="+mj-ea"/>
          <a:ea typeface="+mj-ea"/>
          <a:cs typeface="+mn-cs"/>
        </a:defRPr>
      </a:lvl1pPr>
      <a:lvl2pPr marL="883732" indent="-339897" algn="l" defTabSz="1087669" rtl="0" eaLnBrk="1" latinLnBrk="0" hangingPunct="1">
        <a:spcBef>
          <a:spcPct val="20000"/>
        </a:spcBef>
        <a:buFont typeface="Arial" pitchFamily="34" charset="0"/>
        <a:buChar char="–"/>
        <a:defRPr kumimoji="1" sz="3300" kern="1200">
          <a:solidFill>
            <a:schemeClr val="tx1"/>
          </a:solidFill>
          <a:latin typeface="+mj-ea"/>
          <a:ea typeface="+mj-ea"/>
          <a:cs typeface="+mn-cs"/>
        </a:defRPr>
      </a:lvl2pPr>
      <a:lvl3pPr marL="1359588" indent="-271924" algn="l" defTabSz="1087669" rtl="0" eaLnBrk="1" latinLnBrk="0" hangingPunct="1">
        <a:spcBef>
          <a:spcPct val="20000"/>
        </a:spcBef>
        <a:buFont typeface="Arial" pitchFamily="34" charset="0"/>
        <a:buChar char="•"/>
        <a:defRPr kumimoji="1" sz="2900" kern="1200">
          <a:solidFill>
            <a:schemeClr val="tx1"/>
          </a:solidFill>
          <a:latin typeface="+mj-ea"/>
          <a:ea typeface="+mj-ea"/>
          <a:cs typeface="+mn-cs"/>
        </a:defRPr>
      </a:lvl3pPr>
      <a:lvl4pPr marL="1903418" indent="-271924" algn="l" defTabSz="1087669" rtl="0" eaLnBrk="1" latinLnBrk="0" hangingPunct="1">
        <a:spcBef>
          <a:spcPct val="20000"/>
        </a:spcBef>
        <a:buFont typeface="Arial" pitchFamily="34" charset="0"/>
        <a:buChar char="–"/>
        <a:defRPr kumimoji="1" sz="2400" kern="1200">
          <a:solidFill>
            <a:schemeClr val="tx1"/>
          </a:solidFill>
          <a:latin typeface="+mj-ea"/>
          <a:ea typeface="+mj-ea"/>
          <a:cs typeface="+mn-cs"/>
        </a:defRPr>
      </a:lvl4pPr>
      <a:lvl5pPr marL="2447253" indent="-271924" algn="l" defTabSz="1087669" rtl="0" eaLnBrk="1" latinLnBrk="0" hangingPunct="1">
        <a:spcBef>
          <a:spcPct val="20000"/>
        </a:spcBef>
        <a:buFont typeface="Arial" pitchFamily="34" charset="0"/>
        <a:buChar char="»"/>
        <a:defRPr kumimoji="1" sz="2400" kern="1200">
          <a:solidFill>
            <a:schemeClr val="tx1"/>
          </a:solidFill>
          <a:latin typeface="+mj-ea"/>
          <a:ea typeface="+mj-ea"/>
          <a:cs typeface="+mn-cs"/>
        </a:defRPr>
      </a:lvl5pPr>
      <a:lvl6pPr marL="2991086" indent="-271924" algn="l" defTabSz="1087669" rtl="0" eaLnBrk="1" latinLnBrk="0" hangingPunct="1">
        <a:spcBef>
          <a:spcPct val="20000"/>
        </a:spcBef>
        <a:buFont typeface="Arial" pitchFamily="34" charset="0"/>
        <a:buChar char="•"/>
        <a:defRPr kumimoji="1" sz="2400" kern="1200">
          <a:solidFill>
            <a:schemeClr val="tx1"/>
          </a:solidFill>
          <a:latin typeface="+mn-lt"/>
          <a:ea typeface="+mn-ea"/>
          <a:cs typeface="+mn-cs"/>
        </a:defRPr>
      </a:lvl6pPr>
      <a:lvl7pPr marL="3534922" indent="-271924" algn="l" defTabSz="1087669" rtl="0" eaLnBrk="1" latinLnBrk="0" hangingPunct="1">
        <a:spcBef>
          <a:spcPct val="20000"/>
        </a:spcBef>
        <a:buFont typeface="Arial" pitchFamily="34" charset="0"/>
        <a:buChar char="•"/>
        <a:defRPr kumimoji="1" sz="2400" kern="1200">
          <a:solidFill>
            <a:schemeClr val="tx1"/>
          </a:solidFill>
          <a:latin typeface="+mn-lt"/>
          <a:ea typeface="+mn-ea"/>
          <a:cs typeface="+mn-cs"/>
        </a:defRPr>
      </a:lvl7pPr>
      <a:lvl8pPr marL="4078762" indent="-271924" algn="l" defTabSz="1087669" rtl="0" eaLnBrk="1" latinLnBrk="0" hangingPunct="1">
        <a:spcBef>
          <a:spcPct val="20000"/>
        </a:spcBef>
        <a:buFont typeface="Arial" pitchFamily="34" charset="0"/>
        <a:buChar char="•"/>
        <a:defRPr kumimoji="1" sz="2400" kern="1200">
          <a:solidFill>
            <a:schemeClr val="tx1"/>
          </a:solidFill>
          <a:latin typeface="+mn-lt"/>
          <a:ea typeface="+mn-ea"/>
          <a:cs typeface="+mn-cs"/>
        </a:defRPr>
      </a:lvl8pPr>
      <a:lvl9pPr marL="4622593" indent="-271924" algn="l" defTabSz="1087669" rtl="0" eaLnBrk="1" latinLnBrk="0" hangingPunct="1">
        <a:spcBef>
          <a:spcPct val="20000"/>
        </a:spcBef>
        <a:buFont typeface="Arial" pitchFamily="34" charset="0"/>
        <a:buChar char="•"/>
        <a:defRPr kumimoji="1" sz="2400" kern="1200">
          <a:solidFill>
            <a:schemeClr val="tx1"/>
          </a:solidFill>
          <a:latin typeface="+mn-lt"/>
          <a:ea typeface="+mn-ea"/>
          <a:cs typeface="+mn-cs"/>
        </a:defRPr>
      </a:lvl9pPr>
    </p:bodyStyle>
    <p:otherStyle>
      <a:defPPr>
        <a:defRPr lang="ja-JP"/>
      </a:defPPr>
      <a:lvl1pPr marL="0" algn="l" defTabSz="1087669" rtl="0" eaLnBrk="1" latinLnBrk="0" hangingPunct="1">
        <a:defRPr kumimoji="1" sz="2100" kern="1200">
          <a:solidFill>
            <a:schemeClr val="tx1"/>
          </a:solidFill>
          <a:latin typeface="+mn-lt"/>
          <a:ea typeface="+mn-ea"/>
          <a:cs typeface="+mn-cs"/>
        </a:defRPr>
      </a:lvl1pPr>
      <a:lvl2pPr marL="543833" algn="l" defTabSz="1087669" rtl="0" eaLnBrk="1" latinLnBrk="0" hangingPunct="1">
        <a:defRPr kumimoji="1" sz="2100" kern="1200">
          <a:solidFill>
            <a:schemeClr val="tx1"/>
          </a:solidFill>
          <a:latin typeface="+mn-lt"/>
          <a:ea typeface="+mn-ea"/>
          <a:cs typeface="+mn-cs"/>
        </a:defRPr>
      </a:lvl2pPr>
      <a:lvl3pPr marL="1087669" algn="l" defTabSz="1087669" rtl="0" eaLnBrk="1" latinLnBrk="0" hangingPunct="1">
        <a:defRPr kumimoji="1" sz="2100" kern="1200">
          <a:solidFill>
            <a:schemeClr val="tx1"/>
          </a:solidFill>
          <a:latin typeface="+mn-lt"/>
          <a:ea typeface="+mn-ea"/>
          <a:cs typeface="+mn-cs"/>
        </a:defRPr>
      </a:lvl3pPr>
      <a:lvl4pPr marL="1631499" algn="l" defTabSz="1087669" rtl="0" eaLnBrk="1" latinLnBrk="0" hangingPunct="1">
        <a:defRPr kumimoji="1" sz="2100" kern="1200">
          <a:solidFill>
            <a:schemeClr val="tx1"/>
          </a:solidFill>
          <a:latin typeface="+mn-lt"/>
          <a:ea typeface="+mn-ea"/>
          <a:cs typeface="+mn-cs"/>
        </a:defRPr>
      </a:lvl4pPr>
      <a:lvl5pPr marL="2175339" algn="l" defTabSz="1087669" rtl="0" eaLnBrk="1" latinLnBrk="0" hangingPunct="1">
        <a:defRPr kumimoji="1" sz="2100" kern="1200">
          <a:solidFill>
            <a:schemeClr val="tx1"/>
          </a:solidFill>
          <a:latin typeface="+mn-lt"/>
          <a:ea typeface="+mn-ea"/>
          <a:cs typeface="+mn-cs"/>
        </a:defRPr>
      </a:lvl5pPr>
      <a:lvl6pPr marL="2719175" algn="l" defTabSz="1087669" rtl="0" eaLnBrk="1" latinLnBrk="0" hangingPunct="1">
        <a:defRPr kumimoji="1" sz="2100" kern="1200">
          <a:solidFill>
            <a:schemeClr val="tx1"/>
          </a:solidFill>
          <a:latin typeface="+mn-lt"/>
          <a:ea typeface="+mn-ea"/>
          <a:cs typeface="+mn-cs"/>
        </a:defRPr>
      </a:lvl6pPr>
      <a:lvl7pPr marL="3263005" algn="l" defTabSz="1087669" rtl="0" eaLnBrk="1" latinLnBrk="0" hangingPunct="1">
        <a:defRPr kumimoji="1" sz="2100" kern="1200">
          <a:solidFill>
            <a:schemeClr val="tx1"/>
          </a:solidFill>
          <a:latin typeface="+mn-lt"/>
          <a:ea typeface="+mn-ea"/>
          <a:cs typeface="+mn-cs"/>
        </a:defRPr>
      </a:lvl7pPr>
      <a:lvl8pPr marL="3806845" algn="l" defTabSz="1087669" rtl="0" eaLnBrk="1" latinLnBrk="0" hangingPunct="1">
        <a:defRPr kumimoji="1" sz="2100" kern="1200">
          <a:solidFill>
            <a:schemeClr val="tx1"/>
          </a:solidFill>
          <a:latin typeface="+mn-lt"/>
          <a:ea typeface="+mn-ea"/>
          <a:cs typeface="+mn-cs"/>
        </a:defRPr>
      </a:lvl8pPr>
      <a:lvl9pPr marL="4350677" algn="l" defTabSz="1087669" rtl="0" eaLnBrk="1" latinLnBrk="0" hangingPunct="1">
        <a:defRPr kumimoji="1" sz="21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0000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5319634"/>
      </p:ext>
    </p:extLst>
  </p:cSld>
  <p:clrMap bg1="lt1" tx1="dk1" bg2="lt2" tx2="dk2" accent1="accent1" accent2="accent2" accent3="accent3" accent4="accent4" accent5="accent5" accent6="accent6" hlink="hlink" folHlink="folHlink"/>
  <p:sldLayoutIdLst>
    <p:sldLayoutId id="2147483711" r:id="rId1"/>
    <p:sldLayoutId id="2147483766" r:id="rId2"/>
    <p:sldLayoutId id="2147483767" r:id="rId3"/>
    <p:sldLayoutId id="2147483764" r:id="rId4"/>
    <p:sldLayoutId id="2147483765" r:id="rId5"/>
    <p:sldLayoutId id="2147483763" r:id="rId6"/>
    <p:sldLayoutId id="2147483724" r:id="rId7"/>
    <p:sldLayoutId id="2147483978" r:id="rId8"/>
  </p:sldLayoutIdLst>
  <p:timing>
    <p:tnLst>
      <p:par>
        <p:cTn id="1" dur="indefinite" restart="never" nodeType="tmRoot"/>
      </p:par>
    </p:tnLst>
  </p:timing>
  <p:hf hdr="0"/>
  <p:txStyles>
    <p:titleStyle>
      <a:lvl1pPr algn="l" defTabSz="1087669" rtl="0" eaLnBrk="1" latinLnBrk="0" hangingPunct="1">
        <a:spcBef>
          <a:spcPct val="0"/>
        </a:spcBef>
        <a:buNone/>
        <a:defRPr kumimoji="1" sz="5200" kern="1200">
          <a:solidFill>
            <a:schemeClr val="tx1"/>
          </a:solidFill>
          <a:latin typeface="+mj-ea"/>
          <a:ea typeface="+mj-ea"/>
          <a:cs typeface="+mj-cs"/>
        </a:defRPr>
      </a:lvl1pPr>
    </p:titleStyle>
    <p:bodyStyle>
      <a:lvl1pPr marL="407877" indent="-407877" algn="l" defTabSz="1087669" rtl="0" eaLnBrk="1" latinLnBrk="0" hangingPunct="1">
        <a:spcBef>
          <a:spcPct val="20000"/>
        </a:spcBef>
        <a:buFont typeface="Arial" pitchFamily="34" charset="0"/>
        <a:buChar char="•"/>
        <a:defRPr kumimoji="1" sz="3700" kern="1200">
          <a:solidFill>
            <a:schemeClr val="tx1"/>
          </a:solidFill>
          <a:latin typeface="+mj-ea"/>
          <a:ea typeface="+mj-ea"/>
          <a:cs typeface="+mn-cs"/>
        </a:defRPr>
      </a:lvl1pPr>
      <a:lvl2pPr marL="883732" indent="-339897" algn="l" defTabSz="1087669" rtl="0" eaLnBrk="1" latinLnBrk="0" hangingPunct="1">
        <a:spcBef>
          <a:spcPct val="20000"/>
        </a:spcBef>
        <a:buFont typeface="Arial" pitchFamily="34" charset="0"/>
        <a:buChar char="–"/>
        <a:defRPr kumimoji="1" sz="3300" kern="1200">
          <a:solidFill>
            <a:schemeClr val="tx1"/>
          </a:solidFill>
          <a:latin typeface="+mj-ea"/>
          <a:ea typeface="+mj-ea"/>
          <a:cs typeface="+mn-cs"/>
        </a:defRPr>
      </a:lvl2pPr>
      <a:lvl3pPr marL="1359588" indent="-271924" algn="l" defTabSz="1087669" rtl="0" eaLnBrk="1" latinLnBrk="0" hangingPunct="1">
        <a:spcBef>
          <a:spcPct val="20000"/>
        </a:spcBef>
        <a:buFont typeface="Arial" pitchFamily="34" charset="0"/>
        <a:buChar char="•"/>
        <a:defRPr kumimoji="1" sz="2900" kern="1200">
          <a:solidFill>
            <a:schemeClr val="tx1"/>
          </a:solidFill>
          <a:latin typeface="+mj-ea"/>
          <a:ea typeface="+mj-ea"/>
          <a:cs typeface="+mn-cs"/>
        </a:defRPr>
      </a:lvl3pPr>
      <a:lvl4pPr marL="1903418" indent="-271924" algn="l" defTabSz="1087669" rtl="0" eaLnBrk="1" latinLnBrk="0" hangingPunct="1">
        <a:spcBef>
          <a:spcPct val="20000"/>
        </a:spcBef>
        <a:buFont typeface="Arial" pitchFamily="34" charset="0"/>
        <a:buChar char="–"/>
        <a:defRPr kumimoji="1" sz="2400" kern="1200">
          <a:solidFill>
            <a:schemeClr val="tx1"/>
          </a:solidFill>
          <a:latin typeface="+mj-ea"/>
          <a:ea typeface="+mj-ea"/>
          <a:cs typeface="+mn-cs"/>
        </a:defRPr>
      </a:lvl4pPr>
      <a:lvl5pPr marL="2447253" indent="-271924" algn="l" defTabSz="1087669" rtl="0" eaLnBrk="1" latinLnBrk="0" hangingPunct="1">
        <a:spcBef>
          <a:spcPct val="20000"/>
        </a:spcBef>
        <a:buFont typeface="Arial" pitchFamily="34" charset="0"/>
        <a:buChar char="»"/>
        <a:defRPr kumimoji="1" sz="2400" kern="1200">
          <a:solidFill>
            <a:schemeClr val="tx1"/>
          </a:solidFill>
          <a:latin typeface="+mj-ea"/>
          <a:ea typeface="+mj-ea"/>
          <a:cs typeface="+mn-cs"/>
        </a:defRPr>
      </a:lvl5pPr>
      <a:lvl6pPr marL="2991086" indent="-271924" algn="l" defTabSz="1087669" rtl="0" eaLnBrk="1" latinLnBrk="0" hangingPunct="1">
        <a:spcBef>
          <a:spcPct val="20000"/>
        </a:spcBef>
        <a:buFont typeface="Arial" pitchFamily="34" charset="0"/>
        <a:buChar char="•"/>
        <a:defRPr kumimoji="1" sz="2400" kern="1200">
          <a:solidFill>
            <a:schemeClr val="tx1"/>
          </a:solidFill>
          <a:latin typeface="+mn-lt"/>
          <a:ea typeface="+mn-ea"/>
          <a:cs typeface="+mn-cs"/>
        </a:defRPr>
      </a:lvl6pPr>
      <a:lvl7pPr marL="3534922" indent="-271924" algn="l" defTabSz="1087669" rtl="0" eaLnBrk="1" latinLnBrk="0" hangingPunct="1">
        <a:spcBef>
          <a:spcPct val="20000"/>
        </a:spcBef>
        <a:buFont typeface="Arial" pitchFamily="34" charset="0"/>
        <a:buChar char="•"/>
        <a:defRPr kumimoji="1" sz="2400" kern="1200">
          <a:solidFill>
            <a:schemeClr val="tx1"/>
          </a:solidFill>
          <a:latin typeface="+mn-lt"/>
          <a:ea typeface="+mn-ea"/>
          <a:cs typeface="+mn-cs"/>
        </a:defRPr>
      </a:lvl7pPr>
      <a:lvl8pPr marL="4078762" indent="-271924" algn="l" defTabSz="1087669" rtl="0" eaLnBrk="1" latinLnBrk="0" hangingPunct="1">
        <a:spcBef>
          <a:spcPct val="20000"/>
        </a:spcBef>
        <a:buFont typeface="Arial" pitchFamily="34" charset="0"/>
        <a:buChar char="•"/>
        <a:defRPr kumimoji="1" sz="2400" kern="1200">
          <a:solidFill>
            <a:schemeClr val="tx1"/>
          </a:solidFill>
          <a:latin typeface="+mn-lt"/>
          <a:ea typeface="+mn-ea"/>
          <a:cs typeface="+mn-cs"/>
        </a:defRPr>
      </a:lvl8pPr>
      <a:lvl9pPr marL="4622593" indent="-271924" algn="l" defTabSz="1087669" rtl="0" eaLnBrk="1" latinLnBrk="0" hangingPunct="1">
        <a:spcBef>
          <a:spcPct val="20000"/>
        </a:spcBef>
        <a:buFont typeface="Arial" pitchFamily="34" charset="0"/>
        <a:buChar char="•"/>
        <a:defRPr kumimoji="1" sz="2400" kern="1200">
          <a:solidFill>
            <a:schemeClr val="tx1"/>
          </a:solidFill>
          <a:latin typeface="+mn-lt"/>
          <a:ea typeface="+mn-ea"/>
          <a:cs typeface="+mn-cs"/>
        </a:defRPr>
      </a:lvl9pPr>
    </p:bodyStyle>
    <p:otherStyle>
      <a:defPPr>
        <a:defRPr lang="ja-JP"/>
      </a:defPPr>
      <a:lvl1pPr marL="0" algn="l" defTabSz="1087669" rtl="0" eaLnBrk="1" latinLnBrk="0" hangingPunct="1">
        <a:defRPr kumimoji="1" sz="2100" kern="1200">
          <a:solidFill>
            <a:schemeClr val="tx1"/>
          </a:solidFill>
          <a:latin typeface="+mn-lt"/>
          <a:ea typeface="+mn-ea"/>
          <a:cs typeface="+mn-cs"/>
        </a:defRPr>
      </a:lvl1pPr>
      <a:lvl2pPr marL="543833" algn="l" defTabSz="1087669" rtl="0" eaLnBrk="1" latinLnBrk="0" hangingPunct="1">
        <a:defRPr kumimoji="1" sz="2100" kern="1200">
          <a:solidFill>
            <a:schemeClr val="tx1"/>
          </a:solidFill>
          <a:latin typeface="+mn-lt"/>
          <a:ea typeface="+mn-ea"/>
          <a:cs typeface="+mn-cs"/>
        </a:defRPr>
      </a:lvl2pPr>
      <a:lvl3pPr marL="1087669" algn="l" defTabSz="1087669" rtl="0" eaLnBrk="1" latinLnBrk="0" hangingPunct="1">
        <a:defRPr kumimoji="1" sz="2100" kern="1200">
          <a:solidFill>
            <a:schemeClr val="tx1"/>
          </a:solidFill>
          <a:latin typeface="+mn-lt"/>
          <a:ea typeface="+mn-ea"/>
          <a:cs typeface="+mn-cs"/>
        </a:defRPr>
      </a:lvl3pPr>
      <a:lvl4pPr marL="1631499" algn="l" defTabSz="1087669" rtl="0" eaLnBrk="1" latinLnBrk="0" hangingPunct="1">
        <a:defRPr kumimoji="1" sz="2100" kern="1200">
          <a:solidFill>
            <a:schemeClr val="tx1"/>
          </a:solidFill>
          <a:latin typeface="+mn-lt"/>
          <a:ea typeface="+mn-ea"/>
          <a:cs typeface="+mn-cs"/>
        </a:defRPr>
      </a:lvl4pPr>
      <a:lvl5pPr marL="2175339" algn="l" defTabSz="1087669" rtl="0" eaLnBrk="1" latinLnBrk="0" hangingPunct="1">
        <a:defRPr kumimoji="1" sz="2100" kern="1200">
          <a:solidFill>
            <a:schemeClr val="tx1"/>
          </a:solidFill>
          <a:latin typeface="+mn-lt"/>
          <a:ea typeface="+mn-ea"/>
          <a:cs typeface="+mn-cs"/>
        </a:defRPr>
      </a:lvl5pPr>
      <a:lvl6pPr marL="2719175" algn="l" defTabSz="1087669" rtl="0" eaLnBrk="1" latinLnBrk="0" hangingPunct="1">
        <a:defRPr kumimoji="1" sz="2100" kern="1200">
          <a:solidFill>
            <a:schemeClr val="tx1"/>
          </a:solidFill>
          <a:latin typeface="+mn-lt"/>
          <a:ea typeface="+mn-ea"/>
          <a:cs typeface="+mn-cs"/>
        </a:defRPr>
      </a:lvl6pPr>
      <a:lvl7pPr marL="3263005" algn="l" defTabSz="1087669" rtl="0" eaLnBrk="1" latinLnBrk="0" hangingPunct="1">
        <a:defRPr kumimoji="1" sz="2100" kern="1200">
          <a:solidFill>
            <a:schemeClr val="tx1"/>
          </a:solidFill>
          <a:latin typeface="+mn-lt"/>
          <a:ea typeface="+mn-ea"/>
          <a:cs typeface="+mn-cs"/>
        </a:defRPr>
      </a:lvl7pPr>
      <a:lvl8pPr marL="3806845" algn="l" defTabSz="1087669" rtl="0" eaLnBrk="1" latinLnBrk="0" hangingPunct="1">
        <a:defRPr kumimoji="1" sz="2100" kern="1200">
          <a:solidFill>
            <a:schemeClr val="tx1"/>
          </a:solidFill>
          <a:latin typeface="+mn-lt"/>
          <a:ea typeface="+mn-ea"/>
          <a:cs typeface="+mn-cs"/>
        </a:defRPr>
      </a:lvl8pPr>
      <a:lvl9pPr marL="4350677" algn="l" defTabSz="1087669" rtl="0" eaLnBrk="1" latinLnBrk="0" hangingPunct="1">
        <a:defRPr kumimoji="1" sz="21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1744522"/>
      </p:ext>
    </p:extLst>
  </p:cSld>
  <p:clrMap bg1="lt1" tx1="dk1" bg2="lt2" tx2="dk2" accent1="accent1" accent2="accent2" accent3="accent3" accent4="accent4" accent5="accent5" accent6="accent6" hlink="hlink" folHlink="folHlink"/>
  <p:sldLayoutIdLst>
    <p:sldLayoutId id="2147483693" r:id="rId1"/>
    <p:sldLayoutId id="2147483768" r:id="rId2"/>
    <p:sldLayoutId id="2147483769" r:id="rId3"/>
    <p:sldLayoutId id="2147483770" r:id="rId4"/>
    <p:sldLayoutId id="2147483694" r:id="rId5"/>
    <p:sldLayoutId id="2147483698" r:id="rId6"/>
    <p:sldLayoutId id="2147483706" r:id="rId7"/>
  </p:sldLayoutIdLst>
  <p:timing>
    <p:tnLst>
      <p:par>
        <p:cTn id="1" dur="indefinite" restart="never" nodeType="tmRoot"/>
      </p:par>
    </p:tnLst>
  </p:timing>
  <p:hf hdr="0"/>
  <p:txStyles>
    <p:titleStyle>
      <a:lvl1pPr algn="l" defTabSz="1087669" rtl="0" eaLnBrk="1" latinLnBrk="0" hangingPunct="1">
        <a:spcBef>
          <a:spcPct val="0"/>
        </a:spcBef>
        <a:buNone/>
        <a:defRPr kumimoji="1" sz="5200" kern="1200">
          <a:solidFill>
            <a:schemeClr val="tx1"/>
          </a:solidFill>
          <a:latin typeface="+mj-ea"/>
          <a:ea typeface="+mj-ea"/>
          <a:cs typeface="+mj-cs"/>
        </a:defRPr>
      </a:lvl1pPr>
    </p:titleStyle>
    <p:bodyStyle>
      <a:lvl1pPr marL="407877" indent="-407877" algn="l" defTabSz="1087669" rtl="0" eaLnBrk="1" latinLnBrk="0" hangingPunct="1">
        <a:spcBef>
          <a:spcPct val="20000"/>
        </a:spcBef>
        <a:buFont typeface="Arial" pitchFamily="34" charset="0"/>
        <a:buChar char="•"/>
        <a:defRPr kumimoji="1" sz="3700" kern="1200">
          <a:solidFill>
            <a:schemeClr val="tx1"/>
          </a:solidFill>
          <a:latin typeface="+mj-ea"/>
          <a:ea typeface="+mj-ea"/>
          <a:cs typeface="+mn-cs"/>
        </a:defRPr>
      </a:lvl1pPr>
      <a:lvl2pPr marL="883732" indent="-339897" algn="l" defTabSz="1087669" rtl="0" eaLnBrk="1" latinLnBrk="0" hangingPunct="1">
        <a:spcBef>
          <a:spcPct val="20000"/>
        </a:spcBef>
        <a:buFont typeface="Arial" pitchFamily="34" charset="0"/>
        <a:buChar char="–"/>
        <a:defRPr kumimoji="1" sz="3300" kern="1200">
          <a:solidFill>
            <a:schemeClr val="tx1"/>
          </a:solidFill>
          <a:latin typeface="+mj-ea"/>
          <a:ea typeface="+mj-ea"/>
          <a:cs typeface="+mn-cs"/>
        </a:defRPr>
      </a:lvl2pPr>
      <a:lvl3pPr marL="1359588" indent="-271924" algn="l" defTabSz="1087669" rtl="0" eaLnBrk="1" latinLnBrk="0" hangingPunct="1">
        <a:spcBef>
          <a:spcPct val="20000"/>
        </a:spcBef>
        <a:buFont typeface="Arial" pitchFamily="34" charset="0"/>
        <a:buChar char="•"/>
        <a:defRPr kumimoji="1" sz="2900" kern="1200">
          <a:solidFill>
            <a:schemeClr val="tx1"/>
          </a:solidFill>
          <a:latin typeface="+mj-ea"/>
          <a:ea typeface="+mj-ea"/>
          <a:cs typeface="+mn-cs"/>
        </a:defRPr>
      </a:lvl3pPr>
      <a:lvl4pPr marL="1903418" indent="-271924" algn="l" defTabSz="1087669" rtl="0" eaLnBrk="1" latinLnBrk="0" hangingPunct="1">
        <a:spcBef>
          <a:spcPct val="20000"/>
        </a:spcBef>
        <a:buFont typeface="Arial" pitchFamily="34" charset="0"/>
        <a:buChar char="–"/>
        <a:defRPr kumimoji="1" sz="2400" kern="1200">
          <a:solidFill>
            <a:schemeClr val="tx1"/>
          </a:solidFill>
          <a:latin typeface="+mj-ea"/>
          <a:ea typeface="+mj-ea"/>
          <a:cs typeface="+mn-cs"/>
        </a:defRPr>
      </a:lvl4pPr>
      <a:lvl5pPr marL="2447253" indent="-271924" algn="l" defTabSz="1087669" rtl="0" eaLnBrk="1" latinLnBrk="0" hangingPunct="1">
        <a:spcBef>
          <a:spcPct val="20000"/>
        </a:spcBef>
        <a:buFont typeface="Arial" pitchFamily="34" charset="0"/>
        <a:buChar char="»"/>
        <a:defRPr kumimoji="1" sz="2400" kern="1200">
          <a:solidFill>
            <a:schemeClr val="tx1"/>
          </a:solidFill>
          <a:latin typeface="+mj-ea"/>
          <a:ea typeface="+mj-ea"/>
          <a:cs typeface="+mn-cs"/>
        </a:defRPr>
      </a:lvl5pPr>
      <a:lvl6pPr marL="2991086" indent="-271924" algn="l" defTabSz="1087669" rtl="0" eaLnBrk="1" latinLnBrk="0" hangingPunct="1">
        <a:spcBef>
          <a:spcPct val="20000"/>
        </a:spcBef>
        <a:buFont typeface="Arial" pitchFamily="34" charset="0"/>
        <a:buChar char="•"/>
        <a:defRPr kumimoji="1" sz="2400" kern="1200">
          <a:solidFill>
            <a:schemeClr val="tx1"/>
          </a:solidFill>
          <a:latin typeface="+mn-lt"/>
          <a:ea typeface="+mn-ea"/>
          <a:cs typeface="+mn-cs"/>
        </a:defRPr>
      </a:lvl6pPr>
      <a:lvl7pPr marL="3534922" indent="-271924" algn="l" defTabSz="1087669" rtl="0" eaLnBrk="1" latinLnBrk="0" hangingPunct="1">
        <a:spcBef>
          <a:spcPct val="20000"/>
        </a:spcBef>
        <a:buFont typeface="Arial" pitchFamily="34" charset="0"/>
        <a:buChar char="•"/>
        <a:defRPr kumimoji="1" sz="2400" kern="1200">
          <a:solidFill>
            <a:schemeClr val="tx1"/>
          </a:solidFill>
          <a:latin typeface="+mn-lt"/>
          <a:ea typeface="+mn-ea"/>
          <a:cs typeface="+mn-cs"/>
        </a:defRPr>
      </a:lvl7pPr>
      <a:lvl8pPr marL="4078762" indent="-271924" algn="l" defTabSz="1087669" rtl="0" eaLnBrk="1" latinLnBrk="0" hangingPunct="1">
        <a:spcBef>
          <a:spcPct val="20000"/>
        </a:spcBef>
        <a:buFont typeface="Arial" pitchFamily="34" charset="0"/>
        <a:buChar char="•"/>
        <a:defRPr kumimoji="1" sz="2400" kern="1200">
          <a:solidFill>
            <a:schemeClr val="tx1"/>
          </a:solidFill>
          <a:latin typeface="+mn-lt"/>
          <a:ea typeface="+mn-ea"/>
          <a:cs typeface="+mn-cs"/>
        </a:defRPr>
      </a:lvl8pPr>
      <a:lvl9pPr marL="4622593" indent="-271924" algn="l" defTabSz="1087669" rtl="0" eaLnBrk="1" latinLnBrk="0" hangingPunct="1">
        <a:spcBef>
          <a:spcPct val="20000"/>
        </a:spcBef>
        <a:buFont typeface="Arial" pitchFamily="34" charset="0"/>
        <a:buChar char="•"/>
        <a:defRPr kumimoji="1" sz="2400" kern="1200">
          <a:solidFill>
            <a:schemeClr val="tx1"/>
          </a:solidFill>
          <a:latin typeface="+mn-lt"/>
          <a:ea typeface="+mn-ea"/>
          <a:cs typeface="+mn-cs"/>
        </a:defRPr>
      </a:lvl9pPr>
    </p:bodyStyle>
    <p:otherStyle>
      <a:defPPr>
        <a:defRPr lang="ja-JP"/>
      </a:defPPr>
      <a:lvl1pPr marL="0" algn="l" defTabSz="1087669" rtl="0" eaLnBrk="1" latinLnBrk="0" hangingPunct="1">
        <a:defRPr kumimoji="1" sz="2100" kern="1200">
          <a:solidFill>
            <a:schemeClr val="tx1"/>
          </a:solidFill>
          <a:latin typeface="+mn-lt"/>
          <a:ea typeface="+mn-ea"/>
          <a:cs typeface="+mn-cs"/>
        </a:defRPr>
      </a:lvl1pPr>
      <a:lvl2pPr marL="543833" algn="l" defTabSz="1087669" rtl="0" eaLnBrk="1" latinLnBrk="0" hangingPunct="1">
        <a:defRPr kumimoji="1" sz="2100" kern="1200">
          <a:solidFill>
            <a:schemeClr val="tx1"/>
          </a:solidFill>
          <a:latin typeface="+mn-lt"/>
          <a:ea typeface="+mn-ea"/>
          <a:cs typeface="+mn-cs"/>
        </a:defRPr>
      </a:lvl2pPr>
      <a:lvl3pPr marL="1087669" algn="l" defTabSz="1087669" rtl="0" eaLnBrk="1" latinLnBrk="0" hangingPunct="1">
        <a:defRPr kumimoji="1" sz="2100" kern="1200">
          <a:solidFill>
            <a:schemeClr val="tx1"/>
          </a:solidFill>
          <a:latin typeface="+mn-lt"/>
          <a:ea typeface="+mn-ea"/>
          <a:cs typeface="+mn-cs"/>
        </a:defRPr>
      </a:lvl3pPr>
      <a:lvl4pPr marL="1631499" algn="l" defTabSz="1087669" rtl="0" eaLnBrk="1" latinLnBrk="0" hangingPunct="1">
        <a:defRPr kumimoji="1" sz="2100" kern="1200">
          <a:solidFill>
            <a:schemeClr val="tx1"/>
          </a:solidFill>
          <a:latin typeface="+mn-lt"/>
          <a:ea typeface="+mn-ea"/>
          <a:cs typeface="+mn-cs"/>
        </a:defRPr>
      </a:lvl4pPr>
      <a:lvl5pPr marL="2175339" algn="l" defTabSz="1087669" rtl="0" eaLnBrk="1" latinLnBrk="0" hangingPunct="1">
        <a:defRPr kumimoji="1" sz="2100" kern="1200">
          <a:solidFill>
            <a:schemeClr val="tx1"/>
          </a:solidFill>
          <a:latin typeface="+mn-lt"/>
          <a:ea typeface="+mn-ea"/>
          <a:cs typeface="+mn-cs"/>
        </a:defRPr>
      </a:lvl5pPr>
      <a:lvl6pPr marL="2719175" algn="l" defTabSz="1087669" rtl="0" eaLnBrk="1" latinLnBrk="0" hangingPunct="1">
        <a:defRPr kumimoji="1" sz="2100" kern="1200">
          <a:solidFill>
            <a:schemeClr val="tx1"/>
          </a:solidFill>
          <a:latin typeface="+mn-lt"/>
          <a:ea typeface="+mn-ea"/>
          <a:cs typeface="+mn-cs"/>
        </a:defRPr>
      </a:lvl6pPr>
      <a:lvl7pPr marL="3263005" algn="l" defTabSz="1087669" rtl="0" eaLnBrk="1" latinLnBrk="0" hangingPunct="1">
        <a:defRPr kumimoji="1" sz="2100" kern="1200">
          <a:solidFill>
            <a:schemeClr val="tx1"/>
          </a:solidFill>
          <a:latin typeface="+mn-lt"/>
          <a:ea typeface="+mn-ea"/>
          <a:cs typeface="+mn-cs"/>
        </a:defRPr>
      </a:lvl7pPr>
      <a:lvl8pPr marL="3806845" algn="l" defTabSz="1087669" rtl="0" eaLnBrk="1" latinLnBrk="0" hangingPunct="1">
        <a:defRPr kumimoji="1" sz="2100" kern="1200">
          <a:solidFill>
            <a:schemeClr val="tx1"/>
          </a:solidFill>
          <a:latin typeface="+mn-lt"/>
          <a:ea typeface="+mn-ea"/>
          <a:cs typeface="+mn-cs"/>
        </a:defRPr>
      </a:lvl8pPr>
      <a:lvl9pPr marL="4350677" algn="l" defTabSz="1087669" rtl="0" eaLnBrk="1" latinLnBrk="0" hangingPunct="1">
        <a:defRPr kumimoji="1" sz="21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テキスト プレースホルダ 2"/>
          <p:cNvSpPr>
            <a:spLocks noGrp="1"/>
          </p:cNvSpPr>
          <p:nvPr>
            <p:ph type="body" idx="1"/>
          </p:nvPr>
        </p:nvSpPr>
        <p:spPr bwMode="auto">
          <a:xfrm>
            <a:off x="610235" y="1071811"/>
            <a:ext cx="10984230" cy="5055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8743" tIns="54371" rIns="108743" bIns="54371"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610238" y="6357844"/>
            <a:ext cx="2847763" cy="365209"/>
          </a:xfrm>
          <a:prstGeom prst="rect">
            <a:avLst/>
          </a:prstGeom>
        </p:spPr>
        <p:txBody>
          <a:bodyPr vert="horz" lIns="108743" tIns="54371" rIns="108743" bIns="54371" rtlCol="0" anchor="ctr"/>
          <a:lstStyle>
            <a:lvl1pPr algn="l" fontAlgn="auto">
              <a:spcBef>
                <a:spcPts val="0"/>
              </a:spcBef>
              <a:spcAft>
                <a:spcPts val="0"/>
              </a:spcAft>
              <a:buFont typeface="Wingdings" pitchFamily="2" charset="2"/>
              <a:buNone/>
              <a:defRPr sz="1300">
                <a:solidFill>
                  <a:prstClr val="black">
                    <a:tint val="75000"/>
                  </a:prstClr>
                </a:solidFill>
                <a:latin typeface="メイリオ" pitchFamily="50" charset="-128"/>
                <a:ea typeface="メイリオ" pitchFamily="50" charset="-128"/>
                <a:cs typeface="+mn-cs"/>
              </a:defRPr>
            </a:lvl1pPr>
          </a:lstStyle>
          <a:p>
            <a:pPr defTabSz="913009">
              <a:defRPr/>
            </a:pPr>
            <a:endParaRPr lang="ja-JP" altLang="en-US"/>
          </a:p>
        </p:txBody>
      </p:sp>
      <p:sp>
        <p:nvSpPr>
          <p:cNvPr id="5" name="フッター プレースホルダ 4"/>
          <p:cNvSpPr>
            <a:spLocks noGrp="1"/>
          </p:cNvSpPr>
          <p:nvPr>
            <p:ph type="ftr" sz="quarter" idx="3"/>
          </p:nvPr>
        </p:nvSpPr>
        <p:spPr>
          <a:xfrm>
            <a:off x="4169939" y="6357844"/>
            <a:ext cx="3864822" cy="365209"/>
          </a:xfrm>
          <a:prstGeom prst="rect">
            <a:avLst/>
          </a:prstGeom>
        </p:spPr>
        <p:txBody>
          <a:bodyPr vert="horz" lIns="108743" tIns="54371" rIns="108743" bIns="54371" rtlCol="0" anchor="ctr"/>
          <a:lstStyle>
            <a:lvl1pPr algn="ctr" fontAlgn="auto">
              <a:spcBef>
                <a:spcPts val="0"/>
              </a:spcBef>
              <a:spcAft>
                <a:spcPts val="0"/>
              </a:spcAft>
              <a:buFont typeface="Wingdings" pitchFamily="2" charset="2"/>
              <a:buNone/>
              <a:defRPr sz="1300">
                <a:solidFill>
                  <a:prstClr val="black">
                    <a:tint val="75000"/>
                  </a:prstClr>
                </a:solidFill>
                <a:latin typeface="メイリオ" pitchFamily="50" charset="-128"/>
                <a:ea typeface="メイリオ" pitchFamily="50" charset="-128"/>
                <a:cs typeface="+mn-cs"/>
              </a:defRPr>
            </a:lvl1pPr>
          </a:lstStyle>
          <a:p>
            <a:pPr defTabSz="913009">
              <a:defRPr/>
            </a:pPr>
            <a:endParaRPr lang="ja-JP" altLang="en-US"/>
          </a:p>
        </p:txBody>
      </p:sp>
      <p:sp>
        <p:nvSpPr>
          <p:cNvPr id="11" name="正方形/長方形 10"/>
          <p:cNvSpPr/>
          <p:nvPr/>
        </p:nvSpPr>
        <p:spPr>
          <a:xfrm>
            <a:off x="0" y="3"/>
            <a:ext cx="12204700" cy="631972"/>
          </a:xfrm>
          <a:prstGeom prst="rect">
            <a:avLst/>
          </a:prstGeom>
          <a:gradFill>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08743" tIns="54371" rIns="108743" bIns="54371" anchor="ctr"/>
          <a:lstStyle/>
          <a:p>
            <a:pPr defTabSz="913009">
              <a:buFont typeface="Wingdings" pitchFamily="2" charset="2"/>
              <a:buNone/>
              <a:defRPr/>
            </a:pPr>
            <a:endParaRPr lang="en-US" altLang="ja-JP" sz="3300" dirty="0">
              <a:solidFill>
                <a:prstClr val="white"/>
              </a:solidFill>
              <a:effectLst>
                <a:outerShdw blurRad="38100" dist="38100" dir="2700000" algn="tl">
                  <a:srgbClr val="000000">
                    <a:alpha val="43137"/>
                  </a:srgbClr>
                </a:outerShdw>
              </a:effectLst>
              <a:latin typeface="メイリオ" pitchFamily="50" charset="-128"/>
            </a:endParaRPr>
          </a:p>
        </p:txBody>
      </p:sp>
      <p:sp>
        <p:nvSpPr>
          <p:cNvPr id="12" name="正方形/長方形 11"/>
          <p:cNvSpPr/>
          <p:nvPr/>
        </p:nvSpPr>
        <p:spPr>
          <a:xfrm>
            <a:off x="0" y="6607118"/>
            <a:ext cx="12204700" cy="252470"/>
          </a:xfrm>
          <a:prstGeom prst="rect">
            <a:avLst/>
          </a:prstGeom>
          <a:gradFill>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08743" tIns="54371" rIns="108743" bIns="54371"/>
          <a:lstStyle/>
          <a:p>
            <a:pPr algn="r" defTabSz="543697" fontAlgn="base">
              <a:spcBef>
                <a:spcPct val="0"/>
              </a:spcBef>
              <a:spcAft>
                <a:spcPct val="0"/>
              </a:spcAft>
              <a:defRPr/>
            </a:pPr>
            <a:endParaRPr lang="ja-JP" altLang="en-US" sz="1300" dirty="0">
              <a:solidFill>
                <a:prstClr val="white"/>
              </a:solidFill>
              <a:latin typeface="メイリオ" pitchFamily="50" charset="-128"/>
            </a:endParaRPr>
          </a:p>
        </p:txBody>
      </p:sp>
      <p:sp>
        <p:nvSpPr>
          <p:cNvPr id="2055" name="タイトル プレースホルダ 1"/>
          <p:cNvSpPr>
            <a:spLocks noGrp="1"/>
          </p:cNvSpPr>
          <p:nvPr>
            <p:ph type="title"/>
          </p:nvPr>
        </p:nvSpPr>
        <p:spPr bwMode="auto">
          <a:xfrm>
            <a:off x="555146" y="22"/>
            <a:ext cx="11649556" cy="64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8743" tIns="54371" rIns="108743" bIns="54371" numCol="1" anchor="ctr" anchorCtr="0" compatLnSpc="1">
            <a:prstTxWarp prst="textNoShape">
              <a:avLst/>
            </a:prstTxWarp>
          </a:bodyPr>
          <a:lstStyle/>
          <a:p>
            <a:pPr lvl="0"/>
            <a:r>
              <a:rPr lang="ja-JP" altLang="en-US" smtClean="0"/>
              <a:t>マスタ タイトルの書式設定</a:t>
            </a:r>
          </a:p>
        </p:txBody>
      </p:sp>
      <p:pic>
        <p:nvPicPr>
          <p:cNvPr id="2056" name="Picture 1" descr="D:\100_テンプレート\機密事項ファイルテンプレート\機密レベル用画像データ(png)\[本文ページ用ｰ小]01_日英_02_秘.png"/>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10503248" y="182627"/>
            <a:ext cx="1701453" cy="389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テキスト ボックス 12"/>
          <p:cNvSpPr txBox="1"/>
          <p:nvPr/>
        </p:nvSpPr>
        <p:spPr>
          <a:xfrm>
            <a:off x="11662272" y="1"/>
            <a:ext cx="487359" cy="301574"/>
          </a:xfrm>
          <a:prstGeom prst="rect">
            <a:avLst/>
          </a:prstGeom>
          <a:noFill/>
        </p:spPr>
        <p:txBody>
          <a:bodyPr wrap="none" lIns="108743" tIns="54371" rIns="108743" bIns="54371">
            <a:spAutoFit/>
          </a:bodyPr>
          <a:lstStyle/>
          <a:p>
            <a:pPr algn="r" defTabSz="913009" fontAlgn="base">
              <a:spcBef>
                <a:spcPct val="0"/>
              </a:spcBef>
              <a:spcAft>
                <a:spcPct val="0"/>
              </a:spcAft>
              <a:defRPr/>
            </a:pPr>
            <a:fld id="{B248BB51-E8FE-4FF9-992F-FEAF110B27C6}" type="slidenum">
              <a:rPr lang="ja-JP" altLang="en-US" sz="1200">
                <a:solidFill>
                  <a:prstClr val="white"/>
                </a:solidFill>
                <a:latin typeface="メイリオ"/>
                <a:cs typeface="メイリオ"/>
              </a:rPr>
              <a:pPr algn="r" defTabSz="913009" fontAlgn="base">
                <a:spcBef>
                  <a:spcPct val="0"/>
                </a:spcBef>
                <a:spcAft>
                  <a:spcPct val="0"/>
                </a:spcAft>
                <a:defRPr/>
              </a:pPr>
              <a:t>‹#›</a:t>
            </a:fld>
            <a:endParaRPr lang="ja-JP" altLang="en-US" sz="1200" dirty="0">
              <a:solidFill>
                <a:prstClr val="white"/>
              </a:solidFill>
              <a:latin typeface="メイリオ"/>
              <a:cs typeface="メイリオ"/>
            </a:endParaRPr>
          </a:p>
        </p:txBody>
      </p:sp>
    </p:spTree>
    <p:extLst>
      <p:ext uri="{BB962C8B-B14F-4D97-AF65-F5344CB8AC3E}">
        <p14:creationId xmlns:p14="http://schemas.microsoft.com/office/powerpoint/2010/main" val="1103354862"/>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Lst>
  <p:transition>
    <p:fade/>
  </p:transition>
  <p:timing>
    <p:tnLst>
      <p:par>
        <p:cTn id="1" dur="indefinite" restart="never" nodeType="tmRoot"/>
      </p:par>
    </p:tnLst>
  </p:timing>
  <p:hf hdr="0" ftr="0" dt="0"/>
  <p:txStyles>
    <p:titleStyle>
      <a:lvl1pPr algn="l" rtl="0" eaLnBrk="0" fontAlgn="base" hangingPunct="0">
        <a:spcBef>
          <a:spcPct val="0"/>
        </a:spcBef>
        <a:spcAft>
          <a:spcPct val="0"/>
        </a:spcAft>
        <a:defRPr kumimoji="1" sz="3700" b="1" kern="1200">
          <a:solidFill>
            <a:schemeClr val="bg1"/>
          </a:solidFill>
          <a:latin typeface="メイリオ" pitchFamily="50" charset="-128"/>
          <a:ea typeface="メイリオ" pitchFamily="50" charset="-128"/>
          <a:cs typeface="メイリオ"/>
        </a:defRPr>
      </a:lvl1pPr>
      <a:lvl2pPr algn="l" rtl="0" eaLnBrk="0" fontAlgn="base" hangingPunct="0">
        <a:spcBef>
          <a:spcPct val="0"/>
        </a:spcBef>
        <a:spcAft>
          <a:spcPct val="0"/>
        </a:spcAft>
        <a:defRPr kumimoji="1" sz="3700" b="1">
          <a:solidFill>
            <a:schemeClr val="bg1"/>
          </a:solidFill>
          <a:latin typeface="メイリオ" pitchFamily="50" charset="-128"/>
          <a:ea typeface="メイリオ" pitchFamily="50" charset="-128"/>
          <a:cs typeface="メイリオ"/>
        </a:defRPr>
      </a:lvl2pPr>
      <a:lvl3pPr algn="l" rtl="0" eaLnBrk="0" fontAlgn="base" hangingPunct="0">
        <a:spcBef>
          <a:spcPct val="0"/>
        </a:spcBef>
        <a:spcAft>
          <a:spcPct val="0"/>
        </a:spcAft>
        <a:defRPr kumimoji="1" sz="3700" b="1">
          <a:solidFill>
            <a:schemeClr val="bg1"/>
          </a:solidFill>
          <a:latin typeface="メイリオ" pitchFamily="50" charset="-128"/>
          <a:ea typeface="メイリオ" pitchFamily="50" charset="-128"/>
          <a:cs typeface="メイリオ"/>
        </a:defRPr>
      </a:lvl3pPr>
      <a:lvl4pPr algn="l" rtl="0" eaLnBrk="0" fontAlgn="base" hangingPunct="0">
        <a:spcBef>
          <a:spcPct val="0"/>
        </a:spcBef>
        <a:spcAft>
          <a:spcPct val="0"/>
        </a:spcAft>
        <a:defRPr kumimoji="1" sz="3700" b="1">
          <a:solidFill>
            <a:schemeClr val="bg1"/>
          </a:solidFill>
          <a:latin typeface="メイリオ" pitchFamily="50" charset="-128"/>
          <a:ea typeface="メイリオ" pitchFamily="50" charset="-128"/>
          <a:cs typeface="メイリオ"/>
        </a:defRPr>
      </a:lvl4pPr>
      <a:lvl5pPr algn="l" rtl="0" eaLnBrk="0" fontAlgn="base" hangingPunct="0">
        <a:spcBef>
          <a:spcPct val="0"/>
        </a:spcBef>
        <a:spcAft>
          <a:spcPct val="0"/>
        </a:spcAft>
        <a:defRPr kumimoji="1" sz="3700" b="1">
          <a:solidFill>
            <a:schemeClr val="bg1"/>
          </a:solidFill>
          <a:latin typeface="メイリオ" pitchFamily="50" charset="-128"/>
          <a:ea typeface="メイリオ" pitchFamily="50" charset="-128"/>
          <a:cs typeface="メイリオ"/>
        </a:defRPr>
      </a:lvl5pPr>
      <a:lvl6pPr marL="543697" algn="ctr" rtl="0" fontAlgn="base">
        <a:spcBef>
          <a:spcPct val="0"/>
        </a:spcBef>
        <a:spcAft>
          <a:spcPct val="0"/>
        </a:spcAft>
        <a:defRPr kumimoji="1" sz="5200">
          <a:solidFill>
            <a:schemeClr val="tx1"/>
          </a:solidFill>
          <a:latin typeface="Calibri" pitchFamily="34" charset="0"/>
          <a:ea typeface="ＭＳ Ｐゴシック" charset="-128"/>
        </a:defRPr>
      </a:lvl6pPr>
      <a:lvl7pPr marL="1087393" algn="ctr" rtl="0" fontAlgn="base">
        <a:spcBef>
          <a:spcPct val="0"/>
        </a:spcBef>
        <a:spcAft>
          <a:spcPct val="0"/>
        </a:spcAft>
        <a:defRPr kumimoji="1" sz="5200">
          <a:solidFill>
            <a:schemeClr val="tx1"/>
          </a:solidFill>
          <a:latin typeface="Calibri" pitchFamily="34" charset="0"/>
          <a:ea typeface="ＭＳ Ｐゴシック" charset="-128"/>
        </a:defRPr>
      </a:lvl7pPr>
      <a:lvl8pPr marL="1631084" algn="ctr" rtl="0" fontAlgn="base">
        <a:spcBef>
          <a:spcPct val="0"/>
        </a:spcBef>
        <a:spcAft>
          <a:spcPct val="0"/>
        </a:spcAft>
        <a:defRPr kumimoji="1" sz="5200">
          <a:solidFill>
            <a:schemeClr val="tx1"/>
          </a:solidFill>
          <a:latin typeface="Calibri" pitchFamily="34" charset="0"/>
          <a:ea typeface="ＭＳ Ｐゴシック" charset="-128"/>
        </a:defRPr>
      </a:lvl8pPr>
      <a:lvl9pPr marL="2174788" algn="ctr" rtl="0" fontAlgn="base">
        <a:spcBef>
          <a:spcPct val="0"/>
        </a:spcBef>
        <a:spcAft>
          <a:spcPct val="0"/>
        </a:spcAft>
        <a:defRPr kumimoji="1" sz="5200">
          <a:solidFill>
            <a:schemeClr val="tx1"/>
          </a:solidFill>
          <a:latin typeface="Calibri" pitchFamily="34" charset="0"/>
          <a:ea typeface="ＭＳ Ｐゴシック" charset="-128"/>
        </a:defRPr>
      </a:lvl9pPr>
    </p:titleStyle>
    <p:bodyStyle>
      <a:lvl1pPr marL="407775" indent="-407775" algn="l" rtl="0" eaLnBrk="0" fontAlgn="base" hangingPunct="0">
        <a:spcBef>
          <a:spcPct val="20000"/>
        </a:spcBef>
        <a:spcAft>
          <a:spcPct val="0"/>
        </a:spcAft>
        <a:buFont typeface="Arial" pitchFamily="34" charset="0"/>
        <a:buChar char="•"/>
        <a:defRPr kumimoji="1" sz="3700" kern="1200">
          <a:solidFill>
            <a:schemeClr val="tx1"/>
          </a:solidFill>
          <a:latin typeface="メイリオ" pitchFamily="50" charset="-128"/>
          <a:ea typeface="メイリオ" pitchFamily="50" charset="-128"/>
          <a:cs typeface="メイリオ"/>
        </a:defRPr>
      </a:lvl1pPr>
      <a:lvl2pPr marL="883508" indent="-339810" algn="l" rtl="0" eaLnBrk="0" fontAlgn="base" hangingPunct="0">
        <a:spcBef>
          <a:spcPct val="20000"/>
        </a:spcBef>
        <a:spcAft>
          <a:spcPct val="0"/>
        </a:spcAft>
        <a:buFont typeface="Arial" pitchFamily="34" charset="0"/>
        <a:buChar char="–"/>
        <a:defRPr kumimoji="1" sz="3300" kern="1200">
          <a:solidFill>
            <a:schemeClr val="tx1"/>
          </a:solidFill>
          <a:latin typeface="メイリオ" pitchFamily="50" charset="-128"/>
          <a:ea typeface="メイリオ" pitchFamily="50" charset="-128"/>
          <a:cs typeface="メイリオ"/>
        </a:defRPr>
      </a:lvl2pPr>
      <a:lvl3pPr marL="1359241" indent="-271856" algn="l" rtl="0" eaLnBrk="0" fontAlgn="base" hangingPunct="0">
        <a:spcBef>
          <a:spcPct val="20000"/>
        </a:spcBef>
        <a:spcAft>
          <a:spcPct val="0"/>
        </a:spcAft>
        <a:buFont typeface="Arial" pitchFamily="34" charset="0"/>
        <a:buChar char="•"/>
        <a:defRPr kumimoji="1" sz="2900" kern="1200">
          <a:solidFill>
            <a:schemeClr val="tx1"/>
          </a:solidFill>
          <a:latin typeface="メイリオ" pitchFamily="50" charset="-128"/>
          <a:ea typeface="メイリオ" pitchFamily="50" charset="-128"/>
          <a:cs typeface="メイリオ"/>
        </a:defRPr>
      </a:lvl3pPr>
      <a:lvl4pPr marL="1902935" indent="-271856" algn="l" rtl="0" eaLnBrk="0" fontAlgn="base" hangingPunct="0">
        <a:spcBef>
          <a:spcPct val="20000"/>
        </a:spcBef>
        <a:spcAft>
          <a:spcPct val="0"/>
        </a:spcAft>
        <a:buFont typeface="Arial" pitchFamily="34" charset="0"/>
        <a:buChar char="–"/>
        <a:defRPr kumimoji="1" sz="2400" kern="1200">
          <a:solidFill>
            <a:schemeClr val="tx1"/>
          </a:solidFill>
          <a:latin typeface="メイリオ" pitchFamily="50" charset="-128"/>
          <a:ea typeface="メイリオ" pitchFamily="50" charset="-128"/>
          <a:cs typeface="メイリオ"/>
        </a:defRPr>
      </a:lvl4pPr>
      <a:lvl5pPr marL="2446629" indent="-271856" algn="l" rtl="0" eaLnBrk="0" fontAlgn="base" hangingPunct="0">
        <a:spcBef>
          <a:spcPct val="20000"/>
        </a:spcBef>
        <a:spcAft>
          <a:spcPct val="0"/>
        </a:spcAft>
        <a:buFont typeface="Arial" pitchFamily="34" charset="0"/>
        <a:buChar char="»"/>
        <a:defRPr kumimoji="1" sz="2400" kern="1200">
          <a:solidFill>
            <a:schemeClr val="tx1"/>
          </a:solidFill>
          <a:latin typeface="メイリオ" pitchFamily="50" charset="-128"/>
          <a:ea typeface="メイリオ" pitchFamily="50" charset="-128"/>
          <a:cs typeface="メイリオ"/>
        </a:defRPr>
      </a:lvl5pPr>
      <a:lvl6pPr marL="2990329" indent="-271856" algn="l" defTabSz="1087393" rtl="0" eaLnBrk="1" latinLnBrk="0" hangingPunct="1">
        <a:spcBef>
          <a:spcPct val="20000"/>
        </a:spcBef>
        <a:buFont typeface="Arial" pitchFamily="34" charset="0"/>
        <a:buChar char="•"/>
        <a:defRPr kumimoji="1" sz="2400" kern="1200">
          <a:solidFill>
            <a:schemeClr val="tx1"/>
          </a:solidFill>
          <a:latin typeface="+mn-lt"/>
          <a:ea typeface="+mn-ea"/>
          <a:cs typeface="+mn-cs"/>
        </a:defRPr>
      </a:lvl6pPr>
      <a:lvl7pPr marL="3534026" indent="-271856" algn="l" defTabSz="1087393" rtl="0" eaLnBrk="1" latinLnBrk="0" hangingPunct="1">
        <a:spcBef>
          <a:spcPct val="20000"/>
        </a:spcBef>
        <a:buFont typeface="Arial" pitchFamily="34" charset="0"/>
        <a:buChar char="•"/>
        <a:defRPr kumimoji="1" sz="2400" kern="1200">
          <a:solidFill>
            <a:schemeClr val="tx1"/>
          </a:solidFill>
          <a:latin typeface="+mn-lt"/>
          <a:ea typeface="+mn-ea"/>
          <a:cs typeface="+mn-cs"/>
        </a:defRPr>
      </a:lvl7pPr>
      <a:lvl8pPr marL="4077722" indent="-271856" algn="l" defTabSz="1087393" rtl="0" eaLnBrk="1" latinLnBrk="0" hangingPunct="1">
        <a:spcBef>
          <a:spcPct val="20000"/>
        </a:spcBef>
        <a:buFont typeface="Arial" pitchFamily="34" charset="0"/>
        <a:buChar char="•"/>
        <a:defRPr kumimoji="1" sz="2400" kern="1200">
          <a:solidFill>
            <a:schemeClr val="tx1"/>
          </a:solidFill>
          <a:latin typeface="+mn-lt"/>
          <a:ea typeface="+mn-ea"/>
          <a:cs typeface="+mn-cs"/>
        </a:defRPr>
      </a:lvl8pPr>
      <a:lvl9pPr marL="4621416" indent="-271856" algn="l" defTabSz="1087393" rtl="0" eaLnBrk="1" latinLnBrk="0" hangingPunct="1">
        <a:spcBef>
          <a:spcPct val="20000"/>
        </a:spcBef>
        <a:buFont typeface="Arial" pitchFamily="34" charset="0"/>
        <a:buChar char="•"/>
        <a:defRPr kumimoji="1" sz="2400" kern="1200">
          <a:solidFill>
            <a:schemeClr val="tx1"/>
          </a:solidFill>
          <a:latin typeface="+mn-lt"/>
          <a:ea typeface="+mn-ea"/>
          <a:cs typeface="+mn-cs"/>
        </a:defRPr>
      </a:lvl9pPr>
    </p:bodyStyle>
    <p:otherStyle>
      <a:defPPr>
        <a:defRPr lang="ja-JP"/>
      </a:defPPr>
      <a:lvl1pPr marL="0" algn="l" defTabSz="1087393" rtl="0" eaLnBrk="1" latinLnBrk="0" hangingPunct="1">
        <a:defRPr kumimoji="1" sz="2100" kern="1200">
          <a:solidFill>
            <a:schemeClr val="tx1"/>
          </a:solidFill>
          <a:latin typeface="+mn-lt"/>
          <a:ea typeface="+mn-ea"/>
          <a:cs typeface="+mn-cs"/>
        </a:defRPr>
      </a:lvl1pPr>
      <a:lvl2pPr marL="543697" algn="l" defTabSz="1087393" rtl="0" eaLnBrk="1" latinLnBrk="0" hangingPunct="1">
        <a:defRPr kumimoji="1" sz="2100" kern="1200">
          <a:solidFill>
            <a:schemeClr val="tx1"/>
          </a:solidFill>
          <a:latin typeface="+mn-lt"/>
          <a:ea typeface="+mn-ea"/>
          <a:cs typeface="+mn-cs"/>
        </a:defRPr>
      </a:lvl2pPr>
      <a:lvl3pPr marL="1087393" algn="l" defTabSz="1087393" rtl="0" eaLnBrk="1" latinLnBrk="0" hangingPunct="1">
        <a:defRPr kumimoji="1" sz="2100" kern="1200">
          <a:solidFill>
            <a:schemeClr val="tx1"/>
          </a:solidFill>
          <a:latin typeface="+mn-lt"/>
          <a:ea typeface="+mn-ea"/>
          <a:cs typeface="+mn-cs"/>
        </a:defRPr>
      </a:lvl3pPr>
      <a:lvl4pPr marL="1631084" algn="l" defTabSz="1087393" rtl="0" eaLnBrk="1" latinLnBrk="0" hangingPunct="1">
        <a:defRPr kumimoji="1" sz="2100" kern="1200">
          <a:solidFill>
            <a:schemeClr val="tx1"/>
          </a:solidFill>
          <a:latin typeface="+mn-lt"/>
          <a:ea typeface="+mn-ea"/>
          <a:cs typeface="+mn-cs"/>
        </a:defRPr>
      </a:lvl4pPr>
      <a:lvl5pPr marL="2174788" algn="l" defTabSz="1087393" rtl="0" eaLnBrk="1" latinLnBrk="0" hangingPunct="1">
        <a:defRPr kumimoji="1" sz="2100" kern="1200">
          <a:solidFill>
            <a:schemeClr val="tx1"/>
          </a:solidFill>
          <a:latin typeface="+mn-lt"/>
          <a:ea typeface="+mn-ea"/>
          <a:cs typeface="+mn-cs"/>
        </a:defRPr>
      </a:lvl5pPr>
      <a:lvl6pPr marL="2718481" algn="l" defTabSz="1087393" rtl="0" eaLnBrk="1" latinLnBrk="0" hangingPunct="1">
        <a:defRPr kumimoji="1" sz="2100" kern="1200">
          <a:solidFill>
            <a:schemeClr val="tx1"/>
          </a:solidFill>
          <a:latin typeface="+mn-lt"/>
          <a:ea typeface="+mn-ea"/>
          <a:cs typeface="+mn-cs"/>
        </a:defRPr>
      </a:lvl6pPr>
      <a:lvl7pPr marL="3262175" algn="l" defTabSz="1087393" rtl="0" eaLnBrk="1" latinLnBrk="0" hangingPunct="1">
        <a:defRPr kumimoji="1" sz="2100" kern="1200">
          <a:solidFill>
            <a:schemeClr val="tx1"/>
          </a:solidFill>
          <a:latin typeface="+mn-lt"/>
          <a:ea typeface="+mn-ea"/>
          <a:cs typeface="+mn-cs"/>
        </a:defRPr>
      </a:lvl7pPr>
      <a:lvl8pPr marL="3805876" algn="l" defTabSz="1087393" rtl="0" eaLnBrk="1" latinLnBrk="0" hangingPunct="1">
        <a:defRPr kumimoji="1" sz="2100" kern="1200">
          <a:solidFill>
            <a:schemeClr val="tx1"/>
          </a:solidFill>
          <a:latin typeface="+mn-lt"/>
          <a:ea typeface="+mn-ea"/>
          <a:cs typeface="+mn-cs"/>
        </a:defRPr>
      </a:lvl8pPr>
      <a:lvl9pPr marL="4349568" algn="l" defTabSz="1087393" rtl="0" eaLnBrk="1" latinLnBrk="0" hangingPunct="1">
        <a:defRPr kumimoji="1" sz="21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テキスト プレースホルダ 2"/>
          <p:cNvSpPr>
            <a:spLocks noGrp="1"/>
          </p:cNvSpPr>
          <p:nvPr>
            <p:ph type="body" idx="1"/>
          </p:nvPr>
        </p:nvSpPr>
        <p:spPr bwMode="auto">
          <a:xfrm>
            <a:off x="610235" y="1071811"/>
            <a:ext cx="10984230" cy="5055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8776" tIns="54387" rIns="108776" bIns="54387"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610235" y="6357844"/>
            <a:ext cx="2847763" cy="365209"/>
          </a:xfrm>
          <a:prstGeom prst="rect">
            <a:avLst/>
          </a:prstGeom>
        </p:spPr>
        <p:txBody>
          <a:bodyPr vert="horz" lIns="108776" tIns="54387" rIns="108776" bIns="54387" rtlCol="0" anchor="ctr"/>
          <a:lstStyle>
            <a:lvl1pPr algn="l" fontAlgn="auto">
              <a:spcBef>
                <a:spcPts val="0"/>
              </a:spcBef>
              <a:spcAft>
                <a:spcPts val="0"/>
              </a:spcAft>
              <a:buFont typeface="Wingdings" pitchFamily="2" charset="2"/>
              <a:buNone/>
              <a:defRPr sz="1300">
                <a:solidFill>
                  <a:prstClr val="black">
                    <a:tint val="75000"/>
                  </a:prstClr>
                </a:solidFill>
                <a:latin typeface="メイリオ" pitchFamily="50" charset="-128"/>
                <a:ea typeface="メイリオ" pitchFamily="50" charset="-128"/>
                <a:cs typeface="+mn-cs"/>
              </a:defRPr>
            </a:lvl1pPr>
          </a:lstStyle>
          <a:p>
            <a:pPr defTabSz="913292">
              <a:defRPr/>
            </a:pPr>
            <a:endParaRPr lang="ja-JP" altLang="en-US"/>
          </a:p>
        </p:txBody>
      </p:sp>
      <p:sp>
        <p:nvSpPr>
          <p:cNvPr id="5" name="フッター プレースホルダ 4"/>
          <p:cNvSpPr>
            <a:spLocks noGrp="1"/>
          </p:cNvSpPr>
          <p:nvPr>
            <p:ph type="ftr" sz="quarter" idx="3"/>
          </p:nvPr>
        </p:nvSpPr>
        <p:spPr>
          <a:xfrm>
            <a:off x="4169939" y="6357844"/>
            <a:ext cx="3864822" cy="365209"/>
          </a:xfrm>
          <a:prstGeom prst="rect">
            <a:avLst/>
          </a:prstGeom>
        </p:spPr>
        <p:txBody>
          <a:bodyPr vert="horz" lIns="108776" tIns="54387" rIns="108776" bIns="54387" rtlCol="0" anchor="ctr"/>
          <a:lstStyle>
            <a:lvl1pPr algn="ctr" fontAlgn="auto">
              <a:spcBef>
                <a:spcPts val="0"/>
              </a:spcBef>
              <a:spcAft>
                <a:spcPts val="0"/>
              </a:spcAft>
              <a:buFont typeface="Wingdings" pitchFamily="2" charset="2"/>
              <a:buNone/>
              <a:defRPr sz="1300">
                <a:solidFill>
                  <a:prstClr val="black">
                    <a:tint val="75000"/>
                  </a:prstClr>
                </a:solidFill>
                <a:latin typeface="メイリオ" pitchFamily="50" charset="-128"/>
                <a:ea typeface="メイリオ" pitchFamily="50" charset="-128"/>
                <a:cs typeface="+mn-cs"/>
              </a:defRPr>
            </a:lvl1pPr>
          </a:lstStyle>
          <a:p>
            <a:pPr defTabSz="913292">
              <a:defRPr/>
            </a:pPr>
            <a:endParaRPr lang="ja-JP" altLang="en-US"/>
          </a:p>
        </p:txBody>
      </p:sp>
      <p:sp>
        <p:nvSpPr>
          <p:cNvPr id="11" name="正方形/長方形 10"/>
          <p:cNvSpPr/>
          <p:nvPr/>
        </p:nvSpPr>
        <p:spPr>
          <a:xfrm>
            <a:off x="0" y="3"/>
            <a:ext cx="12204700" cy="631972"/>
          </a:xfrm>
          <a:prstGeom prst="rect">
            <a:avLst/>
          </a:prstGeom>
          <a:gradFill>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08776" tIns="54387" rIns="108776" bIns="54387" anchor="ctr"/>
          <a:lstStyle/>
          <a:p>
            <a:pPr defTabSz="913292">
              <a:buFont typeface="Wingdings" pitchFamily="2" charset="2"/>
              <a:buNone/>
              <a:defRPr/>
            </a:pPr>
            <a:endParaRPr lang="en-US" altLang="ja-JP" sz="3300" dirty="0">
              <a:solidFill>
                <a:prstClr val="white"/>
              </a:solidFill>
              <a:effectLst>
                <a:outerShdw blurRad="38100" dist="38100" dir="2700000" algn="tl">
                  <a:srgbClr val="000000">
                    <a:alpha val="43137"/>
                  </a:srgbClr>
                </a:outerShdw>
              </a:effectLst>
              <a:latin typeface="メイリオ" pitchFamily="50" charset="-128"/>
            </a:endParaRPr>
          </a:p>
        </p:txBody>
      </p:sp>
      <p:sp>
        <p:nvSpPr>
          <p:cNvPr id="12" name="正方形/長方形 11"/>
          <p:cNvSpPr/>
          <p:nvPr/>
        </p:nvSpPr>
        <p:spPr>
          <a:xfrm>
            <a:off x="0" y="6607118"/>
            <a:ext cx="12204700" cy="252470"/>
          </a:xfrm>
          <a:prstGeom prst="rect">
            <a:avLst/>
          </a:prstGeom>
          <a:gradFill>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08776" tIns="54387" rIns="108776" bIns="54387"/>
          <a:lstStyle/>
          <a:p>
            <a:pPr algn="r" defTabSz="543865" fontAlgn="base">
              <a:spcBef>
                <a:spcPct val="0"/>
              </a:spcBef>
              <a:spcAft>
                <a:spcPct val="0"/>
              </a:spcAft>
              <a:defRPr/>
            </a:pPr>
            <a:endParaRPr lang="ja-JP" altLang="en-US" sz="1300" dirty="0">
              <a:solidFill>
                <a:prstClr val="white"/>
              </a:solidFill>
              <a:latin typeface="メイリオ" pitchFamily="50" charset="-128"/>
            </a:endParaRPr>
          </a:p>
        </p:txBody>
      </p:sp>
      <p:sp>
        <p:nvSpPr>
          <p:cNvPr id="2055" name="タイトル プレースホルダ 1"/>
          <p:cNvSpPr>
            <a:spLocks noGrp="1"/>
          </p:cNvSpPr>
          <p:nvPr>
            <p:ph type="title"/>
          </p:nvPr>
        </p:nvSpPr>
        <p:spPr bwMode="auto">
          <a:xfrm>
            <a:off x="555146" y="21"/>
            <a:ext cx="11649556" cy="64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8776" tIns="54387" rIns="108776" bIns="54387" numCol="1" anchor="ctr" anchorCtr="0" compatLnSpc="1">
            <a:prstTxWarp prst="textNoShape">
              <a:avLst/>
            </a:prstTxWarp>
          </a:bodyPr>
          <a:lstStyle/>
          <a:p>
            <a:pPr lvl="0"/>
            <a:r>
              <a:rPr lang="ja-JP" altLang="en-US" smtClean="0"/>
              <a:t>マスタ タイトルの書式設定</a:t>
            </a:r>
          </a:p>
        </p:txBody>
      </p:sp>
      <p:pic>
        <p:nvPicPr>
          <p:cNvPr id="2056" name="Picture 1" descr="D:\100_テンプレート\機密事項ファイルテンプレート\機密レベル用画像データ(png)\[本文ページ用ｰ小]01_日英_02_秘.png"/>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10503247" y="182627"/>
            <a:ext cx="1701453" cy="389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テキスト ボックス 12"/>
          <p:cNvSpPr txBox="1"/>
          <p:nvPr/>
        </p:nvSpPr>
        <p:spPr>
          <a:xfrm>
            <a:off x="11662271" y="1"/>
            <a:ext cx="487359" cy="301574"/>
          </a:xfrm>
          <a:prstGeom prst="rect">
            <a:avLst/>
          </a:prstGeom>
          <a:noFill/>
        </p:spPr>
        <p:txBody>
          <a:bodyPr wrap="none" lIns="108776" tIns="54387" rIns="108776" bIns="54387">
            <a:spAutoFit/>
          </a:bodyPr>
          <a:lstStyle/>
          <a:p>
            <a:pPr algn="r" defTabSz="913292" fontAlgn="base">
              <a:spcBef>
                <a:spcPct val="0"/>
              </a:spcBef>
              <a:spcAft>
                <a:spcPct val="0"/>
              </a:spcAft>
              <a:defRPr/>
            </a:pPr>
            <a:fld id="{B248BB51-E8FE-4FF9-992F-FEAF110B27C6}" type="slidenum">
              <a:rPr lang="ja-JP" altLang="en-US" sz="1200">
                <a:solidFill>
                  <a:prstClr val="white"/>
                </a:solidFill>
                <a:latin typeface="メイリオ"/>
                <a:cs typeface="メイリオ"/>
              </a:rPr>
              <a:pPr algn="r" defTabSz="913292" fontAlgn="base">
                <a:spcBef>
                  <a:spcPct val="0"/>
                </a:spcBef>
                <a:spcAft>
                  <a:spcPct val="0"/>
                </a:spcAft>
                <a:defRPr/>
              </a:pPr>
              <a:t>‹#›</a:t>
            </a:fld>
            <a:endParaRPr lang="ja-JP" altLang="en-US" sz="1200" dirty="0">
              <a:solidFill>
                <a:prstClr val="white"/>
              </a:solidFill>
              <a:latin typeface="メイリオ"/>
              <a:cs typeface="メイリオ"/>
            </a:endParaRPr>
          </a:p>
        </p:txBody>
      </p:sp>
    </p:spTree>
    <p:extLst>
      <p:ext uri="{BB962C8B-B14F-4D97-AF65-F5344CB8AC3E}">
        <p14:creationId xmlns:p14="http://schemas.microsoft.com/office/powerpoint/2010/main" val="106805190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Lst>
  <p:transition>
    <p:fade/>
  </p:transition>
  <p:timing>
    <p:tnLst>
      <p:par>
        <p:cTn id="1" dur="indefinite" restart="never" nodeType="tmRoot"/>
      </p:par>
    </p:tnLst>
  </p:timing>
  <p:hf hdr="0" ftr="0" dt="0"/>
  <p:txStyles>
    <p:titleStyle>
      <a:lvl1pPr algn="l" rtl="0" eaLnBrk="0" fontAlgn="base" hangingPunct="0">
        <a:spcBef>
          <a:spcPct val="0"/>
        </a:spcBef>
        <a:spcAft>
          <a:spcPct val="0"/>
        </a:spcAft>
        <a:defRPr kumimoji="1" sz="3700" b="1" kern="1200">
          <a:solidFill>
            <a:schemeClr val="bg1"/>
          </a:solidFill>
          <a:latin typeface="メイリオ" pitchFamily="50" charset="-128"/>
          <a:ea typeface="メイリオ" pitchFamily="50" charset="-128"/>
          <a:cs typeface="メイリオ"/>
        </a:defRPr>
      </a:lvl1pPr>
      <a:lvl2pPr algn="l" rtl="0" eaLnBrk="0" fontAlgn="base" hangingPunct="0">
        <a:spcBef>
          <a:spcPct val="0"/>
        </a:spcBef>
        <a:spcAft>
          <a:spcPct val="0"/>
        </a:spcAft>
        <a:defRPr kumimoji="1" sz="3700" b="1">
          <a:solidFill>
            <a:schemeClr val="bg1"/>
          </a:solidFill>
          <a:latin typeface="メイリオ" pitchFamily="50" charset="-128"/>
          <a:ea typeface="メイリオ" pitchFamily="50" charset="-128"/>
          <a:cs typeface="メイリオ"/>
        </a:defRPr>
      </a:lvl2pPr>
      <a:lvl3pPr algn="l" rtl="0" eaLnBrk="0" fontAlgn="base" hangingPunct="0">
        <a:spcBef>
          <a:spcPct val="0"/>
        </a:spcBef>
        <a:spcAft>
          <a:spcPct val="0"/>
        </a:spcAft>
        <a:defRPr kumimoji="1" sz="3700" b="1">
          <a:solidFill>
            <a:schemeClr val="bg1"/>
          </a:solidFill>
          <a:latin typeface="メイリオ" pitchFamily="50" charset="-128"/>
          <a:ea typeface="メイリオ" pitchFamily="50" charset="-128"/>
          <a:cs typeface="メイリオ"/>
        </a:defRPr>
      </a:lvl3pPr>
      <a:lvl4pPr algn="l" rtl="0" eaLnBrk="0" fontAlgn="base" hangingPunct="0">
        <a:spcBef>
          <a:spcPct val="0"/>
        </a:spcBef>
        <a:spcAft>
          <a:spcPct val="0"/>
        </a:spcAft>
        <a:defRPr kumimoji="1" sz="3700" b="1">
          <a:solidFill>
            <a:schemeClr val="bg1"/>
          </a:solidFill>
          <a:latin typeface="メイリオ" pitchFamily="50" charset="-128"/>
          <a:ea typeface="メイリオ" pitchFamily="50" charset="-128"/>
          <a:cs typeface="メイリオ"/>
        </a:defRPr>
      </a:lvl4pPr>
      <a:lvl5pPr algn="l" rtl="0" eaLnBrk="0" fontAlgn="base" hangingPunct="0">
        <a:spcBef>
          <a:spcPct val="0"/>
        </a:spcBef>
        <a:spcAft>
          <a:spcPct val="0"/>
        </a:spcAft>
        <a:defRPr kumimoji="1" sz="3700" b="1">
          <a:solidFill>
            <a:schemeClr val="bg1"/>
          </a:solidFill>
          <a:latin typeface="メイリオ" pitchFamily="50" charset="-128"/>
          <a:ea typeface="メイリオ" pitchFamily="50" charset="-128"/>
          <a:cs typeface="メイリオ"/>
        </a:defRPr>
      </a:lvl5pPr>
      <a:lvl6pPr marL="543865" algn="ctr" rtl="0" fontAlgn="base">
        <a:spcBef>
          <a:spcPct val="0"/>
        </a:spcBef>
        <a:spcAft>
          <a:spcPct val="0"/>
        </a:spcAft>
        <a:defRPr kumimoji="1" sz="5200">
          <a:solidFill>
            <a:schemeClr val="tx1"/>
          </a:solidFill>
          <a:latin typeface="Calibri" pitchFamily="34" charset="0"/>
          <a:ea typeface="ＭＳ Ｐゴシック" charset="-128"/>
        </a:defRPr>
      </a:lvl6pPr>
      <a:lvl7pPr marL="1087733" algn="ctr" rtl="0" fontAlgn="base">
        <a:spcBef>
          <a:spcPct val="0"/>
        </a:spcBef>
        <a:spcAft>
          <a:spcPct val="0"/>
        </a:spcAft>
        <a:defRPr kumimoji="1" sz="5200">
          <a:solidFill>
            <a:schemeClr val="tx1"/>
          </a:solidFill>
          <a:latin typeface="Calibri" pitchFamily="34" charset="0"/>
          <a:ea typeface="ＭＳ Ｐゴシック" charset="-128"/>
        </a:defRPr>
      </a:lvl7pPr>
      <a:lvl8pPr marL="1631590" algn="ctr" rtl="0" fontAlgn="base">
        <a:spcBef>
          <a:spcPct val="0"/>
        </a:spcBef>
        <a:spcAft>
          <a:spcPct val="0"/>
        </a:spcAft>
        <a:defRPr kumimoji="1" sz="5200">
          <a:solidFill>
            <a:schemeClr val="tx1"/>
          </a:solidFill>
          <a:latin typeface="Calibri" pitchFamily="34" charset="0"/>
          <a:ea typeface="ＭＳ Ｐゴシック" charset="-128"/>
        </a:defRPr>
      </a:lvl8pPr>
      <a:lvl9pPr marL="2175465" algn="ctr" rtl="0" fontAlgn="base">
        <a:spcBef>
          <a:spcPct val="0"/>
        </a:spcBef>
        <a:spcAft>
          <a:spcPct val="0"/>
        </a:spcAft>
        <a:defRPr kumimoji="1" sz="5200">
          <a:solidFill>
            <a:schemeClr val="tx1"/>
          </a:solidFill>
          <a:latin typeface="Calibri" pitchFamily="34" charset="0"/>
          <a:ea typeface="ＭＳ Ｐゴシック" charset="-128"/>
        </a:defRPr>
      </a:lvl9pPr>
    </p:titleStyle>
    <p:bodyStyle>
      <a:lvl1pPr marL="407902" indent="-407902" algn="l" rtl="0" eaLnBrk="0" fontAlgn="base" hangingPunct="0">
        <a:spcBef>
          <a:spcPct val="20000"/>
        </a:spcBef>
        <a:spcAft>
          <a:spcPct val="0"/>
        </a:spcAft>
        <a:buFont typeface="Arial" pitchFamily="34" charset="0"/>
        <a:buChar char="•"/>
        <a:defRPr kumimoji="1" sz="3700" kern="1200">
          <a:solidFill>
            <a:schemeClr val="tx1"/>
          </a:solidFill>
          <a:latin typeface="メイリオ" pitchFamily="50" charset="-128"/>
          <a:ea typeface="メイリオ" pitchFamily="50" charset="-128"/>
          <a:cs typeface="メイリオ"/>
        </a:defRPr>
      </a:lvl1pPr>
      <a:lvl2pPr marL="883783" indent="-339916" algn="l" rtl="0" eaLnBrk="0" fontAlgn="base" hangingPunct="0">
        <a:spcBef>
          <a:spcPct val="20000"/>
        </a:spcBef>
        <a:spcAft>
          <a:spcPct val="0"/>
        </a:spcAft>
        <a:buFont typeface="Arial" pitchFamily="34" charset="0"/>
        <a:buChar char="–"/>
        <a:defRPr kumimoji="1" sz="3300" kern="1200">
          <a:solidFill>
            <a:schemeClr val="tx1"/>
          </a:solidFill>
          <a:latin typeface="メイリオ" pitchFamily="50" charset="-128"/>
          <a:ea typeface="メイリオ" pitchFamily="50" charset="-128"/>
          <a:cs typeface="メイリオ"/>
        </a:defRPr>
      </a:lvl2pPr>
      <a:lvl3pPr marL="1359666" indent="-271940" algn="l" rtl="0" eaLnBrk="0" fontAlgn="base" hangingPunct="0">
        <a:spcBef>
          <a:spcPct val="20000"/>
        </a:spcBef>
        <a:spcAft>
          <a:spcPct val="0"/>
        </a:spcAft>
        <a:buFont typeface="Arial" pitchFamily="34" charset="0"/>
        <a:buChar char="•"/>
        <a:defRPr kumimoji="1" sz="2900" kern="1200">
          <a:solidFill>
            <a:schemeClr val="tx1"/>
          </a:solidFill>
          <a:latin typeface="メイリオ" pitchFamily="50" charset="-128"/>
          <a:ea typeface="メイリオ" pitchFamily="50" charset="-128"/>
          <a:cs typeface="メイリオ"/>
        </a:defRPr>
      </a:lvl3pPr>
      <a:lvl4pPr marL="1903527" indent="-271940" algn="l" rtl="0" eaLnBrk="0" fontAlgn="base" hangingPunct="0">
        <a:spcBef>
          <a:spcPct val="20000"/>
        </a:spcBef>
        <a:spcAft>
          <a:spcPct val="0"/>
        </a:spcAft>
        <a:buFont typeface="Arial" pitchFamily="34" charset="0"/>
        <a:buChar char="–"/>
        <a:defRPr kumimoji="1" sz="2400" kern="1200">
          <a:solidFill>
            <a:schemeClr val="tx1"/>
          </a:solidFill>
          <a:latin typeface="メイリオ" pitchFamily="50" charset="-128"/>
          <a:ea typeface="メイリオ" pitchFamily="50" charset="-128"/>
          <a:cs typeface="メイリオ"/>
        </a:defRPr>
      </a:lvl4pPr>
      <a:lvl5pPr marL="2447394" indent="-271940" algn="l" rtl="0" eaLnBrk="0" fontAlgn="base" hangingPunct="0">
        <a:spcBef>
          <a:spcPct val="20000"/>
        </a:spcBef>
        <a:spcAft>
          <a:spcPct val="0"/>
        </a:spcAft>
        <a:buFont typeface="Arial" pitchFamily="34" charset="0"/>
        <a:buChar char="»"/>
        <a:defRPr kumimoji="1" sz="2400" kern="1200">
          <a:solidFill>
            <a:schemeClr val="tx1"/>
          </a:solidFill>
          <a:latin typeface="メイリオ" pitchFamily="50" charset="-128"/>
          <a:ea typeface="メイリオ" pitchFamily="50" charset="-128"/>
          <a:cs typeface="メイリオ"/>
        </a:defRPr>
      </a:lvl5pPr>
      <a:lvl6pPr marL="2991256" indent="-271940" algn="l" defTabSz="1087733" rtl="0" eaLnBrk="1" latinLnBrk="0" hangingPunct="1">
        <a:spcBef>
          <a:spcPct val="20000"/>
        </a:spcBef>
        <a:buFont typeface="Arial" pitchFamily="34" charset="0"/>
        <a:buChar char="•"/>
        <a:defRPr kumimoji="1" sz="2400" kern="1200">
          <a:solidFill>
            <a:schemeClr val="tx1"/>
          </a:solidFill>
          <a:latin typeface="+mn-lt"/>
          <a:ea typeface="+mn-ea"/>
          <a:cs typeface="+mn-cs"/>
        </a:defRPr>
      </a:lvl6pPr>
      <a:lvl7pPr marL="3535126" indent="-271940" algn="l" defTabSz="1087733" rtl="0" eaLnBrk="1" latinLnBrk="0" hangingPunct="1">
        <a:spcBef>
          <a:spcPct val="20000"/>
        </a:spcBef>
        <a:buFont typeface="Arial" pitchFamily="34" charset="0"/>
        <a:buChar char="•"/>
        <a:defRPr kumimoji="1" sz="2400" kern="1200">
          <a:solidFill>
            <a:schemeClr val="tx1"/>
          </a:solidFill>
          <a:latin typeface="+mn-lt"/>
          <a:ea typeface="+mn-ea"/>
          <a:cs typeface="+mn-cs"/>
        </a:defRPr>
      </a:lvl7pPr>
      <a:lvl8pPr marL="4078994" indent="-271940" algn="l" defTabSz="1087733" rtl="0" eaLnBrk="1" latinLnBrk="0" hangingPunct="1">
        <a:spcBef>
          <a:spcPct val="20000"/>
        </a:spcBef>
        <a:buFont typeface="Arial" pitchFamily="34" charset="0"/>
        <a:buChar char="•"/>
        <a:defRPr kumimoji="1" sz="2400" kern="1200">
          <a:solidFill>
            <a:schemeClr val="tx1"/>
          </a:solidFill>
          <a:latin typeface="+mn-lt"/>
          <a:ea typeface="+mn-ea"/>
          <a:cs typeface="+mn-cs"/>
        </a:defRPr>
      </a:lvl8pPr>
      <a:lvl9pPr marL="4622858" indent="-271940" algn="l" defTabSz="1087733" rtl="0" eaLnBrk="1" latinLnBrk="0" hangingPunct="1">
        <a:spcBef>
          <a:spcPct val="20000"/>
        </a:spcBef>
        <a:buFont typeface="Arial" pitchFamily="34" charset="0"/>
        <a:buChar char="•"/>
        <a:defRPr kumimoji="1" sz="2400" kern="1200">
          <a:solidFill>
            <a:schemeClr val="tx1"/>
          </a:solidFill>
          <a:latin typeface="+mn-lt"/>
          <a:ea typeface="+mn-ea"/>
          <a:cs typeface="+mn-cs"/>
        </a:defRPr>
      </a:lvl9pPr>
    </p:bodyStyle>
    <p:otherStyle>
      <a:defPPr>
        <a:defRPr lang="ja-JP"/>
      </a:defPPr>
      <a:lvl1pPr marL="0" algn="l" defTabSz="1087733" rtl="0" eaLnBrk="1" latinLnBrk="0" hangingPunct="1">
        <a:defRPr kumimoji="1" sz="2100" kern="1200">
          <a:solidFill>
            <a:schemeClr val="tx1"/>
          </a:solidFill>
          <a:latin typeface="+mn-lt"/>
          <a:ea typeface="+mn-ea"/>
          <a:cs typeface="+mn-cs"/>
        </a:defRPr>
      </a:lvl1pPr>
      <a:lvl2pPr marL="543865" algn="l" defTabSz="1087733" rtl="0" eaLnBrk="1" latinLnBrk="0" hangingPunct="1">
        <a:defRPr kumimoji="1" sz="2100" kern="1200">
          <a:solidFill>
            <a:schemeClr val="tx1"/>
          </a:solidFill>
          <a:latin typeface="+mn-lt"/>
          <a:ea typeface="+mn-ea"/>
          <a:cs typeface="+mn-cs"/>
        </a:defRPr>
      </a:lvl2pPr>
      <a:lvl3pPr marL="1087733" algn="l" defTabSz="1087733" rtl="0" eaLnBrk="1" latinLnBrk="0" hangingPunct="1">
        <a:defRPr kumimoji="1" sz="2100" kern="1200">
          <a:solidFill>
            <a:schemeClr val="tx1"/>
          </a:solidFill>
          <a:latin typeface="+mn-lt"/>
          <a:ea typeface="+mn-ea"/>
          <a:cs typeface="+mn-cs"/>
        </a:defRPr>
      </a:lvl3pPr>
      <a:lvl4pPr marL="1631590" algn="l" defTabSz="1087733" rtl="0" eaLnBrk="1" latinLnBrk="0" hangingPunct="1">
        <a:defRPr kumimoji="1" sz="2100" kern="1200">
          <a:solidFill>
            <a:schemeClr val="tx1"/>
          </a:solidFill>
          <a:latin typeface="+mn-lt"/>
          <a:ea typeface="+mn-ea"/>
          <a:cs typeface="+mn-cs"/>
        </a:defRPr>
      </a:lvl4pPr>
      <a:lvl5pPr marL="2175465" algn="l" defTabSz="1087733" rtl="0" eaLnBrk="1" latinLnBrk="0" hangingPunct="1">
        <a:defRPr kumimoji="1" sz="2100" kern="1200">
          <a:solidFill>
            <a:schemeClr val="tx1"/>
          </a:solidFill>
          <a:latin typeface="+mn-lt"/>
          <a:ea typeface="+mn-ea"/>
          <a:cs typeface="+mn-cs"/>
        </a:defRPr>
      </a:lvl5pPr>
      <a:lvl6pPr marL="2719331" algn="l" defTabSz="1087733" rtl="0" eaLnBrk="1" latinLnBrk="0" hangingPunct="1">
        <a:defRPr kumimoji="1" sz="2100" kern="1200">
          <a:solidFill>
            <a:schemeClr val="tx1"/>
          </a:solidFill>
          <a:latin typeface="+mn-lt"/>
          <a:ea typeface="+mn-ea"/>
          <a:cs typeface="+mn-cs"/>
        </a:defRPr>
      </a:lvl6pPr>
      <a:lvl7pPr marL="3263193" algn="l" defTabSz="1087733" rtl="0" eaLnBrk="1" latinLnBrk="0" hangingPunct="1">
        <a:defRPr kumimoji="1" sz="2100" kern="1200">
          <a:solidFill>
            <a:schemeClr val="tx1"/>
          </a:solidFill>
          <a:latin typeface="+mn-lt"/>
          <a:ea typeface="+mn-ea"/>
          <a:cs typeface="+mn-cs"/>
        </a:defRPr>
      </a:lvl7pPr>
      <a:lvl8pPr marL="3807061" algn="l" defTabSz="1087733" rtl="0" eaLnBrk="1" latinLnBrk="0" hangingPunct="1">
        <a:defRPr kumimoji="1" sz="2100" kern="1200">
          <a:solidFill>
            <a:schemeClr val="tx1"/>
          </a:solidFill>
          <a:latin typeface="+mn-lt"/>
          <a:ea typeface="+mn-ea"/>
          <a:cs typeface="+mn-cs"/>
        </a:defRPr>
      </a:lvl8pPr>
      <a:lvl9pPr marL="4350927" algn="l" defTabSz="1087733" rtl="0" eaLnBrk="1" latinLnBrk="0" hangingPunct="1">
        <a:defRPr kumimoji="1" sz="21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86719287"/>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Lst>
  <p:timing>
    <p:tnLst>
      <p:par>
        <p:cTn id="1" dur="indefinite" restart="never" nodeType="tmRoot"/>
      </p:par>
    </p:tnLst>
  </p:timing>
  <p:hf hdr="0"/>
  <p:txStyles>
    <p:titleStyle>
      <a:lvl1pPr algn="l" defTabSz="1088010" rtl="0" eaLnBrk="1" latinLnBrk="0" hangingPunct="1">
        <a:spcBef>
          <a:spcPct val="0"/>
        </a:spcBef>
        <a:buNone/>
        <a:defRPr kumimoji="1" sz="5200" kern="1200">
          <a:solidFill>
            <a:schemeClr val="tx1"/>
          </a:solidFill>
          <a:latin typeface="+mj-ea"/>
          <a:ea typeface="+mj-ea"/>
          <a:cs typeface="+mj-cs"/>
        </a:defRPr>
      </a:lvl1pPr>
    </p:titleStyle>
    <p:bodyStyle>
      <a:lvl1pPr marL="408006" indent="-408006" algn="l" defTabSz="1088010" rtl="0" eaLnBrk="1" latinLnBrk="0" hangingPunct="1">
        <a:spcBef>
          <a:spcPct val="20000"/>
        </a:spcBef>
        <a:buFont typeface="Arial" pitchFamily="34" charset="0"/>
        <a:buChar char="•"/>
        <a:defRPr kumimoji="1" sz="3700" kern="1200">
          <a:solidFill>
            <a:schemeClr val="tx1"/>
          </a:solidFill>
          <a:latin typeface="+mj-ea"/>
          <a:ea typeface="+mj-ea"/>
          <a:cs typeface="+mn-cs"/>
        </a:defRPr>
      </a:lvl1pPr>
      <a:lvl2pPr marL="884008" indent="-340002" algn="l" defTabSz="1088010" rtl="0" eaLnBrk="1" latinLnBrk="0" hangingPunct="1">
        <a:spcBef>
          <a:spcPct val="20000"/>
        </a:spcBef>
        <a:buFont typeface="Arial" pitchFamily="34" charset="0"/>
        <a:buChar char="–"/>
        <a:defRPr kumimoji="1" sz="3300" kern="1200">
          <a:solidFill>
            <a:schemeClr val="tx1"/>
          </a:solidFill>
          <a:latin typeface="+mj-ea"/>
          <a:ea typeface="+mj-ea"/>
          <a:cs typeface="+mn-cs"/>
        </a:defRPr>
      </a:lvl2pPr>
      <a:lvl3pPr marL="1360012" indent="-272008" algn="l" defTabSz="1088010" rtl="0" eaLnBrk="1" latinLnBrk="0" hangingPunct="1">
        <a:spcBef>
          <a:spcPct val="20000"/>
        </a:spcBef>
        <a:buFont typeface="Arial" pitchFamily="34" charset="0"/>
        <a:buChar char="•"/>
        <a:defRPr kumimoji="1" sz="2900" kern="1200">
          <a:solidFill>
            <a:schemeClr val="tx1"/>
          </a:solidFill>
          <a:latin typeface="+mj-ea"/>
          <a:ea typeface="+mj-ea"/>
          <a:cs typeface="+mn-cs"/>
        </a:defRPr>
      </a:lvl3pPr>
      <a:lvl4pPr marL="1904013" indent="-272008" algn="l" defTabSz="1088010" rtl="0" eaLnBrk="1" latinLnBrk="0" hangingPunct="1">
        <a:spcBef>
          <a:spcPct val="20000"/>
        </a:spcBef>
        <a:buFont typeface="Arial" pitchFamily="34" charset="0"/>
        <a:buChar char="–"/>
        <a:defRPr kumimoji="1" sz="2400" kern="1200">
          <a:solidFill>
            <a:schemeClr val="tx1"/>
          </a:solidFill>
          <a:latin typeface="+mj-ea"/>
          <a:ea typeface="+mj-ea"/>
          <a:cs typeface="+mn-cs"/>
        </a:defRPr>
      </a:lvl4pPr>
      <a:lvl5pPr marL="2448018" indent="-272008" algn="l" defTabSz="1088010" rtl="0" eaLnBrk="1" latinLnBrk="0" hangingPunct="1">
        <a:spcBef>
          <a:spcPct val="20000"/>
        </a:spcBef>
        <a:buFont typeface="Arial" pitchFamily="34" charset="0"/>
        <a:buChar char="»"/>
        <a:defRPr kumimoji="1" sz="2400" kern="1200">
          <a:solidFill>
            <a:schemeClr val="tx1"/>
          </a:solidFill>
          <a:latin typeface="+mj-ea"/>
          <a:ea typeface="+mj-ea"/>
          <a:cs typeface="+mn-cs"/>
        </a:defRPr>
      </a:lvl5pPr>
      <a:lvl6pPr marL="2992018" indent="-272008" algn="l" defTabSz="1088010" rtl="0" eaLnBrk="1" latinLnBrk="0" hangingPunct="1">
        <a:spcBef>
          <a:spcPct val="20000"/>
        </a:spcBef>
        <a:buFont typeface="Arial" pitchFamily="34" charset="0"/>
        <a:buChar char="•"/>
        <a:defRPr kumimoji="1" sz="2400" kern="1200">
          <a:solidFill>
            <a:schemeClr val="tx1"/>
          </a:solidFill>
          <a:latin typeface="+mn-lt"/>
          <a:ea typeface="+mn-ea"/>
          <a:cs typeface="+mn-cs"/>
        </a:defRPr>
      </a:lvl6pPr>
      <a:lvl7pPr marL="3536027" indent="-272008" algn="l" defTabSz="1088010" rtl="0" eaLnBrk="1" latinLnBrk="0" hangingPunct="1">
        <a:spcBef>
          <a:spcPct val="20000"/>
        </a:spcBef>
        <a:buFont typeface="Arial" pitchFamily="34" charset="0"/>
        <a:buChar char="•"/>
        <a:defRPr kumimoji="1" sz="2400" kern="1200">
          <a:solidFill>
            <a:schemeClr val="tx1"/>
          </a:solidFill>
          <a:latin typeface="+mn-lt"/>
          <a:ea typeface="+mn-ea"/>
          <a:cs typeface="+mn-cs"/>
        </a:defRPr>
      </a:lvl7pPr>
      <a:lvl8pPr marL="4080029" indent="-272008" algn="l" defTabSz="1088010" rtl="0" eaLnBrk="1" latinLnBrk="0" hangingPunct="1">
        <a:spcBef>
          <a:spcPct val="20000"/>
        </a:spcBef>
        <a:buFont typeface="Arial" pitchFamily="34" charset="0"/>
        <a:buChar char="•"/>
        <a:defRPr kumimoji="1" sz="2400" kern="1200">
          <a:solidFill>
            <a:schemeClr val="tx1"/>
          </a:solidFill>
          <a:latin typeface="+mn-lt"/>
          <a:ea typeface="+mn-ea"/>
          <a:cs typeface="+mn-cs"/>
        </a:defRPr>
      </a:lvl8pPr>
      <a:lvl9pPr marL="4624035" indent="-272008" algn="l" defTabSz="1088010" rtl="0" eaLnBrk="1" latinLnBrk="0" hangingPunct="1">
        <a:spcBef>
          <a:spcPct val="20000"/>
        </a:spcBef>
        <a:buFont typeface="Arial" pitchFamily="34" charset="0"/>
        <a:buChar char="•"/>
        <a:defRPr kumimoji="1" sz="2400" kern="1200">
          <a:solidFill>
            <a:schemeClr val="tx1"/>
          </a:solidFill>
          <a:latin typeface="+mn-lt"/>
          <a:ea typeface="+mn-ea"/>
          <a:cs typeface="+mn-cs"/>
        </a:defRPr>
      </a:lvl9pPr>
    </p:bodyStyle>
    <p:otherStyle>
      <a:defPPr>
        <a:defRPr lang="ja-JP"/>
      </a:defPPr>
      <a:lvl1pPr marL="0" algn="l" defTabSz="1088010" rtl="0" eaLnBrk="1" latinLnBrk="0" hangingPunct="1">
        <a:defRPr kumimoji="1" sz="2100" kern="1200">
          <a:solidFill>
            <a:schemeClr val="tx1"/>
          </a:solidFill>
          <a:latin typeface="+mn-lt"/>
          <a:ea typeface="+mn-ea"/>
          <a:cs typeface="+mn-cs"/>
        </a:defRPr>
      </a:lvl1pPr>
      <a:lvl2pPr marL="544002" algn="l" defTabSz="1088010" rtl="0" eaLnBrk="1" latinLnBrk="0" hangingPunct="1">
        <a:defRPr kumimoji="1" sz="2100" kern="1200">
          <a:solidFill>
            <a:schemeClr val="tx1"/>
          </a:solidFill>
          <a:latin typeface="+mn-lt"/>
          <a:ea typeface="+mn-ea"/>
          <a:cs typeface="+mn-cs"/>
        </a:defRPr>
      </a:lvl2pPr>
      <a:lvl3pPr marL="1088010" algn="l" defTabSz="1088010" rtl="0" eaLnBrk="1" latinLnBrk="0" hangingPunct="1">
        <a:defRPr kumimoji="1" sz="2100" kern="1200">
          <a:solidFill>
            <a:schemeClr val="tx1"/>
          </a:solidFill>
          <a:latin typeface="+mn-lt"/>
          <a:ea typeface="+mn-ea"/>
          <a:cs typeface="+mn-cs"/>
        </a:defRPr>
      </a:lvl3pPr>
      <a:lvl4pPr marL="1632009" algn="l" defTabSz="1088010" rtl="0" eaLnBrk="1" latinLnBrk="0" hangingPunct="1">
        <a:defRPr kumimoji="1" sz="2100" kern="1200">
          <a:solidFill>
            <a:schemeClr val="tx1"/>
          </a:solidFill>
          <a:latin typeface="+mn-lt"/>
          <a:ea typeface="+mn-ea"/>
          <a:cs typeface="+mn-cs"/>
        </a:defRPr>
      </a:lvl4pPr>
      <a:lvl5pPr marL="2176020" algn="l" defTabSz="1088010" rtl="0" eaLnBrk="1" latinLnBrk="0" hangingPunct="1">
        <a:defRPr kumimoji="1" sz="2100" kern="1200">
          <a:solidFill>
            <a:schemeClr val="tx1"/>
          </a:solidFill>
          <a:latin typeface="+mn-lt"/>
          <a:ea typeface="+mn-ea"/>
          <a:cs typeface="+mn-cs"/>
        </a:defRPr>
      </a:lvl5pPr>
      <a:lvl6pPr marL="2720024" algn="l" defTabSz="1088010" rtl="0" eaLnBrk="1" latinLnBrk="0" hangingPunct="1">
        <a:defRPr kumimoji="1" sz="2100" kern="1200">
          <a:solidFill>
            <a:schemeClr val="tx1"/>
          </a:solidFill>
          <a:latin typeface="+mn-lt"/>
          <a:ea typeface="+mn-ea"/>
          <a:cs typeface="+mn-cs"/>
        </a:defRPr>
      </a:lvl6pPr>
      <a:lvl7pPr marL="3264025" algn="l" defTabSz="1088010" rtl="0" eaLnBrk="1" latinLnBrk="0" hangingPunct="1">
        <a:defRPr kumimoji="1" sz="2100" kern="1200">
          <a:solidFill>
            <a:schemeClr val="tx1"/>
          </a:solidFill>
          <a:latin typeface="+mn-lt"/>
          <a:ea typeface="+mn-ea"/>
          <a:cs typeface="+mn-cs"/>
        </a:defRPr>
      </a:lvl7pPr>
      <a:lvl8pPr marL="3808027" algn="l" defTabSz="1088010" rtl="0" eaLnBrk="1" latinLnBrk="0" hangingPunct="1">
        <a:defRPr kumimoji="1" sz="2100" kern="1200">
          <a:solidFill>
            <a:schemeClr val="tx1"/>
          </a:solidFill>
          <a:latin typeface="+mn-lt"/>
          <a:ea typeface="+mn-ea"/>
          <a:cs typeface="+mn-cs"/>
        </a:defRPr>
      </a:lvl8pPr>
      <a:lvl9pPr marL="4352034" algn="l" defTabSz="1088010" rtl="0" eaLnBrk="1" latinLnBrk="0" hangingPunct="1">
        <a:defRPr kumimoji="1" sz="21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27654" y="360450"/>
            <a:ext cx="11206711" cy="690723"/>
          </a:xfrm>
          <a:prstGeom prst="rect">
            <a:avLst/>
          </a:prstGeom>
          <a:noFill/>
          <a:ln w="8255" algn="ctr">
            <a:noFill/>
            <a:miter lim="800000"/>
            <a:headEnd/>
            <a:tailEnd/>
          </a:ln>
        </p:spPr>
        <p:txBody>
          <a:bodyPr vert="horz" wrap="square" lIns="121860" tIns="60939" rIns="121860" bIns="60939" numCol="1" anchor="ctr" anchorCtr="0" compatLnSpc="1">
            <a:prstTxWarp prst="textNoShape">
              <a:avLst/>
            </a:prstTxWarp>
          </a:bodyPr>
          <a:lstStyle/>
          <a:p>
            <a:pPr lvl="0"/>
            <a:r>
              <a:rPr lang="en-GB" noProof="0" dirty="0" smtClean="0"/>
              <a:t>white design slide master layout</a:t>
            </a:r>
          </a:p>
        </p:txBody>
      </p:sp>
      <p:sp>
        <p:nvSpPr>
          <p:cNvPr id="1027" name="Rectangle 3"/>
          <p:cNvSpPr>
            <a:spLocks noGrp="1" noChangeArrowheads="1"/>
          </p:cNvSpPr>
          <p:nvPr>
            <p:ph type="body" idx="1"/>
          </p:nvPr>
        </p:nvSpPr>
        <p:spPr bwMode="auto">
          <a:xfrm>
            <a:off x="527601" y="1188286"/>
            <a:ext cx="11202473" cy="4972486"/>
          </a:xfrm>
          <a:prstGeom prst="rect">
            <a:avLst/>
          </a:prstGeom>
          <a:noFill/>
          <a:ln w="9525" algn="ctr">
            <a:noFill/>
            <a:miter lim="800000"/>
            <a:headEnd/>
            <a:tailEnd/>
          </a:ln>
        </p:spPr>
        <p:txBody>
          <a:bodyPr vert="horz" wrap="square" lIns="121860" tIns="60939" rIns="121860" bIns="60939" numCol="1" anchor="t" anchorCtr="0" compatLnSpc="1">
            <a:prstTxWarp prst="textNoShape">
              <a:avLst/>
            </a:prstTxWarp>
          </a:bodyPr>
          <a:lstStyle/>
          <a:p>
            <a:pPr lvl="0"/>
            <a:r>
              <a:rPr lang="en-GB" dirty="0" smtClean="0"/>
              <a:t>Click to add first level text or content</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p>
        </p:txBody>
      </p:sp>
      <p:sp>
        <p:nvSpPr>
          <p:cNvPr id="2" name="Slide Number Placeholder 1"/>
          <p:cNvSpPr>
            <a:spLocks noGrp="1"/>
          </p:cNvSpPr>
          <p:nvPr>
            <p:ph type="sldNum" sz="quarter" idx="4"/>
          </p:nvPr>
        </p:nvSpPr>
        <p:spPr>
          <a:xfrm>
            <a:off x="0" y="6335289"/>
            <a:ext cx="621537" cy="366267"/>
          </a:xfrm>
          <a:prstGeom prst="rect">
            <a:avLst/>
          </a:prstGeom>
        </p:spPr>
        <p:txBody>
          <a:bodyPr vert="horz" lIns="121860" tIns="60939" rIns="121860" bIns="60939" rtlCol="0" anchor="ctr"/>
          <a:lstStyle>
            <a:lvl1pPr algn="r">
              <a:defRPr sz="1300">
                <a:solidFill>
                  <a:schemeClr val="tx1"/>
                </a:solidFill>
              </a:defRPr>
            </a:lvl1pPr>
          </a:lstStyle>
          <a:p>
            <a:pPr defTabSz="913500" fontAlgn="base">
              <a:spcBef>
                <a:spcPct val="0"/>
              </a:spcBef>
              <a:spcAft>
                <a:spcPct val="0"/>
              </a:spcAft>
            </a:pPr>
            <a:fld id="{BA31D7B1-E9D9-0E44-86A4-95390775A4AC}" type="slidenum">
              <a:rPr kumimoji="0" lang="en-US" smtClean="0">
                <a:solidFill>
                  <a:srgbClr val="000000"/>
                </a:solidFill>
                <a:latin typeface="Arial" pitchFamily="34" charset="0"/>
              </a:rPr>
              <a:pPr defTabSz="913500" fontAlgn="base">
                <a:spcBef>
                  <a:spcPct val="0"/>
                </a:spcBef>
                <a:spcAft>
                  <a:spcPct val="0"/>
                </a:spcAft>
              </a:pPr>
              <a:t>‹#›</a:t>
            </a:fld>
            <a:endParaRPr kumimoji="0" lang="en-US" dirty="0">
              <a:solidFill>
                <a:srgbClr val="000000"/>
              </a:solidFill>
              <a:latin typeface="Arial" pitchFamily="34" charset="0"/>
            </a:endParaRPr>
          </a:p>
        </p:txBody>
      </p:sp>
      <p:grpSp>
        <p:nvGrpSpPr>
          <p:cNvPr id="4" name="Group 3"/>
          <p:cNvGrpSpPr/>
          <p:nvPr userDrawn="1"/>
        </p:nvGrpSpPr>
        <p:grpSpPr>
          <a:xfrm>
            <a:off x="689347" y="6382430"/>
            <a:ext cx="11283722" cy="279558"/>
            <a:chOff x="516468" y="4785713"/>
            <a:chExt cx="8453985" cy="209620"/>
          </a:xfrm>
        </p:grpSpPr>
        <p:pic>
          <p:nvPicPr>
            <p:cNvPr id="14" name="Picture 13"/>
            <p:cNvPicPr>
              <a:picLocks noChangeAspect="1" noChangeArrowheads="1"/>
            </p:cNvPicPr>
            <p:nvPr/>
          </p:nvPicPr>
          <p:blipFill>
            <a:blip r:embed="rId12" cstate="screen">
              <a:extLst>
                <a:ext uri="{28A0092B-C50C-407E-A947-70E740481C1C}">
                  <a14:useLocalDpi xmlns:a14="http://schemas.microsoft.com/office/drawing/2010/main"/>
                </a:ext>
              </a:extLst>
            </a:blip>
            <a:stretch>
              <a:fillRect/>
            </a:stretch>
          </p:blipFill>
          <p:spPr bwMode="auto">
            <a:xfrm>
              <a:off x="8368561" y="4785713"/>
              <a:ext cx="601892" cy="204878"/>
            </a:xfrm>
            <a:prstGeom prst="rect">
              <a:avLst/>
            </a:prstGeom>
            <a:noFill/>
          </p:spPr>
        </p:pic>
        <p:cxnSp>
          <p:nvCxnSpPr>
            <p:cNvPr id="16" name="Straight Connector 15"/>
            <p:cNvCxnSpPr/>
            <p:nvPr userDrawn="1"/>
          </p:nvCxnSpPr>
          <p:spPr>
            <a:xfrm>
              <a:off x="516468" y="4800600"/>
              <a:ext cx="0" cy="194733"/>
            </a:xfrm>
            <a:prstGeom prst="line">
              <a:avLst/>
            </a:prstGeom>
            <a:ln w="9525"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sp>
        <p:nvSpPr>
          <p:cNvPr id="3" name="Footer Placeholder 2"/>
          <p:cNvSpPr>
            <a:spLocks noGrp="1"/>
          </p:cNvSpPr>
          <p:nvPr>
            <p:ph type="ftr" sz="quarter" idx="3"/>
          </p:nvPr>
        </p:nvSpPr>
        <p:spPr>
          <a:xfrm>
            <a:off x="813678" y="6323997"/>
            <a:ext cx="5141794" cy="366267"/>
          </a:xfrm>
          <a:prstGeom prst="rect">
            <a:avLst/>
          </a:prstGeom>
        </p:spPr>
        <p:txBody>
          <a:bodyPr vert="horz" lIns="121860" tIns="60939" rIns="121860" bIns="60939" rtlCol="0" anchor="ctr"/>
          <a:lstStyle>
            <a:lvl1pPr algn="l">
              <a:defRPr sz="1300">
                <a:solidFill>
                  <a:srgbClr val="000000"/>
                </a:solidFill>
              </a:defRPr>
            </a:lvl1pPr>
          </a:lstStyle>
          <a:p>
            <a:pPr defTabSz="913500" fontAlgn="base">
              <a:spcBef>
                <a:spcPct val="0"/>
              </a:spcBef>
              <a:spcAft>
                <a:spcPct val="0"/>
              </a:spcAft>
            </a:pPr>
            <a:r>
              <a:rPr kumimoji="0" lang="en-US" smtClean="0">
                <a:latin typeface="Arial" pitchFamily="34" charset="0"/>
              </a:rPr>
              <a:t>footer</a:t>
            </a:r>
            <a:endParaRPr kumimoji="0" lang="en-US" dirty="0">
              <a:latin typeface="Arial" pitchFamily="34" charset="0"/>
            </a:endParaRPr>
          </a:p>
        </p:txBody>
      </p:sp>
    </p:spTree>
    <p:extLst>
      <p:ext uri="{BB962C8B-B14F-4D97-AF65-F5344CB8AC3E}">
        <p14:creationId xmlns:p14="http://schemas.microsoft.com/office/powerpoint/2010/main" val="325236166"/>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5" r:id="rId8"/>
    <p:sldLayoutId id="2147483836" r:id="rId9"/>
    <p:sldLayoutId id="2147483837"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dt="0"/>
  <p:txStyles>
    <p:titleStyle>
      <a:lvl1pPr algn="l" rtl="0" eaLnBrk="0" fontAlgn="base" hangingPunct="0">
        <a:spcBef>
          <a:spcPct val="0"/>
        </a:spcBef>
        <a:spcAft>
          <a:spcPct val="0"/>
        </a:spcAft>
        <a:defRPr sz="3200" b="1" spc="-200" baseline="0">
          <a:solidFill>
            <a:srgbClr val="303044"/>
          </a:solidFill>
          <a:latin typeface="Arial" pitchFamily="34" charset="0"/>
          <a:ea typeface="+mj-ea"/>
          <a:cs typeface="Arial" pitchFamily="34" charset="0"/>
        </a:defRPr>
      </a:lvl1pPr>
      <a:lvl2pPr algn="l" rtl="0" eaLnBrk="0" fontAlgn="base" hangingPunct="0">
        <a:spcBef>
          <a:spcPct val="0"/>
        </a:spcBef>
        <a:spcAft>
          <a:spcPct val="0"/>
        </a:spcAft>
        <a:defRPr sz="3500">
          <a:solidFill>
            <a:schemeClr val="tx1"/>
          </a:solidFill>
          <a:latin typeface="AvantGarde Medium" pitchFamily="34" charset="0"/>
          <a:cs typeface="Arial" charset="0"/>
        </a:defRPr>
      </a:lvl2pPr>
      <a:lvl3pPr algn="l" rtl="0" eaLnBrk="0" fontAlgn="base" hangingPunct="0">
        <a:spcBef>
          <a:spcPct val="0"/>
        </a:spcBef>
        <a:spcAft>
          <a:spcPct val="0"/>
        </a:spcAft>
        <a:defRPr sz="3500">
          <a:solidFill>
            <a:schemeClr val="tx1"/>
          </a:solidFill>
          <a:latin typeface="AvantGarde Medium" pitchFamily="34" charset="0"/>
          <a:cs typeface="Arial" charset="0"/>
        </a:defRPr>
      </a:lvl3pPr>
      <a:lvl4pPr algn="l" rtl="0" eaLnBrk="0" fontAlgn="base" hangingPunct="0">
        <a:spcBef>
          <a:spcPct val="0"/>
        </a:spcBef>
        <a:spcAft>
          <a:spcPct val="0"/>
        </a:spcAft>
        <a:defRPr sz="3500">
          <a:solidFill>
            <a:schemeClr val="tx1"/>
          </a:solidFill>
          <a:latin typeface="AvantGarde Medium" pitchFamily="34" charset="0"/>
          <a:cs typeface="Arial" charset="0"/>
        </a:defRPr>
      </a:lvl4pPr>
      <a:lvl5pPr algn="l" rtl="0" eaLnBrk="0" fontAlgn="base" hangingPunct="0">
        <a:spcBef>
          <a:spcPct val="0"/>
        </a:spcBef>
        <a:spcAft>
          <a:spcPct val="0"/>
        </a:spcAft>
        <a:defRPr sz="3500">
          <a:solidFill>
            <a:schemeClr val="tx1"/>
          </a:solidFill>
          <a:latin typeface="AvantGarde Medium" pitchFamily="34" charset="0"/>
          <a:cs typeface="Arial" charset="0"/>
        </a:defRPr>
      </a:lvl5pPr>
      <a:lvl6pPr marL="609303" algn="l" rtl="0" fontAlgn="base">
        <a:spcBef>
          <a:spcPct val="0"/>
        </a:spcBef>
        <a:spcAft>
          <a:spcPct val="0"/>
        </a:spcAft>
        <a:defRPr sz="3500">
          <a:solidFill>
            <a:schemeClr val="tx1"/>
          </a:solidFill>
          <a:latin typeface="AvantGarde Medium" pitchFamily="34" charset="0"/>
          <a:cs typeface="Arial" charset="0"/>
        </a:defRPr>
      </a:lvl6pPr>
      <a:lvl7pPr marL="1218606" algn="l" rtl="0" fontAlgn="base">
        <a:spcBef>
          <a:spcPct val="0"/>
        </a:spcBef>
        <a:spcAft>
          <a:spcPct val="0"/>
        </a:spcAft>
        <a:defRPr sz="3500">
          <a:solidFill>
            <a:schemeClr val="tx1"/>
          </a:solidFill>
          <a:latin typeface="AvantGarde Medium" pitchFamily="34" charset="0"/>
          <a:cs typeface="Arial" charset="0"/>
        </a:defRPr>
      </a:lvl7pPr>
      <a:lvl8pPr marL="1827906" algn="l" rtl="0" fontAlgn="base">
        <a:spcBef>
          <a:spcPct val="0"/>
        </a:spcBef>
        <a:spcAft>
          <a:spcPct val="0"/>
        </a:spcAft>
        <a:defRPr sz="3500">
          <a:solidFill>
            <a:schemeClr val="tx1"/>
          </a:solidFill>
          <a:latin typeface="AvantGarde Medium" pitchFamily="34" charset="0"/>
          <a:cs typeface="Arial" charset="0"/>
        </a:defRPr>
      </a:lvl8pPr>
      <a:lvl9pPr marL="2437212" algn="l" rtl="0" fontAlgn="base">
        <a:spcBef>
          <a:spcPct val="0"/>
        </a:spcBef>
        <a:spcAft>
          <a:spcPct val="0"/>
        </a:spcAft>
        <a:defRPr sz="3500">
          <a:solidFill>
            <a:schemeClr val="tx1"/>
          </a:solidFill>
          <a:latin typeface="AvantGarde Medium" pitchFamily="34" charset="0"/>
          <a:cs typeface="Arial" charset="0"/>
        </a:defRPr>
      </a:lvl9pPr>
    </p:titleStyle>
    <p:bodyStyle>
      <a:lvl1pPr marL="0" indent="0" algn="l" rtl="0" eaLnBrk="0" fontAlgn="base" hangingPunct="0">
        <a:spcBef>
          <a:spcPct val="20000"/>
        </a:spcBef>
        <a:spcAft>
          <a:spcPct val="0"/>
        </a:spcAft>
        <a:buFont typeface="DendaNew"/>
        <a:buNone/>
        <a:defRPr sz="2400" baseline="0">
          <a:solidFill>
            <a:srgbClr val="000000"/>
          </a:solidFill>
          <a:latin typeface="Arial" pitchFamily="34" charset="0"/>
          <a:ea typeface="+mn-ea"/>
          <a:cs typeface="Arial" pitchFamily="34" charset="0"/>
        </a:defRPr>
      </a:lvl1pPr>
      <a:lvl2pPr marL="243296" indent="-243296" algn="l" rtl="0" eaLnBrk="0" fontAlgn="base" hangingPunct="0">
        <a:spcBef>
          <a:spcPct val="20000"/>
        </a:spcBef>
        <a:spcAft>
          <a:spcPct val="0"/>
        </a:spcAft>
        <a:buFont typeface="DendaNew"/>
        <a:buChar char="−"/>
        <a:defRPr sz="2100">
          <a:solidFill>
            <a:srgbClr val="000000"/>
          </a:solidFill>
          <a:latin typeface="Arial" pitchFamily="34" charset="0"/>
          <a:cs typeface="Arial" pitchFamily="34" charset="0"/>
        </a:defRPr>
      </a:lvl2pPr>
      <a:lvl3pPr marL="478136" indent="-234839" algn="l" rtl="0" eaLnBrk="0" fontAlgn="base" hangingPunct="0">
        <a:spcBef>
          <a:spcPct val="20000"/>
        </a:spcBef>
        <a:spcAft>
          <a:spcPct val="0"/>
        </a:spcAft>
        <a:buFont typeface="DendaNew"/>
        <a:buChar char="−"/>
        <a:defRPr sz="1900">
          <a:solidFill>
            <a:srgbClr val="000000"/>
          </a:solidFill>
          <a:latin typeface="Arial" pitchFamily="34" charset="0"/>
          <a:cs typeface="Arial" pitchFamily="34" charset="0"/>
        </a:defRPr>
      </a:lvl3pPr>
      <a:lvl4pPr marL="721429" indent="-243296" algn="l" rtl="0" eaLnBrk="0" fontAlgn="base" hangingPunct="0">
        <a:spcBef>
          <a:spcPct val="20000"/>
        </a:spcBef>
        <a:spcAft>
          <a:spcPct val="0"/>
        </a:spcAft>
        <a:buFont typeface="DendaNew"/>
        <a:buChar char="−"/>
        <a:defRPr sz="1600">
          <a:solidFill>
            <a:srgbClr val="000000"/>
          </a:solidFill>
          <a:latin typeface="Arial" pitchFamily="34" charset="0"/>
          <a:cs typeface="Arial" pitchFamily="34" charset="0"/>
        </a:defRPr>
      </a:lvl4pPr>
      <a:lvl5pPr marL="956269" indent="-234839" algn="l" rtl="0" eaLnBrk="0" fontAlgn="base" hangingPunct="0">
        <a:spcBef>
          <a:spcPct val="20000"/>
        </a:spcBef>
        <a:spcAft>
          <a:spcPct val="0"/>
        </a:spcAft>
        <a:buFont typeface="DendaNew"/>
        <a:buChar char="−"/>
        <a:defRPr sz="1500">
          <a:solidFill>
            <a:srgbClr val="000000"/>
          </a:solidFill>
          <a:latin typeface="Arial" pitchFamily="34" charset="0"/>
          <a:cs typeface="Arial" pitchFamily="34" charset="0"/>
        </a:defRPr>
      </a:lvl5pPr>
      <a:lvl6pPr marL="3357515" indent="-357540" algn="l" rtl="0" fontAlgn="base">
        <a:spcBef>
          <a:spcPct val="20000"/>
        </a:spcBef>
        <a:spcAft>
          <a:spcPct val="0"/>
        </a:spcAft>
        <a:buFont typeface="DendaNew" pitchFamily="2" charset="0"/>
        <a:buChar char="−"/>
        <a:defRPr sz="2100">
          <a:solidFill>
            <a:schemeClr val="tx1"/>
          </a:solidFill>
          <a:latin typeface="+mn-lt"/>
          <a:cs typeface="+mn-cs"/>
        </a:defRPr>
      </a:lvl6pPr>
      <a:lvl7pPr marL="3966817" indent="-357540" algn="l" rtl="0" fontAlgn="base">
        <a:spcBef>
          <a:spcPct val="20000"/>
        </a:spcBef>
        <a:spcAft>
          <a:spcPct val="0"/>
        </a:spcAft>
        <a:buFont typeface="DendaNew" pitchFamily="2" charset="0"/>
        <a:buChar char="−"/>
        <a:defRPr sz="2100">
          <a:solidFill>
            <a:schemeClr val="tx1"/>
          </a:solidFill>
          <a:latin typeface="+mn-lt"/>
          <a:cs typeface="+mn-cs"/>
        </a:defRPr>
      </a:lvl7pPr>
      <a:lvl8pPr marL="4576114" indent="-357540" algn="l" rtl="0" fontAlgn="base">
        <a:spcBef>
          <a:spcPct val="20000"/>
        </a:spcBef>
        <a:spcAft>
          <a:spcPct val="0"/>
        </a:spcAft>
        <a:buFont typeface="DendaNew" pitchFamily="2" charset="0"/>
        <a:buChar char="−"/>
        <a:defRPr sz="2100">
          <a:solidFill>
            <a:schemeClr val="tx1"/>
          </a:solidFill>
          <a:latin typeface="+mn-lt"/>
          <a:cs typeface="+mn-cs"/>
        </a:defRPr>
      </a:lvl8pPr>
      <a:lvl9pPr marL="5185421" indent="-357540" algn="l" rtl="0" fontAlgn="base">
        <a:spcBef>
          <a:spcPct val="20000"/>
        </a:spcBef>
        <a:spcAft>
          <a:spcPct val="0"/>
        </a:spcAft>
        <a:buFont typeface="DendaNew" pitchFamily="2" charset="0"/>
        <a:buChar char="−"/>
        <a:defRPr sz="2100">
          <a:solidFill>
            <a:schemeClr val="tx1"/>
          </a:solidFill>
          <a:latin typeface="+mn-lt"/>
          <a:cs typeface="+mn-cs"/>
        </a:defRPr>
      </a:lvl9pPr>
    </p:bodyStyle>
    <p:otherStyle>
      <a:defPPr>
        <a:defRPr lang="en-US"/>
      </a:defPPr>
      <a:lvl1pPr marL="0" algn="l" defTabSz="1218606" rtl="0" eaLnBrk="1" latinLnBrk="0" hangingPunct="1">
        <a:defRPr sz="2400" kern="1200">
          <a:solidFill>
            <a:schemeClr val="tx1"/>
          </a:solidFill>
          <a:latin typeface="+mn-lt"/>
          <a:ea typeface="+mn-ea"/>
          <a:cs typeface="+mn-cs"/>
        </a:defRPr>
      </a:lvl1pPr>
      <a:lvl2pPr marL="609303" algn="l" defTabSz="1218606" rtl="0" eaLnBrk="1" latinLnBrk="0" hangingPunct="1">
        <a:defRPr sz="2400" kern="1200">
          <a:solidFill>
            <a:schemeClr val="tx1"/>
          </a:solidFill>
          <a:latin typeface="+mn-lt"/>
          <a:ea typeface="+mn-ea"/>
          <a:cs typeface="+mn-cs"/>
        </a:defRPr>
      </a:lvl2pPr>
      <a:lvl3pPr marL="1218606" algn="l" defTabSz="1218606" rtl="0" eaLnBrk="1" latinLnBrk="0" hangingPunct="1">
        <a:defRPr sz="2400" kern="1200">
          <a:solidFill>
            <a:schemeClr val="tx1"/>
          </a:solidFill>
          <a:latin typeface="+mn-lt"/>
          <a:ea typeface="+mn-ea"/>
          <a:cs typeface="+mn-cs"/>
        </a:defRPr>
      </a:lvl3pPr>
      <a:lvl4pPr marL="1827906" algn="l" defTabSz="1218606" rtl="0" eaLnBrk="1" latinLnBrk="0" hangingPunct="1">
        <a:defRPr sz="2400" kern="1200">
          <a:solidFill>
            <a:schemeClr val="tx1"/>
          </a:solidFill>
          <a:latin typeface="+mn-lt"/>
          <a:ea typeface="+mn-ea"/>
          <a:cs typeface="+mn-cs"/>
        </a:defRPr>
      </a:lvl4pPr>
      <a:lvl5pPr marL="2437212" algn="l" defTabSz="1218606" rtl="0" eaLnBrk="1" latinLnBrk="0" hangingPunct="1">
        <a:defRPr sz="2400" kern="1200">
          <a:solidFill>
            <a:schemeClr val="tx1"/>
          </a:solidFill>
          <a:latin typeface="+mn-lt"/>
          <a:ea typeface="+mn-ea"/>
          <a:cs typeface="+mn-cs"/>
        </a:defRPr>
      </a:lvl5pPr>
      <a:lvl6pPr marL="3046511" algn="l" defTabSz="1218606" rtl="0" eaLnBrk="1" latinLnBrk="0" hangingPunct="1">
        <a:defRPr sz="2400" kern="1200">
          <a:solidFill>
            <a:schemeClr val="tx1"/>
          </a:solidFill>
          <a:latin typeface="+mn-lt"/>
          <a:ea typeface="+mn-ea"/>
          <a:cs typeface="+mn-cs"/>
        </a:defRPr>
      </a:lvl6pPr>
      <a:lvl7pPr marL="3655817" algn="l" defTabSz="1218606" rtl="0" eaLnBrk="1" latinLnBrk="0" hangingPunct="1">
        <a:defRPr sz="2400" kern="1200">
          <a:solidFill>
            <a:schemeClr val="tx1"/>
          </a:solidFill>
          <a:latin typeface="+mn-lt"/>
          <a:ea typeface="+mn-ea"/>
          <a:cs typeface="+mn-cs"/>
        </a:defRPr>
      </a:lvl7pPr>
      <a:lvl8pPr marL="4265115" algn="l" defTabSz="1218606" rtl="0" eaLnBrk="1" latinLnBrk="0" hangingPunct="1">
        <a:defRPr sz="2400" kern="1200">
          <a:solidFill>
            <a:schemeClr val="tx1"/>
          </a:solidFill>
          <a:latin typeface="+mn-lt"/>
          <a:ea typeface="+mn-ea"/>
          <a:cs typeface="+mn-cs"/>
        </a:defRPr>
      </a:lvl8pPr>
      <a:lvl9pPr marL="4874421" algn="l" defTabSz="1218606"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2.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59.png"/><Relationship Id="rId3" Type="http://schemas.openxmlformats.org/officeDocument/2006/relationships/image" Target="../media/image51.jpeg"/><Relationship Id="rId7" Type="http://schemas.openxmlformats.org/officeDocument/2006/relationships/image" Target="../media/image54.png"/><Relationship Id="rId12" Type="http://schemas.openxmlformats.org/officeDocument/2006/relationships/image" Target="../media/image58.png"/><Relationship Id="rId2" Type="http://schemas.openxmlformats.org/officeDocument/2006/relationships/image" Target="../media/image50.jpeg"/><Relationship Id="rId1" Type="http://schemas.openxmlformats.org/officeDocument/2006/relationships/slideLayout" Target="../slideLayouts/slideLayout2.xml"/><Relationship Id="rId6" Type="http://schemas.microsoft.com/office/2007/relationships/hdphoto" Target="../media/hdphoto13.wdp"/><Relationship Id="rId11" Type="http://schemas.openxmlformats.org/officeDocument/2006/relationships/image" Target="../media/image57.png"/><Relationship Id="rId5" Type="http://schemas.openxmlformats.org/officeDocument/2006/relationships/image" Target="../media/image53.png"/><Relationship Id="rId10" Type="http://schemas.microsoft.com/office/2007/relationships/hdphoto" Target="../media/hdphoto14.wdp"/><Relationship Id="rId4" Type="http://schemas.openxmlformats.org/officeDocument/2006/relationships/image" Target="../media/image52.jpeg"/><Relationship Id="rId9" Type="http://schemas.openxmlformats.org/officeDocument/2006/relationships/image" Target="../media/image56.png"/></Relationships>
</file>

<file path=ppt/slides/_rels/slide13.xml.rels><?xml version="1.0" encoding="UTF-8" standalone="yes"?>
<Relationships xmlns="http://schemas.openxmlformats.org/package/2006/relationships"><Relationship Id="rId8" Type="http://schemas.openxmlformats.org/officeDocument/2006/relationships/image" Target="../media/image58.png"/><Relationship Id="rId13" Type="http://schemas.microsoft.com/office/2007/relationships/hdphoto" Target="../media/hdphoto13.wdp"/><Relationship Id="rId3" Type="http://schemas.openxmlformats.org/officeDocument/2006/relationships/image" Target="../media/image54.png"/><Relationship Id="rId7" Type="http://schemas.openxmlformats.org/officeDocument/2006/relationships/image" Target="../media/image57.png"/><Relationship Id="rId12" Type="http://schemas.openxmlformats.org/officeDocument/2006/relationships/image" Target="../media/image53.png"/><Relationship Id="rId2" Type="http://schemas.openxmlformats.org/officeDocument/2006/relationships/image" Target="../media/image50.jpeg"/><Relationship Id="rId1" Type="http://schemas.openxmlformats.org/officeDocument/2006/relationships/slideLayout" Target="../slideLayouts/slideLayout2.xml"/><Relationship Id="rId6" Type="http://schemas.microsoft.com/office/2007/relationships/hdphoto" Target="../media/hdphoto14.wdp"/><Relationship Id="rId11" Type="http://schemas.openxmlformats.org/officeDocument/2006/relationships/image" Target="../media/image52.jpeg"/><Relationship Id="rId5" Type="http://schemas.openxmlformats.org/officeDocument/2006/relationships/image" Target="../media/image56.png"/><Relationship Id="rId10" Type="http://schemas.openxmlformats.org/officeDocument/2006/relationships/image" Target="../media/image51.jpeg"/><Relationship Id="rId4" Type="http://schemas.openxmlformats.org/officeDocument/2006/relationships/image" Target="../media/image55.png"/><Relationship Id="rId9" Type="http://schemas.openxmlformats.org/officeDocument/2006/relationships/image" Target="../media/image59.png"/></Relationships>
</file>

<file path=ppt/slides/_rels/slide1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png"/><Relationship Id="rId4" Type="http://schemas.openxmlformats.org/officeDocument/2006/relationships/image" Target="../media/image61.png"/></Relationships>
</file>

<file path=ppt/slides/_rels/slide15.xml.rels><?xml version="1.0" encoding="UTF-8" standalone="yes"?>
<Relationships xmlns="http://schemas.openxmlformats.org/package/2006/relationships"><Relationship Id="rId8" Type="http://schemas.openxmlformats.org/officeDocument/2006/relationships/image" Target="../media/image59.png"/><Relationship Id="rId13" Type="http://schemas.microsoft.com/office/2007/relationships/hdphoto" Target="../media/hdphoto13.wdp"/><Relationship Id="rId3" Type="http://schemas.openxmlformats.org/officeDocument/2006/relationships/image" Target="../media/image55.png"/><Relationship Id="rId7" Type="http://schemas.openxmlformats.org/officeDocument/2006/relationships/image" Target="../media/image58.png"/><Relationship Id="rId12" Type="http://schemas.openxmlformats.org/officeDocument/2006/relationships/image" Target="../media/image53.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57.png"/><Relationship Id="rId11" Type="http://schemas.openxmlformats.org/officeDocument/2006/relationships/image" Target="../media/image52.jpeg"/><Relationship Id="rId5" Type="http://schemas.microsoft.com/office/2007/relationships/hdphoto" Target="../media/hdphoto14.wdp"/><Relationship Id="rId10" Type="http://schemas.openxmlformats.org/officeDocument/2006/relationships/image" Target="../media/image51.jpeg"/><Relationship Id="rId4" Type="http://schemas.openxmlformats.org/officeDocument/2006/relationships/image" Target="../media/image56.png"/><Relationship Id="rId9" Type="http://schemas.openxmlformats.org/officeDocument/2006/relationships/image" Target="../media/image64.png"/></Relationships>
</file>

<file path=ppt/slides/_rels/slide16.xml.rels><?xml version="1.0" encoding="UTF-8" standalone="yes"?>
<Relationships xmlns="http://schemas.openxmlformats.org/package/2006/relationships"><Relationship Id="rId3" Type="http://schemas.openxmlformats.org/officeDocument/2006/relationships/image" Target="../media/image65.jpeg"/><Relationship Id="rId7" Type="http://schemas.openxmlformats.org/officeDocument/2006/relationships/image" Target="../media/image6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17.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71.png"/><Relationship Id="rId3" Type="http://schemas.openxmlformats.org/officeDocument/2006/relationships/image" Target="../media/image52.jpeg"/><Relationship Id="rId7" Type="http://schemas.openxmlformats.org/officeDocument/2006/relationships/image" Target="../media/image55.png"/><Relationship Id="rId12" Type="http://schemas.openxmlformats.org/officeDocument/2006/relationships/image" Target="../media/image59.png"/><Relationship Id="rId2" Type="http://schemas.openxmlformats.org/officeDocument/2006/relationships/image" Target="../media/image51.jpeg"/><Relationship Id="rId16"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54.png"/><Relationship Id="rId11" Type="http://schemas.openxmlformats.org/officeDocument/2006/relationships/image" Target="../media/image58.png"/><Relationship Id="rId5" Type="http://schemas.microsoft.com/office/2007/relationships/hdphoto" Target="../media/hdphoto15.wdp"/><Relationship Id="rId15" Type="http://schemas.openxmlformats.org/officeDocument/2006/relationships/image" Target="../media/image72.png"/><Relationship Id="rId10" Type="http://schemas.openxmlformats.org/officeDocument/2006/relationships/image" Target="../media/image57.png"/><Relationship Id="rId4" Type="http://schemas.openxmlformats.org/officeDocument/2006/relationships/image" Target="../media/image70.png"/><Relationship Id="rId9" Type="http://schemas.microsoft.com/office/2007/relationships/hdphoto" Target="../media/hdphoto14.wdp"/><Relationship Id="rId14" Type="http://schemas.microsoft.com/office/2007/relationships/hdphoto" Target="../media/hdphoto16.wdp"/></Relationships>
</file>

<file path=ppt/slides/_rels/slide18.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tiff"/><Relationship Id="rId7" Type="http://schemas.openxmlformats.org/officeDocument/2006/relationships/image" Target="../media/image79.tiff"/><Relationship Id="rId2" Type="http://schemas.openxmlformats.org/officeDocument/2006/relationships/image" Target="../media/image74.tiff"/><Relationship Id="rId1" Type="http://schemas.openxmlformats.org/officeDocument/2006/relationships/slideLayout" Target="../slideLayouts/slideLayout116.xml"/><Relationship Id="rId6" Type="http://schemas.openxmlformats.org/officeDocument/2006/relationships/image" Target="../media/image78.jpeg"/><Relationship Id="rId5" Type="http://schemas.openxmlformats.org/officeDocument/2006/relationships/image" Target="../media/image77.jpeg"/><Relationship Id="rId10" Type="http://schemas.openxmlformats.org/officeDocument/2006/relationships/image" Target="../media/image81.jpeg"/><Relationship Id="rId4" Type="http://schemas.openxmlformats.org/officeDocument/2006/relationships/image" Target="../media/image76.tiff"/><Relationship Id="rId9" Type="http://schemas.microsoft.com/office/2007/relationships/hdphoto" Target="../media/hdphoto17.wdp"/></Relationships>
</file>

<file path=ppt/slides/_rels/slide19.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tiff"/><Relationship Id="rId7" Type="http://schemas.openxmlformats.org/officeDocument/2006/relationships/image" Target="../media/image79.tiff"/><Relationship Id="rId2" Type="http://schemas.openxmlformats.org/officeDocument/2006/relationships/image" Target="../media/image74.tiff"/><Relationship Id="rId1" Type="http://schemas.openxmlformats.org/officeDocument/2006/relationships/slideLayout" Target="../slideLayouts/slideLayout116.xml"/><Relationship Id="rId6" Type="http://schemas.openxmlformats.org/officeDocument/2006/relationships/image" Target="../media/image78.jpeg"/><Relationship Id="rId11" Type="http://schemas.openxmlformats.org/officeDocument/2006/relationships/image" Target="../media/image82.png"/><Relationship Id="rId5" Type="http://schemas.openxmlformats.org/officeDocument/2006/relationships/image" Target="../media/image77.jpeg"/><Relationship Id="rId10" Type="http://schemas.openxmlformats.org/officeDocument/2006/relationships/image" Target="../media/image81.jpeg"/><Relationship Id="rId4" Type="http://schemas.openxmlformats.org/officeDocument/2006/relationships/image" Target="../media/image76.tiff"/><Relationship Id="rId9" Type="http://schemas.microsoft.com/office/2007/relationships/hdphoto" Target="../media/hdphoto17.wdp"/></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8" Type="http://schemas.openxmlformats.org/officeDocument/2006/relationships/hyperlink" Target="http://upload.wikimedia.org/wikipedia/commons/8/8b/Logo_Globosat.svg" TargetMode="External"/><Relationship Id="rId13" Type="http://schemas.openxmlformats.org/officeDocument/2006/relationships/image" Target="../media/image93.jpeg"/><Relationship Id="rId3" Type="http://schemas.openxmlformats.org/officeDocument/2006/relationships/image" Target="../media/image84.png"/><Relationship Id="rId7" Type="http://schemas.openxmlformats.org/officeDocument/2006/relationships/image" Target="../media/image88.png"/><Relationship Id="rId12" Type="http://schemas.openxmlformats.org/officeDocument/2006/relationships/image" Target="../media/image92.png"/><Relationship Id="rId17" Type="http://schemas.openxmlformats.org/officeDocument/2006/relationships/image" Target="../media/image97.png"/><Relationship Id="rId2" Type="http://schemas.openxmlformats.org/officeDocument/2006/relationships/image" Target="../media/image83.jpeg"/><Relationship Id="rId16" Type="http://schemas.openxmlformats.org/officeDocument/2006/relationships/image" Target="../media/image96.png"/><Relationship Id="rId1" Type="http://schemas.openxmlformats.org/officeDocument/2006/relationships/slideLayout" Target="../slideLayouts/slideLayout116.xml"/><Relationship Id="rId6" Type="http://schemas.openxmlformats.org/officeDocument/2006/relationships/image" Target="../media/image87.jpeg"/><Relationship Id="rId11" Type="http://schemas.openxmlformats.org/officeDocument/2006/relationships/image" Target="../media/image91.jpeg"/><Relationship Id="rId5" Type="http://schemas.openxmlformats.org/officeDocument/2006/relationships/image" Target="../media/image86.gif"/><Relationship Id="rId15" Type="http://schemas.openxmlformats.org/officeDocument/2006/relationships/image" Target="../media/image95.jpeg"/><Relationship Id="rId10" Type="http://schemas.openxmlformats.org/officeDocument/2006/relationships/image" Target="../media/image90.png"/><Relationship Id="rId4" Type="http://schemas.openxmlformats.org/officeDocument/2006/relationships/image" Target="../media/image85.jpeg"/><Relationship Id="rId9" Type="http://schemas.openxmlformats.org/officeDocument/2006/relationships/image" Target="../media/image89.png"/><Relationship Id="rId14" Type="http://schemas.openxmlformats.org/officeDocument/2006/relationships/image" Target="../media/image94.jpeg"/></Relationships>
</file>

<file path=ppt/slides/_rels/slide21.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hyperlink" Target="http://upload.wikimedia.org/wikipedia/en/e/e8/WC-2014-Brasil.svg" TargetMode="External"/><Relationship Id="rId7" Type="http://schemas.openxmlformats.org/officeDocument/2006/relationships/hyperlink" Target="http://upload.wikimedia.org/wikipedia/commons/c/ca/Sony_logo.svg" TargetMode="External"/><Relationship Id="rId2" Type="http://schemas.openxmlformats.org/officeDocument/2006/relationships/image" Target="../media/image98.jpeg"/><Relationship Id="rId1" Type="http://schemas.openxmlformats.org/officeDocument/2006/relationships/slideLayout" Target="../slideLayouts/slideLayout116.xml"/><Relationship Id="rId6" Type="http://schemas.openxmlformats.org/officeDocument/2006/relationships/image" Target="../media/image100.png"/><Relationship Id="rId5" Type="http://schemas.openxmlformats.org/officeDocument/2006/relationships/hyperlink" Target="http://upload.wikimedia.org/wikipedia/commons/8/80/FIFA_Logo_(2010).svg" TargetMode="External"/><Relationship Id="rId4" Type="http://schemas.openxmlformats.org/officeDocument/2006/relationships/image" Target="../media/image99.png"/><Relationship Id="rId9" Type="http://schemas.openxmlformats.org/officeDocument/2006/relationships/image" Target="../media/image102.jpeg"/></Relationships>
</file>

<file path=ppt/slides/_rels/slide2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4.jpeg"/><Relationship Id="rId4" Type="http://schemas.microsoft.com/office/2007/relationships/hdphoto" Target="../media/hdphoto18.wdp"/></Relationships>
</file>

<file path=ppt/slides/_rels/slide23.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5.png"/><Relationship Id="rId7" Type="http://schemas.openxmlformats.org/officeDocument/2006/relationships/image" Target="../media/image108.png"/><Relationship Id="rId12" Type="http://schemas.microsoft.com/office/2007/relationships/hdphoto" Target="../media/hdphoto21.wdp"/><Relationship Id="rId2" Type="http://schemas.openxmlformats.org/officeDocument/2006/relationships/image" Target="../media/image104.png"/><Relationship Id="rId1" Type="http://schemas.openxmlformats.org/officeDocument/2006/relationships/slideLayout" Target="../slideLayouts/slideLayout2.xml"/><Relationship Id="rId6" Type="http://schemas.openxmlformats.org/officeDocument/2006/relationships/image" Target="../media/image107.png"/><Relationship Id="rId11" Type="http://schemas.openxmlformats.org/officeDocument/2006/relationships/image" Target="../media/image111.png"/><Relationship Id="rId5" Type="http://schemas.openxmlformats.org/officeDocument/2006/relationships/image" Target="../media/image106.png"/><Relationship Id="rId10" Type="http://schemas.microsoft.com/office/2007/relationships/hdphoto" Target="../media/hdphoto20.wdp"/><Relationship Id="rId4" Type="http://schemas.microsoft.com/office/2007/relationships/hdphoto" Target="../media/hdphoto19.wdp"/><Relationship Id="rId9" Type="http://schemas.openxmlformats.org/officeDocument/2006/relationships/image" Target="../media/image110.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130.xml"/><Relationship Id="rId5" Type="http://schemas.openxmlformats.org/officeDocument/2006/relationships/image" Target="../media/image115.png"/><Relationship Id="rId4" Type="http://schemas.openxmlformats.org/officeDocument/2006/relationships/image" Target="../media/image114.png"/></Relationships>
</file>

<file path=ppt/slides/_rels/slide2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2.png"/><Relationship Id="rId1" Type="http://schemas.openxmlformats.org/officeDocument/2006/relationships/slideLayout" Target="../slideLayouts/slideLayout130.xml"/></Relationships>
</file>

<file path=ppt/slides/_rels/slide2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2.png"/><Relationship Id="rId1" Type="http://schemas.openxmlformats.org/officeDocument/2006/relationships/slideLayout" Target="../slideLayouts/slideLayout130.xml"/><Relationship Id="rId4" Type="http://schemas.openxmlformats.org/officeDocument/2006/relationships/image" Target="../media/image115.png"/></Relationships>
</file>

<file path=ppt/slides/_rels/slide29.xml.rels><?xml version="1.0" encoding="UTF-8" standalone="yes"?>
<Relationships xmlns="http://schemas.openxmlformats.org/package/2006/relationships"><Relationship Id="rId8" Type="http://schemas.openxmlformats.org/officeDocument/2006/relationships/image" Target="../media/image121.png"/><Relationship Id="rId13" Type="http://schemas.openxmlformats.org/officeDocument/2006/relationships/image" Target="../media/image124.png"/><Relationship Id="rId3" Type="http://schemas.microsoft.com/office/2007/relationships/hdphoto" Target="../media/hdphoto22.wdp"/><Relationship Id="rId7" Type="http://schemas.microsoft.com/office/2007/relationships/hdphoto" Target="../media/hdphoto24.wdp"/><Relationship Id="rId12" Type="http://schemas.microsoft.com/office/2007/relationships/hdphoto" Target="../media/hdphoto26.wdp"/><Relationship Id="rId2" Type="http://schemas.openxmlformats.org/officeDocument/2006/relationships/image" Target="../media/image118.png"/><Relationship Id="rId16" Type="http://schemas.microsoft.com/office/2007/relationships/hdphoto" Target="../media/hdphoto28.wdp"/><Relationship Id="rId1" Type="http://schemas.openxmlformats.org/officeDocument/2006/relationships/slideLayout" Target="../slideLayouts/slideLayout130.xml"/><Relationship Id="rId6" Type="http://schemas.openxmlformats.org/officeDocument/2006/relationships/image" Target="../media/image120.png"/><Relationship Id="rId11" Type="http://schemas.openxmlformats.org/officeDocument/2006/relationships/image" Target="../media/image123.png"/><Relationship Id="rId5" Type="http://schemas.microsoft.com/office/2007/relationships/hdphoto" Target="../media/hdphoto23.wdp"/><Relationship Id="rId15" Type="http://schemas.openxmlformats.org/officeDocument/2006/relationships/image" Target="../media/image125.png"/><Relationship Id="rId10" Type="http://schemas.microsoft.com/office/2007/relationships/hdphoto" Target="../media/hdphoto25.wdp"/><Relationship Id="rId4" Type="http://schemas.openxmlformats.org/officeDocument/2006/relationships/image" Target="../media/image119.png"/><Relationship Id="rId9" Type="http://schemas.openxmlformats.org/officeDocument/2006/relationships/image" Target="../media/image122.png"/><Relationship Id="rId14" Type="http://schemas.microsoft.com/office/2007/relationships/hdphoto" Target="../media/hdphoto27.wdp"/></Relationships>
</file>

<file path=ppt/slides/_rels/slide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0.xml"/></Relationships>
</file>

<file path=ppt/slides/_rels/slide33.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110.png"/><Relationship Id="rId1" Type="http://schemas.openxmlformats.org/officeDocument/2006/relationships/slideLayout" Target="../slideLayouts/slideLayout130.xml"/><Relationship Id="rId6" Type="http://schemas.openxmlformats.org/officeDocument/2006/relationships/image" Target="../media/image128.jpeg"/><Relationship Id="rId5" Type="http://schemas.openxmlformats.org/officeDocument/2006/relationships/image" Target="../media/image127.png"/><Relationship Id="rId4" Type="http://schemas.openxmlformats.org/officeDocument/2006/relationships/image" Target="../media/image126.png"/></Relationships>
</file>

<file path=ppt/slides/_rels/slide34.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29.jpeg"/><Relationship Id="rId7" Type="http://schemas.openxmlformats.org/officeDocument/2006/relationships/image" Target="../media/image132.png"/><Relationship Id="rId2" Type="http://schemas.openxmlformats.org/officeDocument/2006/relationships/notesSlide" Target="../notesSlides/notesSlide10.xml"/><Relationship Id="rId1" Type="http://schemas.openxmlformats.org/officeDocument/2006/relationships/slideLayout" Target="../slideLayouts/slideLayout126.xml"/><Relationship Id="rId6" Type="http://schemas.openxmlformats.org/officeDocument/2006/relationships/image" Target="../media/image131.png"/><Relationship Id="rId11" Type="http://schemas.openxmlformats.org/officeDocument/2006/relationships/image" Target="../media/image115.png"/><Relationship Id="rId5" Type="http://schemas.microsoft.com/office/2007/relationships/hdphoto" Target="../media/hdphoto29.wdp"/><Relationship Id="rId10" Type="http://schemas.openxmlformats.org/officeDocument/2006/relationships/image" Target="../media/image134.png"/><Relationship Id="rId4" Type="http://schemas.openxmlformats.org/officeDocument/2006/relationships/image" Target="../media/image130.png"/><Relationship Id="rId9" Type="http://schemas.openxmlformats.org/officeDocument/2006/relationships/image" Target="../media/image13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0.png"/><Relationship Id="rId1" Type="http://schemas.openxmlformats.org/officeDocument/2006/relationships/slideLayout" Target="../slideLayouts/slideLayout18.xml"/><Relationship Id="rId5" Type="http://schemas.microsoft.com/office/2007/relationships/hdphoto" Target="../media/hdphoto4.wdp"/><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23.png"/><Relationship Id="rId4" Type="http://schemas.microsoft.com/office/2007/relationships/hdphoto" Target="../media/hdphoto5.wdp"/></Relationships>
</file>

<file path=ppt/slides/_rels/slide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25.png"/><Relationship Id="rId7" Type="http://schemas.openxmlformats.org/officeDocument/2006/relationships/image" Target="../media/image28.png"/><Relationship Id="rId12" Type="http://schemas.openxmlformats.org/officeDocument/2006/relationships/image" Target="../media/image3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7.jpeg"/><Relationship Id="rId11" Type="http://schemas.openxmlformats.org/officeDocument/2006/relationships/image" Target="../media/image32.jpeg"/><Relationship Id="rId5" Type="http://schemas.microsoft.com/office/2007/relationships/hdphoto" Target="../media/hdphoto7.wdp"/><Relationship Id="rId10" Type="http://schemas.openxmlformats.org/officeDocument/2006/relationships/image" Target="../media/image31.jpeg"/><Relationship Id="rId4" Type="http://schemas.openxmlformats.org/officeDocument/2006/relationships/image" Target="../media/image26.jpeg"/><Relationship Id="rId9" Type="http://schemas.openxmlformats.org/officeDocument/2006/relationships/image" Target="../media/image30.jpeg"/><Relationship Id="rId14" Type="http://schemas.openxmlformats.org/officeDocument/2006/relationships/image" Target="../media/image35.png"/></Relationships>
</file>

<file path=ppt/slides/_rels/slide9.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43.png"/><Relationship Id="rId3" Type="http://schemas.microsoft.com/office/2007/relationships/hdphoto" Target="../media/hdphoto8.wdp"/><Relationship Id="rId7" Type="http://schemas.openxmlformats.org/officeDocument/2006/relationships/image" Target="../media/image39.jpeg"/><Relationship Id="rId12" Type="http://schemas.microsoft.com/office/2007/relationships/hdphoto" Target="../media/hdphoto11.wdp"/><Relationship Id="rId2" Type="http://schemas.openxmlformats.org/officeDocument/2006/relationships/image" Target="../media/image36.png"/><Relationship Id="rId1" Type="http://schemas.openxmlformats.org/officeDocument/2006/relationships/slideLayout" Target="../slideLayouts/slideLayout7.xml"/><Relationship Id="rId6" Type="http://schemas.microsoft.com/office/2007/relationships/hdphoto" Target="../media/hdphoto9.wdp"/><Relationship Id="rId11" Type="http://schemas.openxmlformats.org/officeDocument/2006/relationships/image" Target="../media/image42.png"/><Relationship Id="rId5" Type="http://schemas.openxmlformats.org/officeDocument/2006/relationships/image" Target="../media/image38.png"/><Relationship Id="rId15" Type="http://schemas.openxmlformats.org/officeDocument/2006/relationships/image" Target="../media/image44.png"/><Relationship Id="rId10" Type="http://schemas.microsoft.com/office/2007/relationships/hdphoto" Target="../media/hdphoto10.wdp"/><Relationship Id="rId4" Type="http://schemas.openxmlformats.org/officeDocument/2006/relationships/image" Target="../media/image37.jpeg"/><Relationship Id="rId9" Type="http://schemas.openxmlformats.org/officeDocument/2006/relationships/image" Target="../media/image41.png"/><Relationship Id="rId14" Type="http://schemas.microsoft.com/office/2007/relationships/hdphoto" Target="../media/hdphoto12.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テキスト プレースホルダー 1"/>
          <p:cNvSpPr>
            <a:spLocks noGrp="1"/>
          </p:cNvSpPr>
          <p:nvPr>
            <p:ph type="body" sz="quarter" idx="14"/>
          </p:nvPr>
        </p:nvSpPr>
        <p:spPr>
          <a:xfrm>
            <a:off x="720747" y="2781739"/>
            <a:ext cx="10763249" cy="576263"/>
          </a:xfrm>
        </p:spPr>
        <p:txBody>
          <a:bodyPr/>
          <a:lstStyle/>
          <a:p>
            <a:r>
              <a:rPr lang="en-US" altLang="ja-JP" sz="4800" dirty="0"/>
              <a:t>Sony 4K Solution</a:t>
            </a:r>
            <a:endParaRPr lang="ja-JP" altLang="en-US" sz="4800" dirty="0"/>
          </a:p>
        </p:txBody>
      </p:sp>
    </p:spTree>
    <p:extLst>
      <p:ext uri="{BB962C8B-B14F-4D97-AF65-F5344CB8AC3E}">
        <p14:creationId xmlns:p14="http://schemas.microsoft.com/office/powerpoint/2010/main" val="7338299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Optical lens converter</a:t>
            </a:r>
            <a:endParaRPr kumimoji="1" lang="ja-JP" altLang="en-US"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7815" y="1269556"/>
            <a:ext cx="9725720" cy="4753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13320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4K XAVC </a:t>
            </a:r>
            <a:r>
              <a:rPr lang="en-US" altLang="ja-JP" dirty="0" smtClean="0"/>
              <a:t>Server: PWS-4400</a:t>
            </a:r>
            <a:endParaRPr kumimoji="1" lang="ja-JP" altLang="en-US" dirty="0"/>
          </a:p>
        </p:txBody>
      </p:sp>
      <p:pic>
        <p:nvPicPr>
          <p:cNvPr id="4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6407" y="189443"/>
            <a:ext cx="5112568" cy="3299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17782" y="5374012"/>
            <a:ext cx="2103903" cy="957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 name="Rectangle 3"/>
          <p:cNvSpPr txBox="1">
            <a:spLocks noChangeArrowheads="1"/>
          </p:cNvSpPr>
          <p:nvPr/>
        </p:nvSpPr>
        <p:spPr bwMode="auto">
          <a:xfrm>
            <a:off x="341710" y="909515"/>
            <a:ext cx="6852795" cy="4195434"/>
          </a:xfrm>
          <a:prstGeom prst="rect">
            <a:avLst/>
          </a:prstGeom>
          <a:noFill/>
          <a:ln w="9525" algn="ctr">
            <a:noFill/>
            <a:miter lim="800000"/>
            <a:headEnd/>
            <a:tailEnd/>
          </a:ln>
        </p:spPr>
        <p:txBody>
          <a:bodyPr vert="horz" wrap="square" lIns="108804" tIns="54405" rIns="108804" bIns="54405" numCol="1" anchor="t" anchorCtr="0" compatLnSpc="1">
            <a:prstTxWarp prst="textNoShape">
              <a:avLst/>
            </a:prstTxWarp>
            <a:noAutofit/>
          </a:bodyPr>
          <a:lstStyle>
            <a:lvl1pPr marL="295258" indent="-295258" algn="l" defTabSz="1430254" rtl="0" eaLnBrk="1" fontAlgn="base" hangingPunct="1">
              <a:spcBef>
                <a:spcPts val="850"/>
              </a:spcBef>
              <a:spcAft>
                <a:spcPct val="0"/>
              </a:spcAft>
              <a:buSzPct val="75000"/>
              <a:buFont typeface="Arial" pitchFamily="34" charset="0"/>
              <a:buBlip>
                <a:blip r:embed="rId5"/>
              </a:buBlip>
              <a:defRPr kumimoji="1" sz="3200" b="1">
                <a:solidFill>
                  <a:schemeClr val="tx1"/>
                </a:solidFill>
                <a:latin typeface="+mn-lt"/>
                <a:ea typeface="+mn-ea"/>
                <a:cs typeface="+mn-cs"/>
              </a:defRPr>
            </a:lvl1pPr>
            <a:lvl2pPr marL="725445" indent="-341294" algn="l" defTabSz="1430254" rtl="0" eaLnBrk="1" fontAlgn="base" hangingPunct="1">
              <a:spcBef>
                <a:spcPts val="600"/>
              </a:spcBef>
              <a:spcAft>
                <a:spcPct val="0"/>
              </a:spcAft>
              <a:buClr>
                <a:schemeClr val="accent2"/>
              </a:buClr>
              <a:buSzPct val="85000"/>
              <a:buFont typeface="Arial" pitchFamily="34" charset="0"/>
              <a:buBlip>
                <a:blip r:embed="rId6"/>
              </a:buBlip>
              <a:defRPr kumimoji="1" sz="2800">
                <a:solidFill>
                  <a:schemeClr val="tx1"/>
                </a:solidFill>
                <a:latin typeface="+mn-lt"/>
                <a:ea typeface="+mn-ea"/>
              </a:defRPr>
            </a:lvl2pPr>
            <a:lvl3pPr marL="1265164" indent="-273035" algn="l" defTabSz="1349296" rtl="0" eaLnBrk="1" fontAlgn="base" hangingPunct="1">
              <a:spcBef>
                <a:spcPts val="350"/>
              </a:spcBef>
              <a:spcAft>
                <a:spcPct val="0"/>
              </a:spcAft>
              <a:buClr>
                <a:schemeClr val="accent2"/>
              </a:buClr>
              <a:buSzPct val="80000"/>
              <a:buFont typeface="Arial" pitchFamily="34" charset="0"/>
              <a:buChar char="–"/>
              <a:defRPr kumimoji="1" sz="2800">
                <a:solidFill>
                  <a:schemeClr val="tx1"/>
                </a:solidFill>
                <a:latin typeface="+mn-lt"/>
                <a:ea typeface="+mn-ea"/>
              </a:defRPr>
            </a:lvl3pPr>
            <a:lvl4pPr marL="1617568" indent="-217475" algn="l" defTabSz="1430254" rtl="0" eaLnBrk="1" fontAlgn="base" hangingPunct="1">
              <a:spcBef>
                <a:spcPts val="200"/>
              </a:spcBef>
              <a:spcAft>
                <a:spcPct val="0"/>
              </a:spcAft>
              <a:buClr>
                <a:schemeClr val="accent2"/>
              </a:buClr>
              <a:buSzPct val="65000"/>
              <a:buFont typeface="Wingdings" pitchFamily="2" charset="2"/>
              <a:buChar char="Ø"/>
              <a:defRPr kumimoji="1" sz="2400">
                <a:solidFill>
                  <a:schemeClr val="tx1"/>
                </a:solidFill>
                <a:latin typeface="+mn-lt"/>
                <a:ea typeface="+mn-ea"/>
              </a:defRPr>
            </a:lvl4pPr>
            <a:lvl5pPr marL="1973148" indent="-325419" algn="l" defTabSz="1430254" rtl="0" eaLnBrk="1" fontAlgn="base" hangingPunct="1">
              <a:spcBef>
                <a:spcPct val="10000"/>
              </a:spcBef>
              <a:spcAft>
                <a:spcPct val="0"/>
              </a:spcAft>
              <a:buFont typeface="Arial" pitchFamily="34" charset="0"/>
              <a:buChar char="•"/>
              <a:defRPr kumimoji="1" sz="2000">
                <a:solidFill>
                  <a:srgbClr val="606060"/>
                </a:solidFill>
                <a:latin typeface="+mn-lt"/>
                <a:ea typeface="+mn-ea"/>
              </a:defRPr>
            </a:lvl5pPr>
            <a:lvl6pPr marL="3225612" indent="-325419" algn="l" defTabSz="1430254" rtl="0" eaLnBrk="1" fontAlgn="base" hangingPunct="1">
              <a:spcBef>
                <a:spcPct val="10000"/>
              </a:spcBef>
              <a:spcAft>
                <a:spcPct val="0"/>
              </a:spcAft>
              <a:defRPr kumimoji="1" sz="900">
                <a:solidFill>
                  <a:srgbClr val="606060"/>
                </a:solidFill>
                <a:latin typeface="+mn-lt"/>
                <a:ea typeface="+mn-ea"/>
              </a:defRPr>
            </a:lvl6pPr>
            <a:lvl7pPr marL="3682784" indent="-325419" algn="l" defTabSz="1430254" rtl="0" eaLnBrk="1" fontAlgn="base" hangingPunct="1">
              <a:spcBef>
                <a:spcPct val="10000"/>
              </a:spcBef>
              <a:spcAft>
                <a:spcPct val="0"/>
              </a:spcAft>
              <a:defRPr kumimoji="1" sz="900">
                <a:solidFill>
                  <a:srgbClr val="606060"/>
                </a:solidFill>
                <a:latin typeface="+mn-lt"/>
                <a:ea typeface="+mn-ea"/>
              </a:defRPr>
            </a:lvl7pPr>
            <a:lvl8pPr marL="4139955" indent="-325419" algn="l" defTabSz="1430254" rtl="0" eaLnBrk="1" fontAlgn="base" hangingPunct="1">
              <a:spcBef>
                <a:spcPct val="10000"/>
              </a:spcBef>
              <a:spcAft>
                <a:spcPct val="0"/>
              </a:spcAft>
              <a:defRPr kumimoji="1" sz="900">
                <a:solidFill>
                  <a:srgbClr val="606060"/>
                </a:solidFill>
                <a:latin typeface="+mn-lt"/>
                <a:ea typeface="+mn-ea"/>
              </a:defRPr>
            </a:lvl8pPr>
            <a:lvl9pPr marL="4597131" indent="-325419" algn="l" defTabSz="1430254" rtl="0" eaLnBrk="1" fontAlgn="base" hangingPunct="1">
              <a:spcBef>
                <a:spcPct val="10000"/>
              </a:spcBef>
              <a:spcAft>
                <a:spcPct val="0"/>
              </a:spcAft>
              <a:defRPr kumimoji="1" sz="900">
                <a:solidFill>
                  <a:srgbClr val="606060"/>
                </a:solidFill>
                <a:latin typeface="+mn-lt"/>
                <a:ea typeface="+mn-ea"/>
              </a:defRPr>
            </a:lvl9pPr>
          </a:lstStyle>
          <a:p>
            <a:pPr marL="0" indent="0">
              <a:lnSpc>
                <a:spcPts val="2135"/>
              </a:lnSpc>
              <a:buNone/>
              <a:defRPr/>
            </a:pPr>
            <a:r>
              <a:rPr lang="en-US" altLang="ja-JP" sz="2400" u="sng" dirty="0">
                <a:solidFill>
                  <a:srgbClr val="0033CC"/>
                </a:solidFill>
                <a:latin typeface="Arial" pitchFamily="34" charset="0"/>
                <a:ea typeface="ＭＳ Ｐゴシック" charset="-128"/>
              </a:rPr>
              <a:t>Main Specs</a:t>
            </a:r>
          </a:p>
          <a:p>
            <a:pPr>
              <a:lnSpc>
                <a:spcPts val="2135"/>
              </a:lnSpc>
              <a:buFont typeface="Arial" pitchFamily="34" charset="0"/>
              <a:buChar char="•"/>
              <a:defRPr/>
            </a:pPr>
            <a:r>
              <a:rPr lang="en-US" altLang="ja-JP" sz="2100" dirty="0">
                <a:latin typeface="Arial" pitchFamily="34" charset="0"/>
                <a:ea typeface="ＭＳ Ｐゴシック" charset="-128"/>
              </a:rPr>
              <a:t>4K x 4 I/O (input/output is switchable)</a:t>
            </a:r>
          </a:p>
          <a:p>
            <a:pPr lvl="1">
              <a:lnSpc>
                <a:spcPts val="2135"/>
              </a:lnSpc>
              <a:buClrTx/>
              <a:buFont typeface="Arial" pitchFamily="34" charset="0"/>
              <a:buChar char="•"/>
              <a:defRPr/>
            </a:pPr>
            <a:r>
              <a:rPr lang="en-US" altLang="ja-JP" sz="1900" dirty="0">
                <a:latin typeface="Arial" pitchFamily="34" charset="0"/>
                <a:ea typeface="ＭＳ Ｐゴシック" charset="-128"/>
              </a:rPr>
              <a:t>4IN, 3IN/1OUT, 2IN/2OUT, 1IN/3OUT, 4OUT</a:t>
            </a:r>
          </a:p>
          <a:p>
            <a:pPr>
              <a:lnSpc>
                <a:spcPts val="2135"/>
              </a:lnSpc>
              <a:buFont typeface="Arial" pitchFamily="34" charset="0"/>
              <a:buChar char="•"/>
              <a:defRPr/>
            </a:pPr>
            <a:r>
              <a:rPr lang="en-US" altLang="ja-JP" sz="2100" dirty="0">
                <a:latin typeface="Arial" pitchFamily="34" charset="0"/>
                <a:ea typeface="ＭＳ Ｐゴシック" charset="-128"/>
              </a:rPr>
              <a:t>Video and Audio Format</a:t>
            </a:r>
          </a:p>
          <a:p>
            <a:pPr lvl="1">
              <a:lnSpc>
                <a:spcPts val="2135"/>
              </a:lnSpc>
              <a:buClrTx/>
              <a:buFont typeface="Arial" pitchFamily="34" charset="0"/>
              <a:buChar char="•"/>
              <a:defRPr/>
            </a:pPr>
            <a:r>
              <a:rPr lang="en-US" altLang="ja-JP" sz="1900" dirty="0">
                <a:latin typeface="Arial" pitchFamily="34" charset="0"/>
                <a:ea typeface="ＭＳ Ｐゴシック" charset="-128"/>
              </a:rPr>
              <a:t>Video : XAVC codec</a:t>
            </a:r>
          </a:p>
          <a:p>
            <a:pPr lvl="2">
              <a:lnSpc>
                <a:spcPts val="2135"/>
              </a:lnSpc>
              <a:buClrTx/>
              <a:buFont typeface="Arial" pitchFamily="34" charset="0"/>
              <a:buChar char="•"/>
              <a:defRPr/>
            </a:pPr>
            <a:r>
              <a:rPr lang="en-US" altLang="ja-JP" sz="1900" dirty="0">
                <a:latin typeface="Arial" pitchFamily="34" charset="0"/>
              </a:rPr>
              <a:t>4K XAVC-I</a:t>
            </a:r>
            <a:r>
              <a:rPr lang="ja-JP" altLang="en-US" sz="1900" dirty="0">
                <a:latin typeface="Arial" pitchFamily="34" charset="0"/>
              </a:rPr>
              <a:t>（</a:t>
            </a:r>
            <a:r>
              <a:rPr lang="en-US" altLang="ja-JP" sz="1900" dirty="0">
                <a:latin typeface="Arial" pitchFamily="34" charset="0"/>
              </a:rPr>
              <a:t>600Mbps @ 60p)</a:t>
            </a:r>
          </a:p>
          <a:p>
            <a:pPr lvl="2">
              <a:lnSpc>
                <a:spcPts val="2135"/>
              </a:lnSpc>
              <a:buClrTx/>
              <a:buFont typeface="Arial" pitchFamily="34" charset="0"/>
              <a:buChar char="•"/>
              <a:defRPr/>
            </a:pPr>
            <a:r>
              <a:rPr lang="en-US" altLang="ja-JP" sz="1900" dirty="0">
                <a:latin typeface="Arial" pitchFamily="34" charset="0"/>
              </a:rPr>
              <a:t>HD XAVC-I</a:t>
            </a:r>
            <a:r>
              <a:rPr lang="ja-JP" altLang="en-US" sz="1900" dirty="0">
                <a:latin typeface="Arial" pitchFamily="34" charset="0"/>
              </a:rPr>
              <a:t>（</a:t>
            </a:r>
            <a:r>
              <a:rPr lang="en-US" altLang="ja-JP" sz="1900" dirty="0">
                <a:latin typeface="Arial" pitchFamily="34" charset="0"/>
              </a:rPr>
              <a:t>100Mbps @ 60i</a:t>
            </a:r>
            <a:r>
              <a:rPr lang="ja-JP" altLang="en-US" sz="1900" dirty="0">
                <a:latin typeface="Arial" pitchFamily="34" charset="0"/>
              </a:rPr>
              <a:t>）</a:t>
            </a:r>
            <a:endParaRPr lang="en-US" altLang="ja-JP" sz="2100" dirty="0">
              <a:latin typeface="Arial" pitchFamily="34" charset="0"/>
            </a:endParaRPr>
          </a:p>
          <a:p>
            <a:pPr lvl="1">
              <a:lnSpc>
                <a:spcPts val="2135"/>
              </a:lnSpc>
              <a:buClrTx/>
              <a:buFont typeface="Arial" pitchFamily="34" charset="0"/>
              <a:buChar char="•"/>
              <a:defRPr/>
            </a:pPr>
            <a:r>
              <a:rPr lang="en-US" altLang="ja-JP" sz="1900" dirty="0">
                <a:latin typeface="Arial" pitchFamily="34" charset="0"/>
                <a:ea typeface="ＭＳ Ｐゴシック" charset="-128"/>
              </a:rPr>
              <a:t>Audio : LPCM 24bit 16CH</a:t>
            </a:r>
          </a:p>
          <a:p>
            <a:pPr>
              <a:lnSpc>
                <a:spcPts val="2135"/>
              </a:lnSpc>
              <a:buFont typeface="Arial" pitchFamily="34" charset="0"/>
              <a:buChar char="•"/>
              <a:defRPr/>
            </a:pPr>
            <a:r>
              <a:rPr lang="en-US" altLang="ja-JP" sz="2100" dirty="0">
                <a:latin typeface="Arial" pitchFamily="34" charset="0"/>
                <a:ea typeface="ＭＳ Ｐゴシック" charset="-128"/>
              </a:rPr>
              <a:t>Internal memory storage</a:t>
            </a:r>
          </a:p>
          <a:p>
            <a:pPr lvl="1">
              <a:lnSpc>
                <a:spcPts val="2135"/>
              </a:lnSpc>
              <a:buClrTx/>
              <a:buFont typeface="Wingdings" pitchFamily="2" charset="2"/>
              <a:buChar char="ü"/>
              <a:defRPr/>
            </a:pPr>
            <a:r>
              <a:rPr lang="en-US" altLang="ja-JP" sz="1900" dirty="0">
                <a:latin typeface="Arial" pitchFamily="34" charset="0"/>
                <a:ea typeface="ＭＳ Ｐゴシック" charset="-128"/>
              </a:rPr>
              <a:t>2TB as standard </a:t>
            </a:r>
          </a:p>
          <a:p>
            <a:pPr lvl="2">
              <a:lnSpc>
                <a:spcPts val="2135"/>
              </a:lnSpc>
              <a:buClrTx/>
              <a:buFont typeface="Wingdings" pitchFamily="2" charset="2"/>
              <a:buChar char="ü"/>
              <a:defRPr/>
            </a:pPr>
            <a:r>
              <a:rPr lang="en-US" altLang="ja-JP" sz="1900" dirty="0">
                <a:latin typeface="Arial" pitchFamily="34" charset="0"/>
                <a:ea typeface="ＭＳ Ｐゴシック" charset="-128"/>
              </a:rPr>
              <a:t>5H @ 4K 60p 600Mbps</a:t>
            </a:r>
          </a:p>
          <a:p>
            <a:pPr lvl="2">
              <a:lnSpc>
                <a:spcPts val="2135"/>
              </a:lnSpc>
              <a:buClrTx/>
              <a:buFont typeface="Wingdings" pitchFamily="2" charset="2"/>
              <a:buChar char="ü"/>
              <a:defRPr/>
            </a:pPr>
            <a:r>
              <a:rPr lang="en-US" altLang="ja-JP" sz="1900" dirty="0">
                <a:latin typeface="Arial" pitchFamily="34" charset="0"/>
                <a:ea typeface="ＭＳ Ｐゴシック" charset="-128"/>
              </a:rPr>
              <a:t>7H @ HD 60i 100Mbps</a:t>
            </a:r>
          </a:p>
          <a:p>
            <a:pPr lvl="1">
              <a:lnSpc>
                <a:spcPts val="2135"/>
              </a:lnSpc>
              <a:buClrTx/>
              <a:buFont typeface="Wingdings" pitchFamily="2" charset="2"/>
              <a:buChar char="ü"/>
              <a:defRPr/>
            </a:pPr>
            <a:r>
              <a:rPr lang="en-US" altLang="ja-JP" sz="1900" dirty="0">
                <a:latin typeface="Arial" pitchFamily="34" charset="0"/>
                <a:ea typeface="ＭＳ Ｐゴシック" charset="-128"/>
              </a:rPr>
              <a:t>Expandable up to 8TB (OPTION)</a:t>
            </a:r>
          </a:p>
        </p:txBody>
      </p:sp>
      <p:sp>
        <p:nvSpPr>
          <p:cNvPr id="51" name="正方形/長方形 50"/>
          <p:cNvSpPr/>
          <p:nvPr/>
        </p:nvSpPr>
        <p:spPr>
          <a:xfrm>
            <a:off x="5886327" y="3645820"/>
            <a:ext cx="6192688" cy="2416573"/>
          </a:xfrm>
          <a:prstGeom prst="rect">
            <a:avLst/>
          </a:prstGeom>
        </p:spPr>
        <p:txBody>
          <a:bodyPr wrap="square" lIns="76195" tIns="38098" rIns="76195" bIns="38098">
            <a:spAutoFit/>
          </a:bodyPr>
          <a:lstStyle/>
          <a:p>
            <a:pPr defTabSz="1218986"/>
            <a:r>
              <a:rPr lang="en-US" altLang="ja-JP" sz="2400" b="1" u="sng" dirty="0">
                <a:solidFill>
                  <a:srgbClr val="0033CC"/>
                </a:solidFill>
                <a:latin typeface="Arial" panose="020B0604020202020204" pitchFamily="34" charset="0"/>
                <a:cs typeface="Arial" panose="020B0604020202020204" pitchFamily="34" charset="0"/>
              </a:rPr>
              <a:t>User Benefits = Great ROI for future (4K)</a:t>
            </a:r>
          </a:p>
          <a:p>
            <a:pPr marL="342718" indent="-342718" defTabSz="1218986">
              <a:buFont typeface="Arial" panose="020B0604020202020204" pitchFamily="34" charset="0"/>
              <a:buChar char="•"/>
            </a:pPr>
            <a:r>
              <a:rPr lang="en-US" altLang="ja-JP" dirty="0">
                <a:solidFill>
                  <a:prstClr val="black"/>
                </a:solidFill>
                <a:latin typeface="Arial" panose="020B0604020202020204" pitchFamily="34" charset="0"/>
                <a:cs typeface="Arial" panose="020B0604020202020204" pitchFamily="34" charset="0"/>
              </a:rPr>
              <a:t>Cost effectiveness especially in 4K </a:t>
            </a:r>
            <a:r>
              <a:rPr lang="en-US" altLang="ja-JP" dirty="0" err="1">
                <a:solidFill>
                  <a:prstClr val="black"/>
                </a:solidFill>
                <a:latin typeface="Arial" panose="020B0604020202020204" pitchFamily="34" charset="0"/>
                <a:cs typeface="Arial" panose="020B0604020202020204" pitchFamily="34" charset="0"/>
              </a:rPr>
              <a:t>config</a:t>
            </a:r>
            <a:endParaRPr lang="en-US" altLang="ja-JP" dirty="0">
              <a:solidFill>
                <a:prstClr val="black"/>
              </a:solidFill>
              <a:latin typeface="Arial" panose="020B0604020202020204" pitchFamily="34" charset="0"/>
              <a:cs typeface="Arial" panose="020B0604020202020204" pitchFamily="34" charset="0"/>
            </a:endParaRPr>
          </a:p>
          <a:p>
            <a:pPr marL="342718" indent="-342718" defTabSz="1218986">
              <a:buFont typeface="Arial" panose="020B0604020202020204" pitchFamily="34" charset="0"/>
              <a:buChar char="•"/>
            </a:pPr>
            <a:r>
              <a:rPr lang="en-US" altLang="ja-JP" dirty="0">
                <a:solidFill>
                  <a:prstClr val="black"/>
                </a:solidFill>
                <a:latin typeface="Arial" panose="020B0604020202020204" pitchFamily="34" charset="0"/>
                <a:cs typeface="Arial" panose="020B0604020202020204" pitchFamily="34" charset="0"/>
              </a:rPr>
              <a:t>Port number in 4K </a:t>
            </a:r>
            <a:r>
              <a:rPr lang="en-US" altLang="ja-JP" dirty="0" err="1">
                <a:solidFill>
                  <a:prstClr val="black"/>
                </a:solidFill>
                <a:latin typeface="Arial" panose="020B0604020202020204" pitchFamily="34" charset="0"/>
                <a:cs typeface="Arial" panose="020B0604020202020204" pitchFamily="34" charset="0"/>
              </a:rPr>
              <a:t>config</a:t>
            </a:r>
            <a:endParaRPr lang="en-US" altLang="ja-JP" dirty="0">
              <a:solidFill>
                <a:prstClr val="black"/>
              </a:solidFill>
              <a:latin typeface="Arial" panose="020B0604020202020204" pitchFamily="34" charset="0"/>
              <a:cs typeface="Arial" panose="020B0604020202020204" pitchFamily="34" charset="0"/>
            </a:endParaRPr>
          </a:p>
          <a:p>
            <a:pPr marL="342718" indent="-342718" defTabSz="1218986">
              <a:buFont typeface="Arial" panose="020B0604020202020204" pitchFamily="34" charset="0"/>
              <a:buChar char="•"/>
            </a:pPr>
            <a:r>
              <a:rPr lang="en-US" altLang="ja-JP" dirty="0">
                <a:solidFill>
                  <a:prstClr val="black"/>
                </a:solidFill>
                <a:latin typeface="Arial" panose="020B0604020202020204" pitchFamily="34" charset="0"/>
                <a:cs typeface="Arial" panose="020B0604020202020204" pitchFamily="34" charset="0"/>
              </a:rPr>
              <a:t>Support 4K HFR (4K 120p)</a:t>
            </a:r>
          </a:p>
          <a:p>
            <a:pPr marL="342718" indent="-342718" defTabSz="1218986">
              <a:buFont typeface="Arial" panose="020B0604020202020204" pitchFamily="34" charset="0"/>
              <a:buChar char="•"/>
            </a:pPr>
            <a:r>
              <a:rPr lang="en-US" altLang="ja-JP" dirty="0">
                <a:solidFill>
                  <a:prstClr val="black"/>
                </a:solidFill>
                <a:latin typeface="Arial" panose="020B0604020202020204" pitchFamily="34" charset="0"/>
                <a:cs typeface="Arial" panose="020B0604020202020204" pitchFamily="34" charset="0"/>
              </a:rPr>
              <a:t>Handle 4K picture as one picture (Not quad)</a:t>
            </a:r>
          </a:p>
          <a:p>
            <a:pPr marL="342718" indent="-342718" defTabSz="1218986">
              <a:buFont typeface="Arial" panose="020B0604020202020204" pitchFamily="34" charset="0"/>
              <a:buChar char="•"/>
            </a:pPr>
            <a:r>
              <a:rPr lang="en-US" altLang="ja-JP" dirty="0">
                <a:solidFill>
                  <a:prstClr val="black"/>
                </a:solidFill>
                <a:latin typeface="Arial" panose="020B0604020202020204" pitchFamily="34" charset="0"/>
                <a:cs typeface="Arial" panose="020B0604020202020204" pitchFamily="34" charset="0"/>
              </a:rPr>
              <a:t>Same user I/F as market standard device</a:t>
            </a:r>
          </a:p>
          <a:p>
            <a:pPr marL="342718" indent="-342718" defTabSz="1218986">
              <a:buFont typeface="Arial" panose="020B0604020202020204" pitchFamily="34" charset="0"/>
              <a:buChar char="•"/>
            </a:pPr>
            <a:r>
              <a:rPr lang="en-US" altLang="ja-JP" dirty="0">
                <a:solidFill>
                  <a:prstClr val="black"/>
                </a:solidFill>
                <a:latin typeface="Arial" panose="020B0604020202020204" pitchFamily="34" charset="0"/>
                <a:cs typeface="Arial" panose="020B0604020202020204" pitchFamily="34" charset="0"/>
              </a:rPr>
              <a:t>Cut out function</a:t>
            </a:r>
          </a:p>
        </p:txBody>
      </p:sp>
    </p:spTree>
    <p:extLst>
      <p:ext uri="{BB962C8B-B14F-4D97-AF65-F5344CB8AC3E}">
        <p14:creationId xmlns:p14="http://schemas.microsoft.com/office/powerpoint/2010/main" val="30636179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4K Replay system: Cost effective configuration </a:t>
            </a:r>
            <a:endParaRPr kumimoji="1" lang="ja-JP" altLang="en-US" dirty="0"/>
          </a:p>
        </p:txBody>
      </p:sp>
      <p:pic>
        <p:nvPicPr>
          <p:cNvPr id="7" name="Picture 9" descr="Italy's midfielder Daniele De Rossi (L in blue, partially covered) heads the ball to score past Japan's goalkeeper Eiji Kawashima during their FIFA Confederations Cup Brazil 2013 Group A football match, at the Pernambuco Arena in Recife, on June 19, 2013. YASUYOSHI CHIBA/AFP/Getty Images"/>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398496" y="765499"/>
            <a:ext cx="3585929" cy="23308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正方形/長方形 3"/>
          <p:cNvSpPr/>
          <p:nvPr/>
        </p:nvSpPr>
        <p:spPr>
          <a:xfrm>
            <a:off x="426851" y="1504210"/>
            <a:ext cx="6892098" cy="1108026"/>
          </a:xfrm>
          <a:prstGeom prst="rect">
            <a:avLst/>
          </a:prstGeom>
          <a:noFill/>
        </p:spPr>
        <p:txBody>
          <a:bodyPr wrap="square" lIns="121943" tIns="60975" rIns="121943" bIns="60975">
            <a:spAutoFit/>
          </a:bodyPr>
          <a:lstStyle/>
          <a:p>
            <a:r>
              <a:rPr kumimoji="0" lang="en-US" altLang="ja-JP" sz="3200" b="1" i="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j-ea"/>
                <a:ea typeface="+mj-ea"/>
                <a:cs typeface="Arial" pitchFamily="34" charset="0"/>
              </a:rPr>
              <a:t>One Server (PWS-4400) </a:t>
            </a:r>
            <a:r>
              <a:rPr kumimoji="0" lang="en-US" altLang="ja-JP" sz="3200" b="1" i="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j-ea"/>
                <a:ea typeface="+mj-ea"/>
                <a:cs typeface="Arial" pitchFamily="34" charset="0"/>
              </a:rPr>
              <a:t>Capable to take 2x4K Camera </a:t>
            </a:r>
            <a:endParaRPr lang="ja-JP" alt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j-ea"/>
              <a:ea typeface="+mj-ea"/>
            </a:endParaRPr>
          </a:p>
        </p:txBody>
      </p:sp>
      <p:cxnSp>
        <p:nvCxnSpPr>
          <p:cNvPr id="8" name="直線コネクタ 7"/>
          <p:cNvCxnSpPr/>
          <p:nvPr/>
        </p:nvCxnSpPr>
        <p:spPr bwMode="auto">
          <a:xfrm>
            <a:off x="6382727" y="4388768"/>
            <a:ext cx="0" cy="531138"/>
          </a:xfrm>
          <a:prstGeom prst="line">
            <a:avLst/>
          </a:prstGeom>
          <a:ln w="38100" cmpd="sng">
            <a:solidFill>
              <a:srgbClr val="0000FF"/>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9" name="直線コネクタ 8"/>
          <p:cNvCxnSpPr/>
          <p:nvPr/>
        </p:nvCxnSpPr>
        <p:spPr bwMode="auto">
          <a:xfrm>
            <a:off x="6682611" y="4383851"/>
            <a:ext cx="0" cy="531138"/>
          </a:xfrm>
          <a:prstGeom prst="line">
            <a:avLst/>
          </a:prstGeom>
          <a:ln w="38100" cmpd="sng">
            <a:solidFill>
              <a:srgbClr val="33CC33"/>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0" name="直線コネクタ 9"/>
          <p:cNvCxnSpPr/>
          <p:nvPr/>
        </p:nvCxnSpPr>
        <p:spPr bwMode="auto">
          <a:xfrm flipH="1">
            <a:off x="7398467" y="4327346"/>
            <a:ext cx="386869" cy="0"/>
          </a:xfrm>
          <a:prstGeom prst="line">
            <a:avLst/>
          </a:prstGeom>
          <a:ln w="38100" cmpd="sng">
            <a:solidFill>
              <a:schemeClr val="tx1"/>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1" name="直線矢印コネクタ 10"/>
          <p:cNvCxnSpPr/>
          <p:nvPr/>
        </p:nvCxnSpPr>
        <p:spPr bwMode="auto">
          <a:xfrm>
            <a:off x="7481194" y="5069290"/>
            <a:ext cx="1011781" cy="0"/>
          </a:xfrm>
          <a:prstGeom prst="straightConnector1">
            <a:avLst/>
          </a:prstGeom>
          <a:ln w="22225" cmpd="dbl">
            <a:solidFill>
              <a:srgbClr val="002060"/>
            </a:solidFill>
            <a:headEnd type="none" w="med" len="med"/>
            <a:tailEnd type="arrow"/>
          </a:ln>
        </p:spPr>
        <p:style>
          <a:lnRef idx="1">
            <a:schemeClr val="accent4"/>
          </a:lnRef>
          <a:fillRef idx="0">
            <a:schemeClr val="accent4"/>
          </a:fillRef>
          <a:effectRef idx="0">
            <a:schemeClr val="accent4"/>
          </a:effectRef>
          <a:fontRef idx="minor">
            <a:schemeClr val="tx1"/>
          </a:fontRef>
        </p:style>
      </p:cxnSp>
      <p:sp>
        <p:nvSpPr>
          <p:cNvPr id="12" name="正方形/長方形 11"/>
          <p:cNvSpPr/>
          <p:nvPr/>
        </p:nvSpPr>
        <p:spPr>
          <a:xfrm>
            <a:off x="8482143" y="4696232"/>
            <a:ext cx="1038972" cy="292333"/>
          </a:xfrm>
          <a:prstGeom prst="rect">
            <a:avLst/>
          </a:prstGeom>
        </p:spPr>
        <p:txBody>
          <a:bodyPr wrap="none" lIns="91393" tIns="45693" rIns="91393" bIns="45693">
            <a:spAutoFit/>
          </a:bodyPr>
          <a:lstStyle/>
          <a:p>
            <a:r>
              <a:rPr lang="en-US" altLang="ja-JP" sz="1300" b="1" dirty="0">
                <a:solidFill>
                  <a:srgbClr val="FF6600"/>
                </a:solidFill>
              </a:rPr>
              <a:t>4K Replay </a:t>
            </a:r>
            <a:endParaRPr lang="ja-JP" altLang="en-US" sz="1300" b="1" dirty="0">
              <a:solidFill>
                <a:srgbClr val="FF6600"/>
              </a:solidFill>
            </a:endParaRPr>
          </a:p>
        </p:txBody>
      </p:sp>
      <p:sp>
        <p:nvSpPr>
          <p:cNvPr id="13" name="正方形/長方形 12"/>
          <p:cNvSpPr/>
          <p:nvPr/>
        </p:nvSpPr>
        <p:spPr>
          <a:xfrm>
            <a:off x="8470014" y="4892511"/>
            <a:ext cx="2349948" cy="297513"/>
          </a:xfrm>
          <a:prstGeom prst="rect">
            <a:avLst/>
          </a:prstGeom>
        </p:spPr>
        <p:txBody>
          <a:bodyPr wrap="none" lIns="91393" tIns="45693" rIns="91393" bIns="45693">
            <a:spAutoFit/>
          </a:bodyPr>
          <a:lstStyle/>
          <a:p>
            <a:r>
              <a:rPr lang="en-US" altLang="ja-JP" sz="1300" b="1" dirty="0">
                <a:solidFill>
                  <a:srgbClr val="000000"/>
                </a:solidFill>
              </a:rPr>
              <a:t>Replay w/ Cut-out (HD)</a:t>
            </a:r>
            <a:endParaRPr lang="ja-JP" altLang="en-US" sz="1300" b="1" dirty="0">
              <a:solidFill>
                <a:srgbClr val="000000"/>
              </a:solidFill>
            </a:endParaRPr>
          </a:p>
        </p:txBody>
      </p:sp>
      <p:grpSp>
        <p:nvGrpSpPr>
          <p:cNvPr id="14" name="グループ化 13"/>
          <p:cNvGrpSpPr/>
          <p:nvPr/>
        </p:nvGrpSpPr>
        <p:grpSpPr>
          <a:xfrm>
            <a:off x="298067" y="3920574"/>
            <a:ext cx="3903951" cy="1795531"/>
            <a:chOff x="35496" y="1394215"/>
            <a:chExt cx="2860725" cy="1164470"/>
          </a:xfrm>
        </p:grpSpPr>
        <p:pic>
          <p:nvPicPr>
            <p:cNvPr id="15" name="Picture 3" descr="\\Jps00001447\models\ALCAM\01-個人別\suge\素材画像\tk11090601_07_hdcu2000--_nm[2].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639079" y="1552491"/>
              <a:ext cx="1225162" cy="18286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Jps00001447\models\ALCAM\01-個人別\suge\素材画像\tk11090601_07_hdcu2000--_nm[2].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671059" y="2289498"/>
              <a:ext cx="1225162" cy="269187"/>
            </a:xfrm>
            <a:prstGeom prst="rect">
              <a:avLst/>
            </a:prstGeom>
            <a:noFill/>
            <a:extLst>
              <a:ext uri="{909E8E84-426E-40DD-AFC4-6F175D3DCCD1}">
                <a14:hiddenFill xmlns:a14="http://schemas.microsoft.com/office/drawing/2010/main">
                  <a:solidFill>
                    <a:srgbClr val="FFFFFF"/>
                  </a:solidFill>
                </a14:hiddenFill>
              </a:ext>
            </a:extLst>
          </p:spPr>
        </p:pic>
        <p:sp>
          <p:nvSpPr>
            <p:cNvPr id="17" name="フリーフォーム 16"/>
            <p:cNvSpPr/>
            <p:nvPr/>
          </p:nvSpPr>
          <p:spPr bwMode="auto">
            <a:xfrm rot="21114857">
              <a:off x="1063515" y="1580279"/>
              <a:ext cx="727869" cy="165666"/>
            </a:xfrm>
            <a:custGeom>
              <a:avLst/>
              <a:gdLst>
                <a:gd name="connsiteX0" fmla="*/ 0 w 1719618"/>
                <a:gd name="connsiteY0" fmla="*/ 68606 h 369444"/>
                <a:gd name="connsiteX1" fmla="*/ 423080 w 1719618"/>
                <a:gd name="connsiteY1" fmla="*/ 368857 h 369444"/>
                <a:gd name="connsiteX2" fmla="*/ 1009934 w 1719618"/>
                <a:gd name="connsiteY2" fmla="*/ 367 h 369444"/>
                <a:gd name="connsiteX3" fmla="*/ 1719618 w 1719618"/>
                <a:gd name="connsiteY3" fmla="*/ 314266 h 369444"/>
              </a:gdLst>
              <a:ahLst/>
              <a:cxnLst>
                <a:cxn ang="0">
                  <a:pos x="connsiteX0" y="connsiteY0"/>
                </a:cxn>
                <a:cxn ang="0">
                  <a:pos x="connsiteX1" y="connsiteY1"/>
                </a:cxn>
                <a:cxn ang="0">
                  <a:pos x="connsiteX2" y="connsiteY2"/>
                </a:cxn>
                <a:cxn ang="0">
                  <a:pos x="connsiteX3" y="connsiteY3"/>
                </a:cxn>
              </a:cxnLst>
              <a:rect l="l" t="t" r="r" b="b"/>
              <a:pathLst>
                <a:path w="1719618" h="369444">
                  <a:moveTo>
                    <a:pt x="0" y="68606"/>
                  </a:moveTo>
                  <a:cubicBezTo>
                    <a:pt x="127379" y="224418"/>
                    <a:pt x="254758" y="380230"/>
                    <a:pt x="423080" y="368857"/>
                  </a:cubicBezTo>
                  <a:cubicBezTo>
                    <a:pt x="591402" y="357484"/>
                    <a:pt x="793844" y="9465"/>
                    <a:pt x="1009934" y="367"/>
                  </a:cubicBezTo>
                  <a:cubicBezTo>
                    <a:pt x="1226024" y="-8731"/>
                    <a:pt x="1472821" y="152767"/>
                    <a:pt x="1719618" y="314266"/>
                  </a:cubicBezTo>
                </a:path>
              </a:pathLst>
            </a:custGeom>
            <a:noFill/>
            <a:ln w="38100" cmpd="sng">
              <a:solidFill>
                <a:schemeClr val="tx1"/>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rtlCol="0" anchor="ctr"/>
            <a:lstStyle/>
            <a:p>
              <a:pPr algn="ctr"/>
              <a:endParaRPr lang="ja-JP" altLang="en-US" sz="2500" dirty="0">
                <a:solidFill>
                  <a:srgbClr val="000000"/>
                </a:solidFill>
              </a:endParaRPr>
            </a:p>
          </p:txBody>
        </p:sp>
        <p:sp>
          <p:nvSpPr>
            <p:cNvPr id="18" name="正方形/長方形 17"/>
            <p:cNvSpPr/>
            <p:nvPr/>
          </p:nvSpPr>
          <p:spPr>
            <a:xfrm>
              <a:off x="1281318" y="1394215"/>
              <a:ext cx="362025" cy="149703"/>
            </a:xfrm>
            <a:prstGeom prst="rect">
              <a:avLst/>
            </a:prstGeom>
          </p:spPr>
          <p:txBody>
            <a:bodyPr wrap="none">
              <a:spAutoFit/>
            </a:bodyPr>
            <a:lstStyle/>
            <a:p>
              <a:pPr algn="ctr"/>
              <a:r>
                <a:rPr lang="en-US" altLang="ja-JP" sz="900" b="1" dirty="0">
                  <a:solidFill>
                    <a:srgbClr val="0033CC"/>
                  </a:solidFill>
                </a:rPr>
                <a:t>Fiber</a:t>
              </a:r>
              <a:endParaRPr lang="ja-JP" altLang="en-US" sz="900" b="1" dirty="0">
                <a:solidFill>
                  <a:srgbClr val="0033CC"/>
                </a:solidFill>
              </a:endParaRPr>
            </a:p>
          </p:txBody>
        </p:sp>
        <p:pic>
          <p:nvPicPr>
            <p:cNvPr id="19" name="Picture 5" descr="C:\Users\0000880065\Documents\Desktop\13年3月NEP-TVG\PMW-F55_with_CA4000_3q.jpg"/>
            <p:cNvPicPr>
              <a:picLocks noChangeAspect="1" noChangeArrowheads="1"/>
            </p:cNvPicPr>
            <p:nvPr/>
          </p:nvPicPr>
          <p:blipFill>
            <a:blip r:embed="rId5" cstate="screen">
              <a:extLst>
                <a:ext uri="{BEBA8EAE-BF5A-486C-A8C5-ECC9F3942E4B}">
                  <a14:imgProps xmlns:a14="http://schemas.microsoft.com/office/drawing/2010/main">
                    <a14:imgLayer r:embed="rId6">
                      <a14:imgEffect>
                        <a14:backgroundRemoval t="4890" b="96455" l="3009" r="98111"/>
                      </a14:imgEffect>
                    </a14:imgLayer>
                  </a14:imgProps>
                </a:ext>
                <a:ext uri="{28A0092B-C50C-407E-A947-70E740481C1C}">
                  <a14:useLocalDpi xmlns:a14="http://schemas.microsoft.com/office/drawing/2010/main"/>
                </a:ext>
              </a:extLst>
            </a:blip>
            <a:srcRect/>
            <a:stretch>
              <a:fillRect/>
            </a:stretch>
          </p:blipFill>
          <p:spPr bwMode="auto">
            <a:xfrm>
              <a:off x="35496" y="1394215"/>
              <a:ext cx="1183716" cy="677374"/>
            </a:xfrm>
            <a:prstGeom prst="rect">
              <a:avLst/>
            </a:prstGeom>
            <a:noFill/>
            <a:extLst>
              <a:ext uri="{909E8E84-426E-40DD-AFC4-6F175D3DCCD1}">
                <a14:hiddenFill xmlns:a14="http://schemas.microsoft.com/office/drawing/2010/main">
                  <a:solidFill>
                    <a:srgbClr val="FFFFFF"/>
                  </a:solidFill>
                </a14:hiddenFill>
              </a:ext>
            </a:extLst>
          </p:spPr>
        </p:pic>
      </p:grpSp>
      <p:sp>
        <p:nvSpPr>
          <p:cNvPr id="20" name="正方形/長方形 19"/>
          <p:cNvSpPr/>
          <p:nvPr/>
        </p:nvSpPr>
        <p:spPr>
          <a:xfrm>
            <a:off x="845767" y="5882671"/>
            <a:ext cx="1125262" cy="359083"/>
          </a:xfrm>
          <a:prstGeom prst="rect">
            <a:avLst/>
          </a:prstGeom>
        </p:spPr>
        <p:txBody>
          <a:bodyPr wrap="none" lIns="91393" tIns="45693" rIns="91393" bIns="45693">
            <a:spAutoFit/>
          </a:bodyPr>
          <a:lstStyle/>
          <a:p>
            <a:pPr algn="ctr"/>
            <a:r>
              <a:rPr lang="en-US" altLang="ja-JP" sz="1700" b="1" dirty="0">
                <a:solidFill>
                  <a:srgbClr val="000000"/>
                </a:solidFill>
              </a:rPr>
              <a:t>F55+CA</a:t>
            </a:r>
            <a:endParaRPr lang="ja-JP" altLang="en-US" sz="1700" b="1" dirty="0">
              <a:solidFill>
                <a:srgbClr val="000000"/>
              </a:solidFill>
            </a:endParaRPr>
          </a:p>
        </p:txBody>
      </p:sp>
      <p:sp>
        <p:nvSpPr>
          <p:cNvPr id="21" name="正方形/長方形 20"/>
          <p:cNvSpPr/>
          <p:nvPr/>
        </p:nvSpPr>
        <p:spPr>
          <a:xfrm>
            <a:off x="5740218" y="5774058"/>
            <a:ext cx="1423519" cy="359083"/>
          </a:xfrm>
          <a:prstGeom prst="rect">
            <a:avLst/>
          </a:prstGeom>
        </p:spPr>
        <p:txBody>
          <a:bodyPr wrap="none" lIns="91393" tIns="45693" rIns="91393" bIns="45693">
            <a:spAutoFit/>
          </a:bodyPr>
          <a:lstStyle/>
          <a:p>
            <a:pPr algn="ctr"/>
            <a:r>
              <a:rPr lang="en-US" altLang="ja-JP" sz="1700" b="1" dirty="0">
                <a:solidFill>
                  <a:srgbClr val="000000"/>
                </a:solidFill>
              </a:rPr>
              <a:t>PWS-4400</a:t>
            </a:r>
            <a:endParaRPr lang="ja-JP" altLang="en-US" sz="1700" b="1" dirty="0">
              <a:solidFill>
                <a:srgbClr val="000000"/>
              </a:solidFill>
            </a:endParaRPr>
          </a:p>
        </p:txBody>
      </p:sp>
      <p:grpSp>
        <p:nvGrpSpPr>
          <p:cNvPr id="22" name="グループ化 21"/>
          <p:cNvGrpSpPr/>
          <p:nvPr/>
        </p:nvGrpSpPr>
        <p:grpSpPr>
          <a:xfrm>
            <a:off x="428706" y="4465658"/>
            <a:ext cx="3773311" cy="1417899"/>
            <a:chOff x="35496" y="2077903"/>
            <a:chExt cx="2764995" cy="919561"/>
          </a:xfrm>
        </p:grpSpPr>
        <p:pic>
          <p:nvPicPr>
            <p:cNvPr id="23" name="Picture 3" descr="\\Jps00001447\models\ALCAM\01-個人別\suge\素材画像\tk11090601_07_hdcu2000--_nm[2].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47613" y="2077903"/>
              <a:ext cx="1225162" cy="260861"/>
            </a:xfrm>
            <a:prstGeom prst="rect">
              <a:avLst/>
            </a:prstGeom>
            <a:noFill/>
            <a:extLst>
              <a:ext uri="{909E8E84-426E-40DD-AFC4-6F175D3DCCD1}">
                <a14:hiddenFill xmlns:a14="http://schemas.microsoft.com/office/drawing/2010/main">
                  <a:solidFill>
                    <a:srgbClr val="FFFFFF"/>
                  </a:solidFill>
                </a14:hiddenFill>
              </a:ext>
            </a:extLst>
          </p:spPr>
        </p:pic>
        <p:sp>
          <p:nvSpPr>
            <p:cNvPr id="24" name="フリーフォーム 23"/>
            <p:cNvSpPr/>
            <p:nvPr/>
          </p:nvSpPr>
          <p:spPr bwMode="auto">
            <a:xfrm rot="20394115">
              <a:off x="1043253" y="2537047"/>
              <a:ext cx="727869" cy="165666"/>
            </a:xfrm>
            <a:custGeom>
              <a:avLst/>
              <a:gdLst>
                <a:gd name="connsiteX0" fmla="*/ 0 w 1719618"/>
                <a:gd name="connsiteY0" fmla="*/ 68606 h 369444"/>
                <a:gd name="connsiteX1" fmla="*/ 423080 w 1719618"/>
                <a:gd name="connsiteY1" fmla="*/ 368857 h 369444"/>
                <a:gd name="connsiteX2" fmla="*/ 1009934 w 1719618"/>
                <a:gd name="connsiteY2" fmla="*/ 367 h 369444"/>
                <a:gd name="connsiteX3" fmla="*/ 1719618 w 1719618"/>
                <a:gd name="connsiteY3" fmla="*/ 314266 h 369444"/>
              </a:gdLst>
              <a:ahLst/>
              <a:cxnLst>
                <a:cxn ang="0">
                  <a:pos x="connsiteX0" y="connsiteY0"/>
                </a:cxn>
                <a:cxn ang="0">
                  <a:pos x="connsiteX1" y="connsiteY1"/>
                </a:cxn>
                <a:cxn ang="0">
                  <a:pos x="connsiteX2" y="connsiteY2"/>
                </a:cxn>
                <a:cxn ang="0">
                  <a:pos x="connsiteX3" y="connsiteY3"/>
                </a:cxn>
              </a:cxnLst>
              <a:rect l="l" t="t" r="r" b="b"/>
              <a:pathLst>
                <a:path w="1719618" h="369444">
                  <a:moveTo>
                    <a:pt x="0" y="68606"/>
                  </a:moveTo>
                  <a:cubicBezTo>
                    <a:pt x="127379" y="224418"/>
                    <a:pt x="254758" y="380230"/>
                    <a:pt x="423080" y="368857"/>
                  </a:cubicBezTo>
                  <a:cubicBezTo>
                    <a:pt x="591402" y="357484"/>
                    <a:pt x="793844" y="9465"/>
                    <a:pt x="1009934" y="367"/>
                  </a:cubicBezTo>
                  <a:cubicBezTo>
                    <a:pt x="1226024" y="-8731"/>
                    <a:pt x="1472821" y="152767"/>
                    <a:pt x="1719618" y="314266"/>
                  </a:cubicBezTo>
                </a:path>
              </a:pathLst>
            </a:custGeom>
            <a:noFill/>
            <a:ln w="38100" cmpd="sng">
              <a:solidFill>
                <a:schemeClr val="tx1"/>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rtlCol="0" anchor="ctr"/>
            <a:lstStyle/>
            <a:p>
              <a:pPr algn="ctr"/>
              <a:endParaRPr lang="ja-JP" altLang="en-US" sz="2500" dirty="0">
                <a:solidFill>
                  <a:srgbClr val="000000"/>
                </a:solidFill>
              </a:endParaRPr>
            </a:p>
          </p:txBody>
        </p:sp>
        <p:sp>
          <p:nvSpPr>
            <p:cNvPr id="25" name="正方形/長方形 24"/>
            <p:cNvSpPr/>
            <p:nvPr/>
          </p:nvSpPr>
          <p:spPr>
            <a:xfrm>
              <a:off x="1206789" y="2769612"/>
              <a:ext cx="362025" cy="149703"/>
            </a:xfrm>
            <a:prstGeom prst="rect">
              <a:avLst/>
            </a:prstGeom>
          </p:spPr>
          <p:txBody>
            <a:bodyPr wrap="none">
              <a:spAutoFit/>
            </a:bodyPr>
            <a:lstStyle/>
            <a:p>
              <a:pPr algn="ctr"/>
              <a:r>
                <a:rPr lang="en-US" altLang="ja-JP" sz="900" b="1" dirty="0">
                  <a:solidFill>
                    <a:srgbClr val="0033CC"/>
                  </a:solidFill>
                </a:rPr>
                <a:t>Fiber</a:t>
              </a:r>
              <a:endParaRPr lang="ja-JP" altLang="en-US" sz="900" b="1" dirty="0">
                <a:solidFill>
                  <a:srgbClr val="0033CC"/>
                </a:solidFill>
              </a:endParaRPr>
            </a:p>
          </p:txBody>
        </p:sp>
        <p:pic>
          <p:nvPicPr>
            <p:cNvPr id="26" name="Picture 5" descr="C:\Users\0000880065\Documents\Desktop\13年3月NEP-TVG\PMW-F55_with_CA4000_3q.jpg"/>
            <p:cNvPicPr>
              <a:picLocks noChangeAspect="1" noChangeArrowheads="1"/>
            </p:cNvPicPr>
            <p:nvPr/>
          </p:nvPicPr>
          <p:blipFill>
            <a:blip r:embed="rId5" cstate="screen">
              <a:extLst>
                <a:ext uri="{BEBA8EAE-BF5A-486C-A8C5-ECC9F3942E4B}">
                  <a14:imgProps xmlns:a14="http://schemas.microsoft.com/office/drawing/2010/main">
                    <a14:imgLayer r:embed="rId6">
                      <a14:imgEffect>
                        <a14:backgroundRemoval t="4890" b="96455" l="3009" r="98111"/>
                      </a14:imgEffect>
                    </a14:imgLayer>
                  </a14:imgProps>
                </a:ext>
                <a:ext uri="{28A0092B-C50C-407E-A947-70E740481C1C}">
                  <a14:useLocalDpi xmlns:a14="http://schemas.microsoft.com/office/drawing/2010/main"/>
                </a:ext>
              </a:extLst>
            </a:blip>
            <a:srcRect/>
            <a:stretch>
              <a:fillRect/>
            </a:stretch>
          </p:blipFill>
          <p:spPr bwMode="auto">
            <a:xfrm>
              <a:off x="35496" y="2320090"/>
              <a:ext cx="1183716" cy="677374"/>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3" descr="\\Jps00001447\models\ALCAM\01-個人別\suge\素材画像\tk11090601_07_hdcu2000--_nm[2].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575329" y="2431861"/>
              <a:ext cx="1225162" cy="182863"/>
            </a:xfrm>
            <a:prstGeom prst="rect">
              <a:avLst/>
            </a:prstGeom>
            <a:noFill/>
            <a:extLst>
              <a:ext uri="{909E8E84-426E-40DD-AFC4-6F175D3DCCD1}">
                <a14:hiddenFill xmlns:a14="http://schemas.microsoft.com/office/drawing/2010/main">
                  <a:solidFill>
                    <a:srgbClr val="FFFFFF"/>
                  </a:solidFill>
                </a14:hiddenFill>
              </a:ext>
            </a:extLst>
          </p:spPr>
        </p:pic>
      </p:grpSp>
      <p:sp>
        <p:nvSpPr>
          <p:cNvPr id="28" name="正方形/長方形 27"/>
          <p:cNvSpPr/>
          <p:nvPr/>
        </p:nvSpPr>
        <p:spPr>
          <a:xfrm>
            <a:off x="5173767" y="3816760"/>
            <a:ext cx="2340690" cy="446270"/>
          </a:xfrm>
          <a:prstGeom prst="rect">
            <a:avLst/>
          </a:prstGeom>
        </p:spPr>
        <p:txBody>
          <a:bodyPr wrap="none" lIns="91393" tIns="45693" rIns="91393" bIns="45693">
            <a:spAutoFit/>
          </a:bodyPr>
          <a:lstStyle/>
          <a:p>
            <a:pPr algn="ctr"/>
            <a:r>
              <a:rPr lang="en-US" altLang="ja-JP" sz="1200" b="1" dirty="0">
                <a:solidFill>
                  <a:srgbClr val="000000"/>
                </a:solidFill>
              </a:rPr>
              <a:t>Controller</a:t>
            </a:r>
          </a:p>
          <a:p>
            <a:pPr algn="ctr"/>
            <a:r>
              <a:rPr lang="en-US" altLang="ja-JP" sz="1100" b="1" dirty="0">
                <a:solidFill>
                  <a:srgbClr val="000000"/>
                </a:solidFill>
              </a:rPr>
              <a:t>(Workstation + Video board)</a:t>
            </a:r>
            <a:endParaRPr lang="ja-JP" altLang="en-US" sz="1100" b="1" dirty="0">
              <a:solidFill>
                <a:srgbClr val="000000"/>
              </a:solidFill>
            </a:endParaRPr>
          </a:p>
        </p:txBody>
      </p:sp>
      <p:grpSp>
        <p:nvGrpSpPr>
          <p:cNvPr id="29" name="グループ化 28"/>
          <p:cNvGrpSpPr/>
          <p:nvPr/>
        </p:nvGrpSpPr>
        <p:grpSpPr>
          <a:xfrm>
            <a:off x="8641387" y="3746765"/>
            <a:ext cx="1191063" cy="763563"/>
            <a:chOff x="4006553" y="265469"/>
            <a:chExt cx="1191064" cy="763564"/>
          </a:xfrm>
        </p:grpSpPr>
        <p:pic>
          <p:nvPicPr>
            <p:cNvPr id="30" name="Picture 2"/>
            <p:cNvPicPr>
              <a:picLocks noChangeAspect="1" noChangeArrowheads="1"/>
            </p:cNvPicPr>
            <p:nvPr/>
          </p:nvPicPr>
          <p:blipFill>
            <a:blip r:embed="rId7" cstate="print">
              <a:clrChange>
                <a:clrFrom>
                  <a:srgbClr val="FDFDFD"/>
                </a:clrFrom>
                <a:clrTo>
                  <a:srgbClr val="FDFDFD">
                    <a:alpha val="0"/>
                  </a:srgbClr>
                </a:clrTo>
              </a:clrChange>
              <a:extLst>
                <a:ext uri="{28A0092B-C50C-407E-A947-70E740481C1C}">
                  <a14:useLocalDpi xmlns:a14="http://schemas.microsoft.com/office/drawing/2010/main"/>
                </a:ext>
              </a:extLst>
            </a:blip>
            <a:srcRect/>
            <a:stretch>
              <a:fillRect/>
            </a:stretch>
          </p:blipFill>
          <p:spPr bwMode="auto">
            <a:xfrm>
              <a:off x="4006553" y="265469"/>
              <a:ext cx="1191064" cy="763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図 30" descr="2IO.pn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187860" y="326826"/>
              <a:ext cx="875750" cy="444044"/>
            </a:xfrm>
            <a:prstGeom prst="rect">
              <a:avLst/>
            </a:prstGeom>
          </p:spPr>
        </p:pic>
      </p:grpSp>
      <p:sp>
        <p:nvSpPr>
          <p:cNvPr id="32" name="テキスト ボックス 31"/>
          <p:cNvSpPr txBox="1"/>
          <p:nvPr/>
        </p:nvSpPr>
        <p:spPr>
          <a:xfrm>
            <a:off x="6665880" y="4510328"/>
            <a:ext cx="447041" cy="201324"/>
          </a:xfrm>
          <a:prstGeom prst="rect">
            <a:avLst/>
          </a:prstGeom>
          <a:noFill/>
        </p:spPr>
        <p:txBody>
          <a:bodyPr wrap="none" lIns="57104" tIns="28553" rIns="57104" bIns="28553" rtlCol="0">
            <a:spAutoFit/>
          </a:bodyPr>
          <a:lstStyle/>
          <a:p>
            <a:r>
              <a:rPr lang="en-US" altLang="ja-JP" sz="900" b="1" dirty="0">
                <a:solidFill>
                  <a:srgbClr val="00B050"/>
                </a:solidFill>
              </a:rPr>
              <a:t>1GbE</a:t>
            </a:r>
            <a:endParaRPr lang="ja-JP" altLang="en-US" sz="900" b="1" dirty="0">
              <a:solidFill>
                <a:srgbClr val="00B050"/>
              </a:solidFill>
            </a:endParaRPr>
          </a:p>
        </p:txBody>
      </p:sp>
      <p:sp>
        <p:nvSpPr>
          <p:cNvPr id="33" name="テキスト ボックス 32"/>
          <p:cNvSpPr txBox="1"/>
          <p:nvPr/>
        </p:nvSpPr>
        <p:spPr>
          <a:xfrm>
            <a:off x="5552712" y="4436864"/>
            <a:ext cx="845001" cy="201324"/>
          </a:xfrm>
          <a:prstGeom prst="rect">
            <a:avLst/>
          </a:prstGeom>
          <a:noFill/>
        </p:spPr>
        <p:txBody>
          <a:bodyPr wrap="none" lIns="57104" tIns="28553" rIns="57104" bIns="28553" rtlCol="0">
            <a:spAutoFit/>
          </a:bodyPr>
          <a:lstStyle/>
          <a:p>
            <a:r>
              <a:rPr lang="en-US" altLang="ja-JP" sz="900" b="1" dirty="0">
                <a:solidFill>
                  <a:srgbClr val="0033CC"/>
                </a:solidFill>
              </a:rPr>
              <a:t>1.5G SDIx4</a:t>
            </a:r>
            <a:endParaRPr lang="ja-JP" altLang="en-US" sz="900" b="1" dirty="0">
              <a:solidFill>
                <a:srgbClr val="0033CC"/>
              </a:solidFill>
            </a:endParaRPr>
          </a:p>
        </p:txBody>
      </p:sp>
      <p:cxnSp>
        <p:nvCxnSpPr>
          <p:cNvPr id="34" name="直線コネクタ 33"/>
          <p:cNvCxnSpPr/>
          <p:nvPr/>
        </p:nvCxnSpPr>
        <p:spPr bwMode="auto">
          <a:xfrm flipH="1">
            <a:off x="7453117" y="4880186"/>
            <a:ext cx="1039865" cy="0"/>
          </a:xfrm>
          <a:prstGeom prst="line">
            <a:avLst/>
          </a:prstGeom>
          <a:ln w="38100" cmpd="sng">
            <a:solidFill>
              <a:srgbClr val="3333FF"/>
            </a:solidFill>
            <a:headEnd type="arrow"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5" name="直線コネクタ 34"/>
          <p:cNvCxnSpPr/>
          <p:nvPr/>
        </p:nvCxnSpPr>
        <p:spPr bwMode="auto">
          <a:xfrm flipH="1">
            <a:off x="7453117" y="5340618"/>
            <a:ext cx="1039865" cy="0"/>
          </a:xfrm>
          <a:prstGeom prst="line">
            <a:avLst/>
          </a:prstGeom>
          <a:ln w="38100" cmpd="sng">
            <a:solidFill>
              <a:srgbClr val="3333FF"/>
            </a:solidFill>
            <a:headEnd type="arrow"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6" name="直線矢印コネクタ 35"/>
          <p:cNvCxnSpPr/>
          <p:nvPr/>
        </p:nvCxnSpPr>
        <p:spPr bwMode="auto">
          <a:xfrm>
            <a:off x="7481194" y="5523119"/>
            <a:ext cx="1011781" cy="0"/>
          </a:xfrm>
          <a:prstGeom prst="straightConnector1">
            <a:avLst/>
          </a:prstGeom>
          <a:ln w="22225" cmpd="dbl">
            <a:solidFill>
              <a:srgbClr val="002060"/>
            </a:solidFill>
            <a:headEnd type="none" w="med" len="med"/>
            <a:tailEnd type="arrow"/>
          </a:ln>
        </p:spPr>
        <p:style>
          <a:lnRef idx="1">
            <a:schemeClr val="accent4"/>
          </a:lnRef>
          <a:fillRef idx="0">
            <a:schemeClr val="accent4"/>
          </a:fillRef>
          <a:effectRef idx="0">
            <a:schemeClr val="accent4"/>
          </a:effectRef>
          <a:fontRef idx="minor">
            <a:schemeClr val="tx1"/>
          </a:fontRef>
        </p:style>
      </p:cxnSp>
      <p:sp>
        <p:nvSpPr>
          <p:cNvPr id="37" name="正方形/長方形 36"/>
          <p:cNvSpPr/>
          <p:nvPr/>
        </p:nvSpPr>
        <p:spPr>
          <a:xfrm>
            <a:off x="8481456" y="5170081"/>
            <a:ext cx="992484" cy="292333"/>
          </a:xfrm>
          <a:prstGeom prst="rect">
            <a:avLst/>
          </a:prstGeom>
        </p:spPr>
        <p:txBody>
          <a:bodyPr wrap="none" lIns="91393" tIns="45693" rIns="91393" bIns="45693">
            <a:spAutoFit/>
          </a:bodyPr>
          <a:lstStyle/>
          <a:p>
            <a:r>
              <a:rPr lang="en-US" altLang="ja-JP" sz="1300" b="1" dirty="0">
                <a:solidFill>
                  <a:srgbClr val="FF6600"/>
                </a:solidFill>
              </a:rPr>
              <a:t>4K Replay</a:t>
            </a:r>
            <a:endParaRPr lang="ja-JP" altLang="en-US" sz="1300" b="1" dirty="0">
              <a:solidFill>
                <a:srgbClr val="FF6600"/>
              </a:solidFill>
            </a:endParaRPr>
          </a:p>
        </p:txBody>
      </p:sp>
      <p:sp>
        <p:nvSpPr>
          <p:cNvPr id="38" name="正方形/長方形 37"/>
          <p:cNvSpPr/>
          <p:nvPr/>
        </p:nvSpPr>
        <p:spPr>
          <a:xfrm>
            <a:off x="8462106" y="5394587"/>
            <a:ext cx="2349948" cy="297513"/>
          </a:xfrm>
          <a:prstGeom prst="rect">
            <a:avLst/>
          </a:prstGeom>
        </p:spPr>
        <p:txBody>
          <a:bodyPr wrap="none" lIns="91393" tIns="45693" rIns="91393" bIns="45693">
            <a:spAutoFit/>
          </a:bodyPr>
          <a:lstStyle/>
          <a:p>
            <a:r>
              <a:rPr lang="en-US" altLang="ja-JP" sz="1300" b="1" dirty="0">
                <a:solidFill>
                  <a:srgbClr val="000000"/>
                </a:solidFill>
              </a:rPr>
              <a:t>Replay w/ Cut-out (HD)</a:t>
            </a:r>
            <a:endParaRPr lang="ja-JP" altLang="en-US" sz="1300" b="1" dirty="0">
              <a:solidFill>
                <a:srgbClr val="000000"/>
              </a:solidFill>
            </a:endParaRPr>
          </a:p>
        </p:txBody>
      </p:sp>
      <p:sp>
        <p:nvSpPr>
          <p:cNvPr id="39" name="テキスト ボックス 38"/>
          <p:cNvSpPr txBox="1"/>
          <p:nvPr/>
        </p:nvSpPr>
        <p:spPr>
          <a:xfrm>
            <a:off x="313510" y="3404148"/>
            <a:ext cx="3052536" cy="359075"/>
          </a:xfrm>
          <a:prstGeom prst="rect">
            <a:avLst/>
          </a:prstGeom>
          <a:solidFill>
            <a:srgbClr val="FF6600"/>
          </a:solidFill>
        </p:spPr>
        <p:style>
          <a:lnRef idx="0">
            <a:schemeClr val="accent1"/>
          </a:lnRef>
          <a:fillRef idx="3">
            <a:schemeClr val="accent1"/>
          </a:fillRef>
          <a:effectRef idx="3">
            <a:schemeClr val="accent1"/>
          </a:effectRef>
          <a:fontRef idx="minor">
            <a:schemeClr val="lt1"/>
          </a:fontRef>
        </p:style>
        <p:txBody>
          <a:bodyPr wrap="square" lIns="91393" tIns="45693" rIns="91393" bIns="45693" rtlCol="0" anchor="ctr" anchorCtr="0">
            <a:spAutoFit/>
          </a:bodyPr>
          <a:lstStyle/>
          <a:p>
            <a:pPr algn="ctr"/>
            <a:r>
              <a:rPr lang="en-US" altLang="ja-JP" sz="1700" b="1" dirty="0">
                <a:solidFill>
                  <a:srgbClr val="FFFFFF"/>
                </a:solidFill>
              </a:rPr>
              <a:t>4K Replay System</a:t>
            </a:r>
            <a:endParaRPr lang="ja-JP" altLang="en-US" sz="1700" b="1" dirty="0">
              <a:solidFill>
                <a:srgbClr val="FFFFFF"/>
              </a:solidFill>
            </a:endParaRPr>
          </a:p>
        </p:txBody>
      </p:sp>
      <p:sp>
        <p:nvSpPr>
          <p:cNvPr id="43" name="正方形/長方形 42"/>
          <p:cNvSpPr/>
          <p:nvPr/>
        </p:nvSpPr>
        <p:spPr>
          <a:xfrm>
            <a:off x="4668510" y="3939205"/>
            <a:ext cx="184731" cy="292388"/>
          </a:xfrm>
          <a:prstGeom prst="rect">
            <a:avLst/>
          </a:prstGeom>
        </p:spPr>
        <p:txBody>
          <a:bodyPr wrap="none">
            <a:spAutoFit/>
          </a:bodyPr>
          <a:lstStyle/>
          <a:p>
            <a:pPr algn="ctr"/>
            <a:endParaRPr lang="ja-JP" altLang="en-US" sz="1300" b="1" dirty="0">
              <a:solidFill>
                <a:srgbClr val="00B050"/>
              </a:solidFill>
            </a:endParaRPr>
          </a:p>
        </p:txBody>
      </p:sp>
      <p:cxnSp>
        <p:nvCxnSpPr>
          <p:cNvPr id="46" name="直線コネクタ 45"/>
          <p:cNvCxnSpPr/>
          <p:nvPr/>
        </p:nvCxnSpPr>
        <p:spPr bwMode="auto">
          <a:xfrm flipH="1">
            <a:off x="9793582" y="3852605"/>
            <a:ext cx="288850" cy="0"/>
          </a:xfrm>
          <a:prstGeom prst="line">
            <a:avLst/>
          </a:prstGeom>
          <a:ln w="38100" cmpd="sng">
            <a:solidFill>
              <a:srgbClr val="3333FF"/>
            </a:solidFill>
            <a:headEnd type="arrow" w="med" len="med"/>
            <a:tailEnd type="none" w="med" len="med"/>
          </a:ln>
        </p:spPr>
        <p:style>
          <a:lnRef idx="1">
            <a:schemeClr val="accent4"/>
          </a:lnRef>
          <a:fillRef idx="0">
            <a:schemeClr val="accent4"/>
          </a:fillRef>
          <a:effectRef idx="0">
            <a:schemeClr val="accent4"/>
          </a:effectRef>
          <a:fontRef idx="minor">
            <a:schemeClr val="tx1"/>
          </a:fontRef>
        </p:style>
      </p:cxnSp>
      <p:sp>
        <p:nvSpPr>
          <p:cNvPr id="47" name="テキスト ボックス 46"/>
          <p:cNvSpPr txBox="1"/>
          <p:nvPr/>
        </p:nvSpPr>
        <p:spPr>
          <a:xfrm>
            <a:off x="10030226" y="3711828"/>
            <a:ext cx="1038397" cy="297513"/>
          </a:xfrm>
          <a:prstGeom prst="rect">
            <a:avLst/>
          </a:prstGeom>
          <a:noFill/>
        </p:spPr>
        <p:txBody>
          <a:bodyPr wrap="none" lIns="91393" tIns="45693" rIns="91393" bIns="45693" rtlCol="0">
            <a:spAutoFit/>
          </a:bodyPr>
          <a:lstStyle/>
          <a:p>
            <a:r>
              <a:rPr lang="en-US" altLang="ja-JP" sz="1300" dirty="0">
                <a:solidFill>
                  <a:srgbClr val="3333FF"/>
                </a:solidFill>
              </a:rPr>
              <a:t>3G SDI x4</a:t>
            </a:r>
            <a:endParaRPr lang="ja-JP" altLang="en-US" sz="1300" dirty="0">
              <a:solidFill>
                <a:srgbClr val="3333FF"/>
              </a:solidFill>
            </a:endParaRPr>
          </a:p>
        </p:txBody>
      </p:sp>
      <p:grpSp>
        <p:nvGrpSpPr>
          <p:cNvPr id="48" name="グループ化 47"/>
          <p:cNvGrpSpPr/>
          <p:nvPr/>
        </p:nvGrpSpPr>
        <p:grpSpPr>
          <a:xfrm>
            <a:off x="4820308" y="5448753"/>
            <a:ext cx="230896" cy="774453"/>
            <a:chOff x="2623119" y="4109625"/>
            <a:chExt cx="230896" cy="774453"/>
          </a:xfrm>
        </p:grpSpPr>
        <p:sp>
          <p:nvSpPr>
            <p:cNvPr id="49" name="正方形/長方形 48"/>
            <p:cNvSpPr/>
            <p:nvPr/>
          </p:nvSpPr>
          <p:spPr>
            <a:xfrm>
              <a:off x="2669284" y="4591690"/>
              <a:ext cx="184731" cy="292388"/>
            </a:xfrm>
            <a:prstGeom prst="rect">
              <a:avLst/>
            </a:prstGeom>
          </p:spPr>
          <p:txBody>
            <a:bodyPr wrap="none">
              <a:spAutoFit/>
            </a:bodyPr>
            <a:lstStyle/>
            <a:p>
              <a:pPr algn="ctr"/>
              <a:endParaRPr lang="ja-JP" altLang="en-US" sz="1300" b="1" dirty="0">
                <a:solidFill>
                  <a:srgbClr val="FF0000"/>
                </a:solidFill>
              </a:endParaRPr>
            </a:p>
          </p:txBody>
        </p:sp>
        <p:sp>
          <p:nvSpPr>
            <p:cNvPr id="50" name="正方形/長方形 49"/>
            <p:cNvSpPr/>
            <p:nvPr/>
          </p:nvSpPr>
          <p:spPr>
            <a:xfrm>
              <a:off x="2623119" y="4109625"/>
              <a:ext cx="184731" cy="292388"/>
            </a:xfrm>
            <a:prstGeom prst="rect">
              <a:avLst/>
            </a:prstGeom>
          </p:spPr>
          <p:txBody>
            <a:bodyPr wrap="none">
              <a:spAutoFit/>
            </a:bodyPr>
            <a:lstStyle/>
            <a:p>
              <a:pPr algn="ctr"/>
              <a:endParaRPr lang="ja-JP" altLang="en-US" sz="1300" b="1" dirty="0">
                <a:solidFill>
                  <a:srgbClr val="00B050"/>
                </a:solidFill>
              </a:endParaRPr>
            </a:p>
          </p:txBody>
        </p:sp>
      </p:grpSp>
      <p:pic>
        <p:nvPicPr>
          <p:cNvPr id="51" name="Picture 4" descr="C:\Users\0000910348\ueki\M_SR\広帯域メモリー開発\4K_Server\関連プロダクト\Control_Device\デザイン\0822.70.jpg"/>
          <p:cNvPicPr>
            <a:picLocks noChangeAspect="1" noChangeArrowheads="1"/>
          </p:cNvPicPr>
          <p:nvPr/>
        </p:nvPicPr>
        <p:blipFill>
          <a:blip r:embed="rId9" cstate="email">
            <a:extLst>
              <a:ext uri="{BEBA8EAE-BF5A-486C-A8C5-ECC9F3942E4B}">
                <a14:imgProps xmlns:a14="http://schemas.microsoft.com/office/drawing/2010/main">
                  <a14:imgLayer r:embed="rId10">
                    <a14:imgEffect>
                      <a14:backgroundRemoval t="4253" b="96112" l="11642" r="85846">
                        <a14:foregroundMark x1="32161" y1="18834" x2="37353" y2="28554"/>
                        <a14:foregroundMark x1="44137" y1="17132" x2="52848" y2="28797"/>
                        <a14:foregroundMark x1="50670" y1="34265" x2="35343" y2="51397"/>
                        <a14:foregroundMark x1="61893" y1="36330" x2="70184" y2="47388"/>
                        <a14:foregroundMark x1="58375" y1="44714" x2="64322" y2="50547"/>
                        <a14:foregroundMark x1="58710" y1="54192" x2="58961" y2="62333"/>
                      </a14:backgroundRemoval>
                    </a14:imgEffect>
                  </a14:imgLayer>
                </a14:imgProps>
              </a:ext>
              <a:ext uri="{28A0092B-C50C-407E-A947-70E740481C1C}">
                <a14:useLocalDpi xmlns:a14="http://schemas.microsoft.com/office/drawing/2010/main"/>
              </a:ext>
            </a:extLst>
          </a:blip>
          <a:srcRect/>
          <a:stretch>
            <a:fillRect/>
          </a:stretch>
        </p:blipFill>
        <p:spPr bwMode="auto">
          <a:xfrm>
            <a:off x="7670307" y="4039314"/>
            <a:ext cx="853838" cy="588534"/>
          </a:xfrm>
          <a:prstGeom prst="rect">
            <a:avLst/>
          </a:prstGeom>
          <a:noFill/>
          <a:extLst>
            <a:ext uri="{909E8E84-426E-40DD-AFC4-6F175D3DCCD1}">
              <a14:hiddenFill xmlns:a14="http://schemas.microsoft.com/office/drawing/2010/main">
                <a:solidFill>
                  <a:srgbClr val="FFFFFF"/>
                </a:solidFill>
              </a14:hiddenFill>
            </a:ext>
          </a:extLst>
        </p:spPr>
      </p:pic>
      <p:grpSp>
        <p:nvGrpSpPr>
          <p:cNvPr id="52" name="グループ化 51"/>
          <p:cNvGrpSpPr/>
          <p:nvPr/>
        </p:nvGrpSpPr>
        <p:grpSpPr>
          <a:xfrm>
            <a:off x="7623762" y="3904809"/>
            <a:ext cx="1161687" cy="409573"/>
            <a:chOff x="5498545" y="853060"/>
            <a:chExt cx="886509" cy="409574"/>
          </a:xfrm>
        </p:grpSpPr>
        <p:cxnSp>
          <p:nvCxnSpPr>
            <p:cNvPr id="53" name="直線コネクタ 52"/>
            <p:cNvCxnSpPr/>
            <p:nvPr/>
          </p:nvCxnSpPr>
          <p:spPr bwMode="auto">
            <a:xfrm rot="16200000" flipH="1">
              <a:off x="5303317" y="1057847"/>
              <a:ext cx="409574" cy="0"/>
            </a:xfrm>
            <a:prstGeom prst="line">
              <a:avLst/>
            </a:prstGeom>
            <a:ln w="38100" cmpd="sng">
              <a:solidFill>
                <a:schemeClr val="tx1"/>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54" name="直線コネクタ 53"/>
            <p:cNvCxnSpPr/>
            <p:nvPr/>
          </p:nvCxnSpPr>
          <p:spPr bwMode="auto">
            <a:xfrm>
              <a:off x="5498545" y="853060"/>
              <a:ext cx="886509" cy="0"/>
            </a:xfrm>
            <a:prstGeom prst="line">
              <a:avLst/>
            </a:prstGeom>
            <a:ln w="38100" cmpd="sng">
              <a:solidFill>
                <a:schemeClr val="tx1"/>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grpSp>
      <p:pic>
        <p:nvPicPr>
          <p:cNvPr id="55" name="Picture 4" descr="C:\Documents and Settings\0000880906\デスクトップ\4Kサーバー\4Kサーバー_Type1-1_0121_PANEL.jpg"/>
          <p:cNvPicPr>
            <a:picLocks noChangeAspect="1" noChangeArrowheads="1"/>
          </p:cNvPicPr>
          <p:nvPr/>
        </p:nvPicPr>
        <p:blipFill rotWithShape="1">
          <a:blip r:embed="rId11" cstate="print">
            <a:extLst>
              <a:ext uri="{28A0092B-C50C-407E-A947-70E740481C1C}">
                <a14:useLocalDpi xmlns:a14="http://schemas.microsoft.com/office/drawing/2010/main"/>
              </a:ext>
            </a:extLst>
          </a:blip>
          <a:srcRect/>
          <a:stretch/>
        </p:blipFill>
        <p:spPr bwMode="auto">
          <a:xfrm>
            <a:off x="5676099" y="4231588"/>
            <a:ext cx="1751616" cy="186834"/>
          </a:xfrm>
          <a:prstGeom prst="rect">
            <a:avLst/>
          </a:prstGeom>
          <a:ln>
            <a:noFill/>
          </a:ln>
          <a:effectLst/>
        </p:spPr>
      </p:pic>
      <p:pic>
        <p:nvPicPr>
          <p:cNvPr id="61" name="Picture 3"/>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5670132" y="4825654"/>
            <a:ext cx="1802789" cy="820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2" name="図 3"/>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6539966" y="5234330"/>
            <a:ext cx="778983" cy="330457"/>
          </a:xfrm>
          <a:prstGeom prst="rect">
            <a:avLst/>
          </a:prstGeom>
        </p:spPr>
      </p:pic>
      <p:sp>
        <p:nvSpPr>
          <p:cNvPr id="65" name="正方形/長方形 64"/>
          <p:cNvSpPr/>
          <p:nvPr/>
        </p:nvSpPr>
        <p:spPr>
          <a:xfrm>
            <a:off x="2595448" y="5864123"/>
            <a:ext cx="1541193" cy="359083"/>
          </a:xfrm>
          <a:prstGeom prst="rect">
            <a:avLst/>
          </a:prstGeom>
        </p:spPr>
        <p:txBody>
          <a:bodyPr wrap="none" lIns="91393" tIns="45693" rIns="91393" bIns="45693">
            <a:spAutoFit/>
          </a:bodyPr>
          <a:lstStyle/>
          <a:p>
            <a:pPr algn="ctr"/>
            <a:r>
              <a:rPr lang="en-US" altLang="ja-JP" sz="1700" b="1" dirty="0">
                <a:solidFill>
                  <a:srgbClr val="000000"/>
                </a:solidFill>
              </a:rPr>
              <a:t>BPU+HDCU</a:t>
            </a:r>
            <a:endParaRPr lang="ja-JP" altLang="en-US" sz="1700" b="1" dirty="0">
              <a:solidFill>
                <a:srgbClr val="000000"/>
              </a:solidFill>
            </a:endParaRPr>
          </a:p>
        </p:txBody>
      </p:sp>
      <p:cxnSp>
        <p:nvCxnSpPr>
          <p:cNvPr id="40" name="カギ線コネクタ 39"/>
          <p:cNvCxnSpPr/>
          <p:nvPr/>
        </p:nvCxnSpPr>
        <p:spPr>
          <a:xfrm>
            <a:off x="4158376" y="4337748"/>
            <a:ext cx="1511756" cy="595519"/>
          </a:xfrm>
          <a:prstGeom prst="bentConnector3">
            <a:avLst/>
          </a:prstGeom>
          <a:ln w="38100">
            <a:solidFill>
              <a:srgbClr val="0033CC"/>
            </a:solidFill>
          </a:ln>
        </p:spPr>
        <p:style>
          <a:lnRef idx="1">
            <a:schemeClr val="accent1"/>
          </a:lnRef>
          <a:fillRef idx="0">
            <a:schemeClr val="accent1"/>
          </a:fillRef>
          <a:effectRef idx="0">
            <a:schemeClr val="accent1"/>
          </a:effectRef>
          <a:fontRef idx="minor">
            <a:schemeClr val="tx1"/>
          </a:fontRef>
        </p:style>
      </p:cxnSp>
      <p:sp>
        <p:nvSpPr>
          <p:cNvPr id="56" name="テキスト ボックス 55"/>
          <p:cNvSpPr txBox="1"/>
          <p:nvPr/>
        </p:nvSpPr>
        <p:spPr>
          <a:xfrm>
            <a:off x="4465122" y="3975657"/>
            <a:ext cx="513282" cy="415498"/>
          </a:xfrm>
          <a:prstGeom prst="rect">
            <a:avLst/>
          </a:prstGeom>
          <a:noFill/>
        </p:spPr>
        <p:txBody>
          <a:bodyPr wrap="none" rtlCol="0">
            <a:spAutoFit/>
          </a:bodyPr>
          <a:lstStyle/>
          <a:p>
            <a:r>
              <a:rPr lang="en-US" dirty="0" smtClean="0">
                <a:solidFill>
                  <a:srgbClr val="FF6600"/>
                </a:solidFill>
              </a:rPr>
              <a:t>4K</a:t>
            </a:r>
            <a:endParaRPr lang="en-US" dirty="0">
              <a:solidFill>
                <a:srgbClr val="FF6600"/>
              </a:solidFill>
            </a:endParaRPr>
          </a:p>
        </p:txBody>
      </p:sp>
      <p:cxnSp>
        <p:nvCxnSpPr>
          <p:cNvPr id="66" name="カギ線コネクタ 65"/>
          <p:cNvCxnSpPr>
            <a:stCxn id="27" idx="3"/>
          </p:cNvCxnSpPr>
          <p:nvPr/>
        </p:nvCxnSpPr>
        <p:spPr>
          <a:xfrm>
            <a:off x="4202017" y="5152418"/>
            <a:ext cx="1468115" cy="309996"/>
          </a:xfrm>
          <a:prstGeom prst="bentConnector3">
            <a:avLst/>
          </a:prstGeom>
          <a:ln w="38100">
            <a:solidFill>
              <a:srgbClr val="0033CC"/>
            </a:solidFill>
          </a:ln>
        </p:spPr>
        <p:style>
          <a:lnRef idx="1">
            <a:schemeClr val="accent1"/>
          </a:lnRef>
          <a:fillRef idx="0">
            <a:schemeClr val="accent1"/>
          </a:fillRef>
          <a:effectRef idx="0">
            <a:schemeClr val="accent1"/>
          </a:effectRef>
          <a:fontRef idx="minor">
            <a:schemeClr val="tx1"/>
          </a:fontRef>
        </p:style>
      </p:cxnSp>
      <p:sp>
        <p:nvSpPr>
          <p:cNvPr id="68" name="テキスト ボックス 67"/>
          <p:cNvSpPr txBox="1"/>
          <p:nvPr/>
        </p:nvSpPr>
        <p:spPr>
          <a:xfrm>
            <a:off x="4556143" y="5538102"/>
            <a:ext cx="513282" cy="415498"/>
          </a:xfrm>
          <a:prstGeom prst="rect">
            <a:avLst/>
          </a:prstGeom>
          <a:noFill/>
        </p:spPr>
        <p:txBody>
          <a:bodyPr wrap="none" rtlCol="0">
            <a:spAutoFit/>
          </a:bodyPr>
          <a:lstStyle/>
          <a:p>
            <a:r>
              <a:rPr lang="en-US" dirty="0" smtClean="0">
                <a:solidFill>
                  <a:srgbClr val="FF6600"/>
                </a:solidFill>
              </a:rPr>
              <a:t>4K</a:t>
            </a:r>
            <a:endParaRPr lang="en-US" dirty="0">
              <a:solidFill>
                <a:srgbClr val="FF6600"/>
              </a:solidFill>
            </a:endParaRPr>
          </a:p>
        </p:txBody>
      </p:sp>
    </p:spTree>
    <p:extLst>
      <p:ext uri="{BB962C8B-B14F-4D97-AF65-F5344CB8AC3E}">
        <p14:creationId xmlns:p14="http://schemas.microsoft.com/office/powerpoint/2010/main" val="32884699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4K and High </a:t>
            </a:r>
            <a:r>
              <a:rPr lang="en-US" altLang="ja-JP" dirty="0"/>
              <a:t>Frame </a:t>
            </a:r>
            <a:r>
              <a:rPr lang="en-US" altLang="ja-JP" dirty="0" smtClean="0"/>
              <a:t>Rate </a:t>
            </a:r>
            <a:endParaRPr kumimoji="1" lang="ja-JP" altLang="en-US" dirty="0"/>
          </a:p>
        </p:txBody>
      </p:sp>
      <p:pic>
        <p:nvPicPr>
          <p:cNvPr id="7" name="Picture 9" descr="Italy's midfielder Daniele De Rossi (L in blue, partially covered) heads the ball to score past Japan's goalkeeper Eiji Kawashima during their FIFA Confederations Cup Brazil 2013 Group A football match, at the Pernambuco Arena in Recife, on June 19, 2013. YASUYOSHI CHIBA/AFP/Getty Images"/>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398496" y="765499"/>
            <a:ext cx="3585929" cy="23308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cxnSp>
        <p:nvCxnSpPr>
          <p:cNvPr id="8" name="直線コネクタ 7"/>
          <p:cNvCxnSpPr/>
          <p:nvPr/>
        </p:nvCxnSpPr>
        <p:spPr bwMode="auto">
          <a:xfrm>
            <a:off x="6382727" y="4388768"/>
            <a:ext cx="0" cy="531138"/>
          </a:xfrm>
          <a:prstGeom prst="line">
            <a:avLst/>
          </a:prstGeom>
          <a:ln w="38100" cmpd="sng">
            <a:solidFill>
              <a:srgbClr val="0000FF"/>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9" name="直線コネクタ 8"/>
          <p:cNvCxnSpPr/>
          <p:nvPr/>
        </p:nvCxnSpPr>
        <p:spPr bwMode="auto">
          <a:xfrm>
            <a:off x="6682611" y="4383851"/>
            <a:ext cx="0" cy="531138"/>
          </a:xfrm>
          <a:prstGeom prst="line">
            <a:avLst/>
          </a:prstGeom>
          <a:ln w="38100" cmpd="sng">
            <a:solidFill>
              <a:srgbClr val="33CC33"/>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0" name="直線コネクタ 9"/>
          <p:cNvCxnSpPr/>
          <p:nvPr/>
        </p:nvCxnSpPr>
        <p:spPr bwMode="auto">
          <a:xfrm flipH="1">
            <a:off x="7398467" y="4327346"/>
            <a:ext cx="386869" cy="0"/>
          </a:xfrm>
          <a:prstGeom prst="line">
            <a:avLst/>
          </a:prstGeom>
          <a:ln w="38100" cmpd="sng">
            <a:solidFill>
              <a:schemeClr val="tx1"/>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1" name="直線矢印コネクタ 10"/>
          <p:cNvCxnSpPr/>
          <p:nvPr/>
        </p:nvCxnSpPr>
        <p:spPr bwMode="auto">
          <a:xfrm>
            <a:off x="7481194" y="5069290"/>
            <a:ext cx="1011781" cy="0"/>
          </a:xfrm>
          <a:prstGeom prst="straightConnector1">
            <a:avLst/>
          </a:prstGeom>
          <a:ln w="22225" cmpd="dbl">
            <a:solidFill>
              <a:srgbClr val="002060"/>
            </a:solidFill>
            <a:headEnd type="none" w="med" len="med"/>
            <a:tailEnd type="arrow"/>
          </a:ln>
        </p:spPr>
        <p:style>
          <a:lnRef idx="1">
            <a:schemeClr val="accent4"/>
          </a:lnRef>
          <a:fillRef idx="0">
            <a:schemeClr val="accent4"/>
          </a:fillRef>
          <a:effectRef idx="0">
            <a:schemeClr val="accent4"/>
          </a:effectRef>
          <a:fontRef idx="minor">
            <a:schemeClr val="tx1"/>
          </a:fontRef>
        </p:style>
      </p:cxnSp>
      <p:sp>
        <p:nvSpPr>
          <p:cNvPr id="12" name="正方形/長方形 11"/>
          <p:cNvSpPr/>
          <p:nvPr/>
        </p:nvSpPr>
        <p:spPr>
          <a:xfrm>
            <a:off x="8482136" y="4696232"/>
            <a:ext cx="1085459" cy="292333"/>
          </a:xfrm>
          <a:prstGeom prst="rect">
            <a:avLst/>
          </a:prstGeom>
        </p:spPr>
        <p:txBody>
          <a:bodyPr wrap="none" lIns="91393" tIns="45693" rIns="91393" bIns="45693">
            <a:spAutoFit/>
          </a:bodyPr>
          <a:lstStyle/>
          <a:p>
            <a:r>
              <a:rPr lang="en-US" altLang="ja-JP" sz="1300" b="1" dirty="0">
                <a:solidFill>
                  <a:srgbClr val="FF6600"/>
                </a:solidFill>
              </a:rPr>
              <a:t>4K Replay </a:t>
            </a:r>
            <a:r>
              <a:rPr lang="en-US" altLang="ja-JP" sz="1300" b="1" dirty="0">
                <a:solidFill>
                  <a:prstClr val="black"/>
                </a:solidFill>
              </a:rPr>
              <a:t>/</a:t>
            </a:r>
            <a:endParaRPr lang="ja-JP" altLang="en-US" sz="1300" b="1" dirty="0">
              <a:solidFill>
                <a:prstClr val="black"/>
              </a:solidFill>
            </a:endParaRPr>
          </a:p>
        </p:txBody>
      </p:sp>
      <p:sp>
        <p:nvSpPr>
          <p:cNvPr id="13" name="正方形/長方形 12"/>
          <p:cNvSpPr/>
          <p:nvPr/>
        </p:nvSpPr>
        <p:spPr>
          <a:xfrm>
            <a:off x="8470014" y="4892511"/>
            <a:ext cx="2349948" cy="297513"/>
          </a:xfrm>
          <a:prstGeom prst="rect">
            <a:avLst/>
          </a:prstGeom>
        </p:spPr>
        <p:txBody>
          <a:bodyPr wrap="none" lIns="91393" tIns="45693" rIns="91393" bIns="45693">
            <a:spAutoFit/>
          </a:bodyPr>
          <a:lstStyle/>
          <a:p>
            <a:r>
              <a:rPr lang="en-US" altLang="ja-JP" sz="1300" b="1" dirty="0">
                <a:solidFill>
                  <a:srgbClr val="000000"/>
                </a:solidFill>
              </a:rPr>
              <a:t>Replay w/ Cut-out (HD)</a:t>
            </a:r>
            <a:endParaRPr lang="ja-JP" altLang="en-US" sz="1300" b="1" dirty="0">
              <a:solidFill>
                <a:srgbClr val="000000"/>
              </a:solidFill>
            </a:endParaRPr>
          </a:p>
        </p:txBody>
      </p:sp>
      <p:sp>
        <p:nvSpPr>
          <p:cNvPr id="21" name="正方形/長方形 20"/>
          <p:cNvSpPr/>
          <p:nvPr/>
        </p:nvSpPr>
        <p:spPr>
          <a:xfrm>
            <a:off x="5740218" y="5675754"/>
            <a:ext cx="1423519" cy="359083"/>
          </a:xfrm>
          <a:prstGeom prst="rect">
            <a:avLst/>
          </a:prstGeom>
        </p:spPr>
        <p:txBody>
          <a:bodyPr wrap="none" lIns="91393" tIns="45693" rIns="91393" bIns="45693">
            <a:spAutoFit/>
          </a:bodyPr>
          <a:lstStyle/>
          <a:p>
            <a:pPr algn="ctr"/>
            <a:r>
              <a:rPr lang="en-US" altLang="ja-JP" sz="1700" b="1" dirty="0">
                <a:solidFill>
                  <a:srgbClr val="000000"/>
                </a:solidFill>
              </a:rPr>
              <a:t>PWS-4400</a:t>
            </a:r>
            <a:endParaRPr lang="ja-JP" altLang="en-US" sz="1700" b="1" dirty="0">
              <a:solidFill>
                <a:srgbClr val="000000"/>
              </a:solidFill>
            </a:endParaRPr>
          </a:p>
        </p:txBody>
      </p:sp>
      <p:sp>
        <p:nvSpPr>
          <p:cNvPr id="28" name="正方形/長方形 27"/>
          <p:cNvSpPr/>
          <p:nvPr/>
        </p:nvSpPr>
        <p:spPr>
          <a:xfrm>
            <a:off x="5173767" y="3816760"/>
            <a:ext cx="2340690" cy="446270"/>
          </a:xfrm>
          <a:prstGeom prst="rect">
            <a:avLst/>
          </a:prstGeom>
        </p:spPr>
        <p:txBody>
          <a:bodyPr wrap="none" lIns="91393" tIns="45693" rIns="91393" bIns="45693">
            <a:spAutoFit/>
          </a:bodyPr>
          <a:lstStyle/>
          <a:p>
            <a:pPr algn="ctr"/>
            <a:r>
              <a:rPr lang="en-US" altLang="ja-JP" sz="1200" b="1" dirty="0">
                <a:solidFill>
                  <a:srgbClr val="000000"/>
                </a:solidFill>
              </a:rPr>
              <a:t>Controller</a:t>
            </a:r>
          </a:p>
          <a:p>
            <a:pPr algn="ctr"/>
            <a:r>
              <a:rPr lang="en-US" altLang="ja-JP" sz="1100" b="1" dirty="0">
                <a:solidFill>
                  <a:srgbClr val="000000"/>
                </a:solidFill>
              </a:rPr>
              <a:t>(Workstation + Video board)</a:t>
            </a:r>
            <a:endParaRPr lang="ja-JP" altLang="en-US" sz="1100" b="1" dirty="0">
              <a:solidFill>
                <a:srgbClr val="000000"/>
              </a:solidFill>
            </a:endParaRPr>
          </a:p>
        </p:txBody>
      </p:sp>
      <p:grpSp>
        <p:nvGrpSpPr>
          <p:cNvPr id="29" name="グループ化 28"/>
          <p:cNvGrpSpPr/>
          <p:nvPr/>
        </p:nvGrpSpPr>
        <p:grpSpPr>
          <a:xfrm>
            <a:off x="8641387" y="3746765"/>
            <a:ext cx="1191063" cy="763563"/>
            <a:chOff x="4006553" y="265469"/>
            <a:chExt cx="1191064" cy="763564"/>
          </a:xfrm>
        </p:grpSpPr>
        <p:pic>
          <p:nvPicPr>
            <p:cNvPr id="30" name="Picture 2"/>
            <p:cNvPicPr>
              <a:picLocks noChangeAspect="1" noChangeArrowheads="1"/>
            </p:cNvPicPr>
            <p:nvPr/>
          </p:nvPicPr>
          <p:blipFill>
            <a:blip r:embed="rId3" cstate="print">
              <a:clrChange>
                <a:clrFrom>
                  <a:srgbClr val="FDFDFD"/>
                </a:clrFrom>
                <a:clrTo>
                  <a:srgbClr val="FDFDFD">
                    <a:alpha val="0"/>
                  </a:srgbClr>
                </a:clrTo>
              </a:clrChange>
              <a:extLst>
                <a:ext uri="{28A0092B-C50C-407E-A947-70E740481C1C}">
                  <a14:useLocalDpi xmlns:a14="http://schemas.microsoft.com/office/drawing/2010/main"/>
                </a:ext>
              </a:extLst>
            </a:blip>
            <a:srcRect/>
            <a:stretch>
              <a:fillRect/>
            </a:stretch>
          </p:blipFill>
          <p:spPr bwMode="auto">
            <a:xfrm>
              <a:off x="4006553" y="265469"/>
              <a:ext cx="1191064" cy="763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図 30" descr="2IO.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87860" y="326826"/>
              <a:ext cx="875750" cy="444044"/>
            </a:xfrm>
            <a:prstGeom prst="rect">
              <a:avLst/>
            </a:prstGeom>
          </p:spPr>
        </p:pic>
      </p:grpSp>
      <p:sp>
        <p:nvSpPr>
          <p:cNvPr id="32" name="テキスト ボックス 31"/>
          <p:cNvSpPr txBox="1"/>
          <p:nvPr/>
        </p:nvSpPr>
        <p:spPr>
          <a:xfrm>
            <a:off x="6665880" y="4510328"/>
            <a:ext cx="447041" cy="201324"/>
          </a:xfrm>
          <a:prstGeom prst="rect">
            <a:avLst/>
          </a:prstGeom>
          <a:noFill/>
        </p:spPr>
        <p:txBody>
          <a:bodyPr wrap="none" lIns="57104" tIns="28553" rIns="57104" bIns="28553" rtlCol="0">
            <a:spAutoFit/>
          </a:bodyPr>
          <a:lstStyle/>
          <a:p>
            <a:r>
              <a:rPr lang="en-US" altLang="ja-JP" sz="900" b="1" dirty="0">
                <a:solidFill>
                  <a:srgbClr val="00B050"/>
                </a:solidFill>
              </a:rPr>
              <a:t>1GbE</a:t>
            </a:r>
            <a:endParaRPr lang="ja-JP" altLang="en-US" sz="900" b="1" dirty="0">
              <a:solidFill>
                <a:srgbClr val="00B050"/>
              </a:solidFill>
            </a:endParaRPr>
          </a:p>
        </p:txBody>
      </p:sp>
      <p:sp>
        <p:nvSpPr>
          <p:cNvPr id="33" name="テキスト ボックス 32"/>
          <p:cNvSpPr txBox="1"/>
          <p:nvPr/>
        </p:nvSpPr>
        <p:spPr>
          <a:xfrm>
            <a:off x="5552712" y="4436864"/>
            <a:ext cx="845001" cy="201324"/>
          </a:xfrm>
          <a:prstGeom prst="rect">
            <a:avLst/>
          </a:prstGeom>
          <a:noFill/>
        </p:spPr>
        <p:txBody>
          <a:bodyPr wrap="none" lIns="57104" tIns="28553" rIns="57104" bIns="28553" rtlCol="0">
            <a:spAutoFit/>
          </a:bodyPr>
          <a:lstStyle/>
          <a:p>
            <a:r>
              <a:rPr lang="en-US" altLang="ja-JP" sz="900" b="1" dirty="0">
                <a:solidFill>
                  <a:srgbClr val="0033CC"/>
                </a:solidFill>
              </a:rPr>
              <a:t>1.5G SDIx4</a:t>
            </a:r>
            <a:endParaRPr lang="ja-JP" altLang="en-US" sz="900" b="1" dirty="0">
              <a:solidFill>
                <a:srgbClr val="0033CC"/>
              </a:solidFill>
            </a:endParaRPr>
          </a:p>
        </p:txBody>
      </p:sp>
      <p:cxnSp>
        <p:nvCxnSpPr>
          <p:cNvPr id="34" name="直線コネクタ 33"/>
          <p:cNvCxnSpPr/>
          <p:nvPr/>
        </p:nvCxnSpPr>
        <p:spPr bwMode="auto">
          <a:xfrm flipH="1">
            <a:off x="7453117" y="4880186"/>
            <a:ext cx="1039865" cy="0"/>
          </a:xfrm>
          <a:prstGeom prst="line">
            <a:avLst/>
          </a:prstGeom>
          <a:ln w="38100" cmpd="sng">
            <a:solidFill>
              <a:srgbClr val="3333FF"/>
            </a:solidFill>
            <a:headEnd type="arrow"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5" name="直線コネクタ 34"/>
          <p:cNvCxnSpPr/>
          <p:nvPr/>
        </p:nvCxnSpPr>
        <p:spPr bwMode="auto">
          <a:xfrm flipH="1">
            <a:off x="7453117" y="5340618"/>
            <a:ext cx="1039865" cy="0"/>
          </a:xfrm>
          <a:prstGeom prst="line">
            <a:avLst/>
          </a:prstGeom>
          <a:ln w="38100" cmpd="sng">
            <a:solidFill>
              <a:srgbClr val="3333FF"/>
            </a:solidFill>
            <a:headEnd type="arrow"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6" name="直線矢印コネクタ 35"/>
          <p:cNvCxnSpPr/>
          <p:nvPr/>
        </p:nvCxnSpPr>
        <p:spPr bwMode="auto">
          <a:xfrm>
            <a:off x="7481194" y="5523119"/>
            <a:ext cx="1011781" cy="0"/>
          </a:xfrm>
          <a:prstGeom prst="straightConnector1">
            <a:avLst/>
          </a:prstGeom>
          <a:ln w="22225" cmpd="dbl">
            <a:solidFill>
              <a:srgbClr val="002060"/>
            </a:solidFill>
            <a:headEnd type="none" w="med" len="med"/>
            <a:tailEnd type="arrow"/>
          </a:ln>
        </p:spPr>
        <p:style>
          <a:lnRef idx="1">
            <a:schemeClr val="accent4"/>
          </a:lnRef>
          <a:fillRef idx="0">
            <a:schemeClr val="accent4"/>
          </a:fillRef>
          <a:effectRef idx="0">
            <a:schemeClr val="accent4"/>
          </a:effectRef>
          <a:fontRef idx="minor">
            <a:schemeClr val="tx1"/>
          </a:fontRef>
        </p:style>
      </p:cxnSp>
      <p:sp>
        <p:nvSpPr>
          <p:cNvPr id="37" name="正方形/長方形 36"/>
          <p:cNvSpPr/>
          <p:nvPr/>
        </p:nvSpPr>
        <p:spPr>
          <a:xfrm>
            <a:off x="8481455" y="5170081"/>
            <a:ext cx="1085459" cy="292333"/>
          </a:xfrm>
          <a:prstGeom prst="rect">
            <a:avLst/>
          </a:prstGeom>
        </p:spPr>
        <p:txBody>
          <a:bodyPr wrap="none" lIns="91393" tIns="45693" rIns="91393" bIns="45693">
            <a:spAutoFit/>
          </a:bodyPr>
          <a:lstStyle/>
          <a:p>
            <a:r>
              <a:rPr lang="en-US" altLang="ja-JP" sz="1300" b="1" dirty="0">
                <a:solidFill>
                  <a:srgbClr val="FF6600"/>
                </a:solidFill>
              </a:rPr>
              <a:t>4K Replay </a:t>
            </a:r>
            <a:r>
              <a:rPr lang="en-US" altLang="ja-JP" sz="1300" b="1" dirty="0">
                <a:solidFill>
                  <a:prstClr val="black"/>
                </a:solidFill>
              </a:rPr>
              <a:t>/</a:t>
            </a:r>
            <a:endParaRPr lang="ja-JP" altLang="en-US" sz="1300" b="1" dirty="0">
              <a:solidFill>
                <a:prstClr val="black"/>
              </a:solidFill>
            </a:endParaRPr>
          </a:p>
        </p:txBody>
      </p:sp>
      <p:sp>
        <p:nvSpPr>
          <p:cNvPr id="38" name="正方形/長方形 37"/>
          <p:cNvSpPr/>
          <p:nvPr/>
        </p:nvSpPr>
        <p:spPr>
          <a:xfrm>
            <a:off x="8462106" y="5394587"/>
            <a:ext cx="2349948" cy="297513"/>
          </a:xfrm>
          <a:prstGeom prst="rect">
            <a:avLst/>
          </a:prstGeom>
        </p:spPr>
        <p:txBody>
          <a:bodyPr wrap="none" lIns="91393" tIns="45693" rIns="91393" bIns="45693">
            <a:spAutoFit/>
          </a:bodyPr>
          <a:lstStyle/>
          <a:p>
            <a:r>
              <a:rPr lang="en-US" altLang="ja-JP" sz="1300" b="1" dirty="0">
                <a:solidFill>
                  <a:srgbClr val="000000"/>
                </a:solidFill>
              </a:rPr>
              <a:t>Replay w/ Cut-out (HD)</a:t>
            </a:r>
            <a:endParaRPr lang="ja-JP" altLang="en-US" sz="1300" b="1" dirty="0">
              <a:solidFill>
                <a:srgbClr val="000000"/>
              </a:solidFill>
            </a:endParaRPr>
          </a:p>
        </p:txBody>
      </p:sp>
      <p:sp>
        <p:nvSpPr>
          <p:cNvPr id="39" name="テキスト ボックス 38"/>
          <p:cNvSpPr txBox="1"/>
          <p:nvPr/>
        </p:nvSpPr>
        <p:spPr>
          <a:xfrm>
            <a:off x="574760" y="3095398"/>
            <a:ext cx="3052536" cy="359075"/>
          </a:xfrm>
          <a:prstGeom prst="rect">
            <a:avLst/>
          </a:prstGeom>
          <a:solidFill>
            <a:srgbClr val="FF6600"/>
          </a:solidFill>
        </p:spPr>
        <p:style>
          <a:lnRef idx="0">
            <a:schemeClr val="accent1"/>
          </a:lnRef>
          <a:fillRef idx="3">
            <a:schemeClr val="accent1"/>
          </a:fillRef>
          <a:effectRef idx="3">
            <a:schemeClr val="accent1"/>
          </a:effectRef>
          <a:fontRef idx="minor">
            <a:schemeClr val="lt1"/>
          </a:fontRef>
        </p:style>
        <p:txBody>
          <a:bodyPr wrap="square" lIns="91393" tIns="45693" rIns="91393" bIns="45693" rtlCol="0" anchor="ctr" anchorCtr="0">
            <a:spAutoFit/>
          </a:bodyPr>
          <a:lstStyle/>
          <a:p>
            <a:pPr algn="ctr"/>
            <a:r>
              <a:rPr lang="en-US" altLang="ja-JP" sz="1700" b="1" dirty="0">
                <a:solidFill>
                  <a:srgbClr val="FFFFFF"/>
                </a:solidFill>
              </a:rPr>
              <a:t>4K Replay System</a:t>
            </a:r>
            <a:endParaRPr lang="ja-JP" altLang="en-US" sz="1700" b="1" dirty="0">
              <a:solidFill>
                <a:srgbClr val="FFFFFF"/>
              </a:solidFill>
            </a:endParaRPr>
          </a:p>
        </p:txBody>
      </p:sp>
      <p:sp>
        <p:nvSpPr>
          <p:cNvPr id="40" name="テキスト ボックス 39"/>
          <p:cNvSpPr txBox="1"/>
          <p:nvPr/>
        </p:nvSpPr>
        <p:spPr>
          <a:xfrm>
            <a:off x="580279" y="3576140"/>
            <a:ext cx="2993775" cy="359075"/>
          </a:xfrm>
          <a:prstGeom prst="rect">
            <a:avLst/>
          </a:prstGeom>
          <a:solidFill>
            <a:srgbClr val="00B050"/>
          </a:solidFill>
        </p:spPr>
        <p:style>
          <a:lnRef idx="0">
            <a:schemeClr val="accent1"/>
          </a:lnRef>
          <a:fillRef idx="3">
            <a:schemeClr val="accent1"/>
          </a:fillRef>
          <a:effectRef idx="3">
            <a:schemeClr val="accent1"/>
          </a:effectRef>
          <a:fontRef idx="minor">
            <a:schemeClr val="lt1"/>
          </a:fontRef>
        </p:style>
        <p:txBody>
          <a:bodyPr wrap="square" lIns="91393" tIns="45693" rIns="91393" bIns="45693" rtlCol="0" anchor="ctr" anchorCtr="0">
            <a:spAutoFit/>
          </a:bodyPr>
          <a:lstStyle/>
          <a:p>
            <a:pPr algn="ctr"/>
            <a:r>
              <a:rPr lang="en-US" altLang="ja-JP" sz="1700" b="1" dirty="0">
                <a:solidFill>
                  <a:srgbClr val="FFFFFF"/>
                </a:solidFill>
              </a:rPr>
              <a:t>HD HFR Replay System</a:t>
            </a:r>
            <a:endParaRPr lang="ja-JP" altLang="en-US" sz="1700" b="1" dirty="0">
              <a:solidFill>
                <a:srgbClr val="FFFFFF"/>
              </a:solidFill>
            </a:endParaRPr>
          </a:p>
        </p:txBody>
      </p:sp>
      <p:grpSp>
        <p:nvGrpSpPr>
          <p:cNvPr id="41" name="グループ化 40"/>
          <p:cNvGrpSpPr/>
          <p:nvPr/>
        </p:nvGrpSpPr>
        <p:grpSpPr>
          <a:xfrm>
            <a:off x="4375664" y="3935214"/>
            <a:ext cx="1120821" cy="485720"/>
            <a:chOff x="3035229" y="987107"/>
            <a:chExt cx="1120822" cy="485719"/>
          </a:xfrm>
        </p:grpSpPr>
        <p:sp>
          <p:nvSpPr>
            <p:cNvPr id="42" name="正方形/長方形 41"/>
            <p:cNvSpPr/>
            <p:nvPr/>
          </p:nvSpPr>
          <p:spPr>
            <a:xfrm>
              <a:off x="3446415" y="987107"/>
              <a:ext cx="184731" cy="292387"/>
            </a:xfrm>
            <a:prstGeom prst="rect">
              <a:avLst/>
            </a:prstGeom>
          </p:spPr>
          <p:txBody>
            <a:bodyPr wrap="none">
              <a:spAutoFit/>
            </a:bodyPr>
            <a:lstStyle/>
            <a:p>
              <a:pPr algn="ctr"/>
              <a:endParaRPr lang="ja-JP" altLang="en-US" sz="1300" b="1" dirty="0">
                <a:solidFill>
                  <a:srgbClr val="FF6600"/>
                </a:solidFill>
              </a:endParaRPr>
            </a:p>
          </p:txBody>
        </p:sp>
        <p:sp>
          <p:nvSpPr>
            <p:cNvPr id="43" name="正方形/長方形 42"/>
            <p:cNvSpPr/>
            <p:nvPr/>
          </p:nvSpPr>
          <p:spPr>
            <a:xfrm>
              <a:off x="3035229" y="1180439"/>
              <a:ext cx="1120822" cy="292387"/>
            </a:xfrm>
            <a:prstGeom prst="rect">
              <a:avLst/>
            </a:prstGeom>
          </p:spPr>
          <p:txBody>
            <a:bodyPr wrap="none">
              <a:spAutoFit/>
            </a:bodyPr>
            <a:lstStyle/>
            <a:p>
              <a:pPr algn="ctr"/>
              <a:r>
                <a:rPr lang="en-US" altLang="ja-JP" sz="1300" b="1" dirty="0" smtClean="0">
                  <a:solidFill>
                    <a:srgbClr val="FF6600"/>
                  </a:solidFill>
                </a:rPr>
                <a:t>4K/</a:t>
              </a:r>
              <a:r>
                <a:rPr lang="en-US" altLang="ja-JP" sz="1300" b="1" dirty="0" smtClean="0">
                  <a:solidFill>
                    <a:srgbClr val="00B050"/>
                  </a:solidFill>
                </a:rPr>
                <a:t>HD </a:t>
              </a:r>
              <a:r>
                <a:rPr lang="en-US" altLang="ja-JP" sz="1300" b="1" dirty="0">
                  <a:solidFill>
                    <a:srgbClr val="00B050"/>
                  </a:solidFill>
                </a:rPr>
                <a:t>HFR </a:t>
              </a:r>
              <a:endParaRPr lang="ja-JP" altLang="en-US" sz="1300" b="1" dirty="0">
                <a:solidFill>
                  <a:srgbClr val="00B050"/>
                </a:solidFill>
              </a:endParaRPr>
            </a:p>
          </p:txBody>
        </p:sp>
      </p:grpSp>
      <p:sp>
        <p:nvSpPr>
          <p:cNvPr id="44" name="正方形/長方形 43"/>
          <p:cNvSpPr/>
          <p:nvPr/>
        </p:nvSpPr>
        <p:spPr>
          <a:xfrm>
            <a:off x="9526078" y="4709659"/>
            <a:ext cx="1727336" cy="297513"/>
          </a:xfrm>
          <a:prstGeom prst="rect">
            <a:avLst/>
          </a:prstGeom>
        </p:spPr>
        <p:txBody>
          <a:bodyPr wrap="none" lIns="91393" tIns="45693" rIns="91393" bIns="45693">
            <a:spAutoFit/>
          </a:bodyPr>
          <a:lstStyle/>
          <a:p>
            <a:r>
              <a:rPr lang="en-US" altLang="ja-JP" sz="1300" b="1" dirty="0">
                <a:solidFill>
                  <a:srgbClr val="00B050"/>
                </a:solidFill>
              </a:rPr>
              <a:t>HD HFR Replay* </a:t>
            </a:r>
            <a:endParaRPr lang="ja-JP" altLang="en-US" sz="1300" b="1" dirty="0">
              <a:solidFill>
                <a:srgbClr val="00B050"/>
              </a:solidFill>
            </a:endParaRPr>
          </a:p>
        </p:txBody>
      </p:sp>
      <p:sp>
        <p:nvSpPr>
          <p:cNvPr id="45" name="正方形/長方形 44"/>
          <p:cNvSpPr/>
          <p:nvPr/>
        </p:nvSpPr>
        <p:spPr>
          <a:xfrm>
            <a:off x="9498688" y="5150761"/>
            <a:ext cx="1727336" cy="297513"/>
          </a:xfrm>
          <a:prstGeom prst="rect">
            <a:avLst/>
          </a:prstGeom>
        </p:spPr>
        <p:txBody>
          <a:bodyPr wrap="none" lIns="91393" tIns="45693" rIns="91393" bIns="45693">
            <a:spAutoFit/>
          </a:bodyPr>
          <a:lstStyle/>
          <a:p>
            <a:r>
              <a:rPr lang="en-US" altLang="ja-JP" sz="1300" b="1" dirty="0">
                <a:solidFill>
                  <a:srgbClr val="00B050"/>
                </a:solidFill>
              </a:rPr>
              <a:t>HD HFR Replay* </a:t>
            </a:r>
            <a:endParaRPr lang="ja-JP" altLang="en-US" sz="1300" b="1" dirty="0">
              <a:solidFill>
                <a:srgbClr val="00B050"/>
              </a:solidFill>
            </a:endParaRPr>
          </a:p>
        </p:txBody>
      </p:sp>
      <p:cxnSp>
        <p:nvCxnSpPr>
          <p:cNvPr id="46" name="直線コネクタ 45"/>
          <p:cNvCxnSpPr/>
          <p:nvPr/>
        </p:nvCxnSpPr>
        <p:spPr bwMode="auto">
          <a:xfrm flipH="1">
            <a:off x="9793582" y="3852605"/>
            <a:ext cx="288850" cy="0"/>
          </a:xfrm>
          <a:prstGeom prst="line">
            <a:avLst/>
          </a:prstGeom>
          <a:ln w="38100" cmpd="sng">
            <a:solidFill>
              <a:srgbClr val="3333FF"/>
            </a:solidFill>
            <a:headEnd type="arrow" w="med" len="med"/>
            <a:tailEnd type="none" w="med" len="med"/>
          </a:ln>
        </p:spPr>
        <p:style>
          <a:lnRef idx="1">
            <a:schemeClr val="accent4"/>
          </a:lnRef>
          <a:fillRef idx="0">
            <a:schemeClr val="accent4"/>
          </a:fillRef>
          <a:effectRef idx="0">
            <a:schemeClr val="accent4"/>
          </a:effectRef>
          <a:fontRef idx="minor">
            <a:schemeClr val="tx1"/>
          </a:fontRef>
        </p:style>
      </p:cxnSp>
      <p:sp>
        <p:nvSpPr>
          <p:cNvPr id="47" name="テキスト ボックス 46"/>
          <p:cNvSpPr txBox="1"/>
          <p:nvPr/>
        </p:nvSpPr>
        <p:spPr>
          <a:xfrm>
            <a:off x="10030226" y="3711828"/>
            <a:ext cx="1038397" cy="297513"/>
          </a:xfrm>
          <a:prstGeom prst="rect">
            <a:avLst/>
          </a:prstGeom>
          <a:noFill/>
        </p:spPr>
        <p:txBody>
          <a:bodyPr wrap="none" lIns="91393" tIns="45693" rIns="91393" bIns="45693" rtlCol="0">
            <a:spAutoFit/>
          </a:bodyPr>
          <a:lstStyle/>
          <a:p>
            <a:r>
              <a:rPr lang="en-US" altLang="ja-JP" sz="1300" dirty="0">
                <a:solidFill>
                  <a:srgbClr val="3333FF"/>
                </a:solidFill>
              </a:rPr>
              <a:t>3G SDI x4</a:t>
            </a:r>
            <a:endParaRPr lang="ja-JP" altLang="en-US" sz="1300" dirty="0">
              <a:solidFill>
                <a:srgbClr val="3333FF"/>
              </a:solidFill>
            </a:endParaRPr>
          </a:p>
        </p:txBody>
      </p:sp>
      <p:grpSp>
        <p:nvGrpSpPr>
          <p:cNvPr id="48" name="グループ化 47"/>
          <p:cNvGrpSpPr/>
          <p:nvPr/>
        </p:nvGrpSpPr>
        <p:grpSpPr>
          <a:xfrm>
            <a:off x="4352276" y="5199553"/>
            <a:ext cx="1120821" cy="541588"/>
            <a:chOff x="2155080" y="3860425"/>
            <a:chExt cx="1120822" cy="541588"/>
          </a:xfrm>
        </p:grpSpPr>
        <p:sp>
          <p:nvSpPr>
            <p:cNvPr id="49" name="正方形/長方形 48"/>
            <p:cNvSpPr/>
            <p:nvPr/>
          </p:nvSpPr>
          <p:spPr>
            <a:xfrm>
              <a:off x="2637732" y="3860425"/>
              <a:ext cx="184730" cy="292388"/>
            </a:xfrm>
            <a:prstGeom prst="rect">
              <a:avLst/>
            </a:prstGeom>
          </p:spPr>
          <p:txBody>
            <a:bodyPr wrap="none">
              <a:spAutoFit/>
            </a:bodyPr>
            <a:lstStyle/>
            <a:p>
              <a:pPr algn="ctr"/>
              <a:endParaRPr lang="ja-JP" altLang="en-US" sz="1300" b="1" dirty="0">
                <a:solidFill>
                  <a:srgbClr val="FF6600"/>
                </a:solidFill>
              </a:endParaRPr>
            </a:p>
          </p:txBody>
        </p:sp>
        <p:sp>
          <p:nvSpPr>
            <p:cNvPr id="50" name="正方形/長方形 49"/>
            <p:cNvSpPr/>
            <p:nvPr/>
          </p:nvSpPr>
          <p:spPr>
            <a:xfrm>
              <a:off x="2155080" y="4109625"/>
              <a:ext cx="1120822" cy="292388"/>
            </a:xfrm>
            <a:prstGeom prst="rect">
              <a:avLst/>
            </a:prstGeom>
          </p:spPr>
          <p:txBody>
            <a:bodyPr wrap="none">
              <a:spAutoFit/>
            </a:bodyPr>
            <a:lstStyle/>
            <a:p>
              <a:pPr algn="ctr"/>
              <a:r>
                <a:rPr lang="en-US" altLang="ja-JP" sz="1300" b="1" dirty="0" smtClean="0">
                  <a:solidFill>
                    <a:srgbClr val="FF6600"/>
                  </a:solidFill>
                </a:rPr>
                <a:t>4K/</a:t>
              </a:r>
              <a:r>
                <a:rPr lang="en-US" altLang="ja-JP" sz="1300" b="1" dirty="0" smtClean="0">
                  <a:solidFill>
                    <a:srgbClr val="00B050"/>
                  </a:solidFill>
                </a:rPr>
                <a:t>HD </a:t>
              </a:r>
              <a:r>
                <a:rPr lang="en-US" altLang="ja-JP" sz="1300" b="1" dirty="0">
                  <a:solidFill>
                    <a:srgbClr val="00B050"/>
                  </a:solidFill>
                </a:rPr>
                <a:t>HFR </a:t>
              </a:r>
              <a:endParaRPr lang="ja-JP" altLang="en-US" sz="1300" b="1" dirty="0">
                <a:solidFill>
                  <a:srgbClr val="00B050"/>
                </a:solidFill>
              </a:endParaRPr>
            </a:p>
          </p:txBody>
        </p:sp>
      </p:grpSp>
      <p:pic>
        <p:nvPicPr>
          <p:cNvPr id="51" name="Picture 4" descr="C:\Users\0000910348\ueki\M_SR\広帯域メモリー開発\4K_Server\関連プロダクト\Control_Device\デザイン\0822.70.jpg"/>
          <p:cNvPicPr>
            <a:picLocks noChangeAspect="1" noChangeArrowheads="1"/>
          </p:cNvPicPr>
          <p:nvPr/>
        </p:nvPicPr>
        <p:blipFill>
          <a:blip r:embed="rId5" cstate="email">
            <a:extLst>
              <a:ext uri="{BEBA8EAE-BF5A-486C-A8C5-ECC9F3942E4B}">
                <a14:imgProps xmlns:a14="http://schemas.microsoft.com/office/drawing/2010/main">
                  <a14:imgLayer r:embed="rId6">
                    <a14:imgEffect>
                      <a14:backgroundRemoval t="4253" b="96112" l="11642" r="85846">
                        <a14:foregroundMark x1="32161" y1="18834" x2="37353" y2="28554"/>
                        <a14:foregroundMark x1="44137" y1="17132" x2="52848" y2="28797"/>
                        <a14:foregroundMark x1="50670" y1="34265" x2="35343" y2="51397"/>
                        <a14:foregroundMark x1="61893" y1="36330" x2="70184" y2="47388"/>
                        <a14:foregroundMark x1="58375" y1="44714" x2="64322" y2="50547"/>
                        <a14:foregroundMark x1="58710" y1="54192" x2="58961" y2="62333"/>
                      </a14:backgroundRemoval>
                    </a14:imgEffect>
                  </a14:imgLayer>
                </a14:imgProps>
              </a:ext>
              <a:ext uri="{28A0092B-C50C-407E-A947-70E740481C1C}">
                <a14:useLocalDpi xmlns:a14="http://schemas.microsoft.com/office/drawing/2010/main"/>
              </a:ext>
            </a:extLst>
          </a:blip>
          <a:srcRect/>
          <a:stretch>
            <a:fillRect/>
          </a:stretch>
        </p:blipFill>
        <p:spPr bwMode="auto">
          <a:xfrm>
            <a:off x="7670307" y="4039314"/>
            <a:ext cx="853838" cy="588534"/>
          </a:xfrm>
          <a:prstGeom prst="rect">
            <a:avLst/>
          </a:prstGeom>
          <a:noFill/>
          <a:extLst>
            <a:ext uri="{909E8E84-426E-40DD-AFC4-6F175D3DCCD1}">
              <a14:hiddenFill xmlns:a14="http://schemas.microsoft.com/office/drawing/2010/main">
                <a:solidFill>
                  <a:srgbClr val="FFFFFF"/>
                </a:solidFill>
              </a14:hiddenFill>
            </a:ext>
          </a:extLst>
        </p:spPr>
      </p:pic>
      <p:grpSp>
        <p:nvGrpSpPr>
          <p:cNvPr id="52" name="グループ化 51"/>
          <p:cNvGrpSpPr/>
          <p:nvPr/>
        </p:nvGrpSpPr>
        <p:grpSpPr>
          <a:xfrm>
            <a:off x="7623762" y="3904809"/>
            <a:ext cx="1161687" cy="409573"/>
            <a:chOff x="5498545" y="853060"/>
            <a:chExt cx="886509" cy="409574"/>
          </a:xfrm>
        </p:grpSpPr>
        <p:cxnSp>
          <p:nvCxnSpPr>
            <p:cNvPr id="53" name="直線コネクタ 52"/>
            <p:cNvCxnSpPr/>
            <p:nvPr/>
          </p:nvCxnSpPr>
          <p:spPr bwMode="auto">
            <a:xfrm rot="16200000" flipH="1">
              <a:off x="5303317" y="1057847"/>
              <a:ext cx="409574" cy="0"/>
            </a:xfrm>
            <a:prstGeom prst="line">
              <a:avLst/>
            </a:prstGeom>
            <a:ln w="38100" cmpd="sng">
              <a:solidFill>
                <a:schemeClr val="tx1"/>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54" name="直線コネクタ 53"/>
            <p:cNvCxnSpPr/>
            <p:nvPr/>
          </p:nvCxnSpPr>
          <p:spPr bwMode="auto">
            <a:xfrm>
              <a:off x="5498545" y="853060"/>
              <a:ext cx="886509" cy="0"/>
            </a:xfrm>
            <a:prstGeom prst="line">
              <a:avLst/>
            </a:prstGeom>
            <a:ln w="38100" cmpd="sng">
              <a:solidFill>
                <a:schemeClr val="tx1"/>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grpSp>
      <p:pic>
        <p:nvPicPr>
          <p:cNvPr id="55" name="Picture 4" descr="C:\Documents and Settings\0000880906\デスクトップ\4Kサーバー\4Kサーバー_Type1-1_0121_PANEL.jpg"/>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5676099" y="4231588"/>
            <a:ext cx="1751616" cy="186834"/>
          </a:xfrm>
          <a:prstGeom prst="rect">
            <a:avLst/>
          </a:prstGeom>
          <a:ln>
            <a:noFill/>
          </a:ln>
          <a:effectLst/>
        </p:spPr>
      </p:pic>
      <p:sp>
        <p:nvSpPr>
          <p:cNvPr id="56" name="テキスト ボックス 55"/>
          <p:cNvSpPr txBox="1"/>
          <p:nvPr/>
        </p:nvSpPr>
        <p:spPr>
          <a:xfrm>
            <a:off x="3915328" y="3337069"/>
            <a:ext cx="1493389" cy="749024"/>
          </a:xfrm>
          <a:prstGeom prst="rect">
            <a:avLst/>
          </a:prstGeom>
          <a:noFill/>
        </p:spPr>
        <p:txBody>
          <a:bodyPr wrap="square" lIns="91393" tIns="45693" rIns="91393" bIns="45693" rtlCol="0">
            <a:spAutoFit/>
          </a:bodyPr>
          <a:lstStyle/>
          <a:p>
            <a:r>
              <a:rPr lang="en-US" altLang="ja-JP" dirty="0" smtClean="0">
                <a:solidFill>
                  <a:prstClr val="black"/>
                </a:solidFill>
              </a:rPr>
              <a:t>Switchable</a:t>
            </a:r>
            <a:endParaRPr lang="ja-JP" altLang="en-US" dirty="0">
              <a:solidFill>
                <a:prstClr val="black"/>
              </a:solidFill>
            </a:endParaRPr>
          </a:p>
        </p:txBody>
      </p:sp>
      <p:sp>
        <p:nvSpPr>
          <p:cNvPr id="57" name="円弧 56"/>
          <p:cNvSpPr/>
          <p:nvPr/>
        </p:nvSpPr>
        <p:spPr bwMode="auto">
          <a:xfrm rot="5237886">
            <a:off x="3206073" y="3070359"/>
            <a:ext cx="482430" cy="914400"/>
          </a:xfrm>
          <a:prstGeom prst="arc">
            <a:avLst>
              <a:gd name="adj1" fmla="val 11382403"/>
              <a:gd name="adj2" fmla="val 0"/>
            </a:avLst>
          </a:prstGeom>
          <a:noFill/>
          <a:ln w="76200" cmpd="sng">
            <a:solidFill>
              <a:srgbClr val="FFC000"/>
            </a:solidFill>
            <a:prstDash val="solid"/>
            <a:headEnd type="triangle" w="med" len="med"/>
            <a:tailEnd type="triangle" w="med" len="med"/>
          </a:ln>
        </p:spPr>
        <p:style>
          <a:lnRef idx="1">
            <a:schemeClr val="accent4"/>
          </a:lnRef>
          <a:fillRef idx="0">
            <a:schemeClr val="accent4"/>
          </a:fillRef>
          <a:effectRef idx="0">
            <a:schemeClr val="accent4"/>
          </a:effectRef>
          <a:fontRef idx="minor">
            <a:schemeClr val="tx1"/>
          </a:fontRef>
        </p:style>
        <p:txBody>
          <a:bodyPr lIns="91393" tIns="45693" rIns="91393" bIns="45693" rtlCol="0" anchor="ctr"/>
          <a:lstStyle/>
          <a:p>
            <a:pPr algn="ctr"/>
            <a:endParaRPr lang="ja-JP" altLang="en-US">
              <a:solidFill>
                <a:prstClr val="black"/>
              </a:solidFill>
            </a:endParaRPr>
          </a:p>
        </p:txBody>
      </p:sp>
      <p:pic>
        <p:nvPicPr>
          <p:cNvPr id="61" name="Picture 3"/>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670132" y="4825654"/>
            <a:ext cx="1802789" cy="820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2" name="図 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539966" y="5234330"/>
            <a:ext cx="778983" cy="330457"/>
          </a:xfrm>
          <a:prstGeom prst="rect">
            <a:avLst/>
          </a:prstGeom>
        </p:spPr>
      </p:pic>
      <p:sp>
        <p:nvSpPr>
          <p:cNvPr id="63" name="正方形/長方形 62"/>
          <p:cNvSpPr/>
          <p:nvPr/>
        </p:nvSpPr>
        <p:spPr>
          <a:xfrm>
            <a:off x="536883" y="1664930"/>
            <a:ext cx="6713004" cy="1108085"/>
          </a:xfrm>
          <a:prstGeom prst="rect">
            <a:avLst/>
          </a:prstGeom>
          <a:noFill/>
        </p:spPr>
        <p:txBody>
          <a:bodyPr wrap="square" lIns="121943" tIns="60975" rIns="121943" bIns="60975">
            <a:spAutoFit/>
          </a:bodyPr>
          <a:lstStyle/>
          <a:p>
            <a:r>
              <a:rPr kumimoji="0" lang="en-US" altLang="ja-JP" sz="3200" b="1" i="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j-ea"/>
                <a:ea typeface="+mj-ea"/>
                <a:cs typeface="Arial" pitchFamily="34" charset="0"/>
              </a:rPr>
              <a:t>The </a:t>
            </a:r>
            <a:r>
              <a:rPr kumimoji="0" lang="en-US" altLang="ja-JP" sz="3200" b="1" i="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j-ea"/>
                <a:ea typeface="+mj-ea"/>
                <a:cs typeface="Arial" pitchFamily="34" charset="0"/>
              </a:rPr>
              <a:t>system can </a:t>
            </a:r>
            <a:r>
              <a:rPr kumimoji="0" lang="en-US" altLang="ja-JP" sz="3200" b="1" i="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j-ea"/>
                <a:ea typeface="+mj-ea"/>
                <a:cs typeface="Arial" pitchFamily="34" charset="0"/>
              </a:rPr>
              <a:t>perform </a:t>
            </a:r>
            <a:r>
              <a:rPr kumimoji="0" lang="en-US" altLang="ja-JP" sz="3200" b="1" i="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j-ea"/>
                <a:ea typeface="+mj-ea"/>
                <a:cs typeface="Arial" pitchFamily="34" charset="0"/>
              </a:rPr>
              <a:t>HD up to 300P/360P</a:t>
            </a:r>
            <a:endParaRPr lang="ja-JP" alt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j-ea"/>
              <a:ea typeface="+mj-ea"/>
            </a:endParaRPr>
          </a:p>
        </p:txBody>
      </p:sp>
      <p:grpSp>
        <p:nvGrpSpPr>
          <p:cNvPr id="64" name="グループ化 63"/>
          <p:cNvGrpSpPr/>
          <p:nvPr/>
        </p:nvGrpSpPr>
        <p:grpSpPr>
          <a:xfrm>
            <a:off x="298067" y="3953202"/>
            <a:ext cx="3903951" cy="1795531"/>
            <a:chOff x="35496" y="1394215"/>
            <a:chExt cx="2860725" cy="1164470"/>
          </a:xfrm>
        </p:grpSpPr>
        <p:pic>
          <p:nvPicPr>
            <p:cNvPr id="66" name="Picture 3" descr="\\Jps00001447\models\ALCAM\01-個人別\suge\素材画像\tk11090601_07_hdcu2000--_nm[2].jpg"/>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1639079" y="1552491"/>
              <a:ext cx="1225162" cy="182863"/>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3" descr="\\Jps00001447\models\ALCAM\01-個人別\suge\素材画像\tk11090601_07_hdcu2000--_nm[2].jpg"/>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671059" y="2289498"/>
              <a:ext cx="1225162" cy="269187"/>
            </a:xfrm>
            <a:prstGeom prst="rect">
              <a:avLst/>
            </a:prstGeom>
            <a:noFill/>
            <a:extLst>
              <a:ext uri="{909E8E84-426E-40DD-AFC4-6F175D3DCCD1}">
                <a14:hiddenFill xmlns:a14="http://schemas.microsoft.com/office/drawing/2010/main">
                  <a:solidFill>
                    <a:srgbClr val="FFFFFF"/>
                  </a:solidFill>
                </a14:hiddenFill>
              </a:ext>
            </a:extLst>
          </p:spPr>
        </p:pic>
        <p:sp>
          <p:nvSpPr>
            <p:cNvPr id="68" name="フリーフォーム 67"/>
            <p:cNvSpPr/>
            <p:nvPr/>
          </p:nvSpPr>
          <p:spPr bwMode="auto">
            <a:xfrm rot="21114857">
              <a:off x="1063515" y="1580279"/>
              <a:ext cx="727869" cy="165666"/>
            </a:xfrm>
            <a:custGeom>
              <a:avLst/>
              <a:gdLst>
                <a:gd name="connsiteX0" fmla="*/ 0 w 1719618"/>
                <a:gd name="connsiteY0" fmla="*/ 68606 h 369444"/>
                <a:gd name="connsiteX1" fmla="*/ 423080 w 1719618"/>
                <a:gd name="connsiteY1" fmla="*/ 368857 h 369444"/>
                <a:gd name="connsiteX2" fmla="*/ 1009934 w 1719618"/>
                <a:gd name="connsiteY2" fmla="*/ 367 h 369444"/>
                <a:gd name="connsiteX3" fmla="*/ 1719618 w 1719618"/>
                <a:gd name="connsiteY3" fmla="*/ 314266 h 369444"/>
              </a:gdLst>
              <a:ahLst/>
              <a:cxnLst>
                <a:cxn ang="0">
                  <a:pos x="connsiteX0" y="connsiteY0"/>
                </a:cxn>
                <a:cxn ang="0">
                  <a:pos x="connsiteX1" y="connsiteY1"/>
                </a:cxn>
                <a:cxn ang="0">
                  <a:pos x="connsiteX2" y="connsiteY2"/>
                </a:cxn>
                <a:cxn ang="0">
                  <a:pos x="connsiteX3" y="connsiteY3"/>
                </a:cxn>
              </a:cxnLst>
              <a:rect l="l" t="t" r="r" b="b"/>
              <a:pathLst>
                <a:path w="1719618" h="369444">
                  <a:moveTo>
                    <a:pt x="0" y="68606"/>
                  </a:moveTo>
                  <a:cubicBezTo>
                    <a:pt x="127379" y="224418"/>
                    <a:pt x="254758" y="380230"/>
                    <a:pt x="423080" y="368857"/>
                  </a:cubicBezTo>
                  <a:cubicBezTo>
                    <a:pt x="591402" y="357484"/>
                    <a:pt x="793844" y="9465"/>
                    <a:pt x="1009934" y="367"/>
                  </a:cubicBezTo>
                  <a:cubicBezTo>
                    <a:pt x="1226024" y="-8731"/>
                    <a:pt x="1472821" y="152767"/>
                    <a:pt x="1719618" y="314266"/>
                  </a:cubicBezTo>
                </a:path>
              </a:pathLst>
            </a:custGeom>
            <a:noFill/>
            <a:ln w="38100" cmpd="sng">
              <a:solidFill>
                <a:schemeClr val="tx1"/>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rtlCol="0" anchor="ctr"/>
            <a:lstStyle/>
            <a:p>
              <a:pPr algn="ctr"/>
              <a:endParaRPr lang="ja-JP" altLang="en-US" sz="2500" dirty="0">
                <a:solidFill>
                  <a:srgbClr val="000000"/>
                </a:solidFill>
              </a:endParaRPr>
            </a:p>
          </p:txBody>
        </p:sp>
        <p:sp>
          <p:nvSpPr>
            <p:cNvPr id="69" name="正方形/長方形 68"/>
            <p:cNvSpPr/>
            <p:nvPr/>
          </p:nvSpPr>
          <p:spPr>
            <a:xfrm>
              <a:off x="1281318" y="1394215"/>
              <a:ext cx="362025" cy="149703"/>
            </a:xfrm>
            <a:prstGeom prst="rect">
              <a:avLst/>
            </a:prstGeom>
          </p:spPr>
          <p:txBody>
            <a:bodyPr wrap="none">
              <a:spAutoFit/>
            </a:bodyPr>
            <a:lstStyle/>
            <a:p>
              <a:pPr algn="ctr"/>
              <a:r>
                <a:rPr lang="en-US" altLang="ja-JP" sz="900" b="1" dirty="0">
                  <a:solidFill>
                    <a:srgbClr val="0033CC"/>
                  </a:solidFill>
                </a:rPr>
                <a:t>Fiber</a:t>
              </a:r>
              <a:endParaRPr lang="ja-JP" altLang="en-US" sz="900" b="1" dirty="0">
                <a:solidFill>
                  <a:srgbClr val="0033CC"/>
                </a:solidFill>
              </a:endParaRPr>
            </a:p>
          </p:txBody>
        </p:sp>
        <p:pic>
          <p:nvPicPr>
            <p:cNvPr id="70" name="Picture 5" descr="C:\Users\0000880065\Documents\Desktop\13年3月NEP-TVG\PMW-F55_with_CA4000_3q.jpg"/>
            <p:cNvPicPr>
              <a:picLocks noChangeAspect="1" noChangeArrowheads="1"/>
            </p:cNvPicPr>
            <p:nvPr/>
          </p:nvPicPr>
          <p:blipFill>
            <a:blip r:embed="rId12" cstate="screen">
              <a:extLst>
                <a:ext uri="{BEBA8EAE-BF5A-486C-A8C5-ECC9F3942E4B}">
                  <a14:imgProps xmlns:a14="http://schemas.microsoft.com/office/drawing/2010/main">
                    <a14:imgLayer r:embed="rId13">
                      <a14:imgEffect>
                        <a14:backgroundRemoval t="4890" b="96455" l="3009" r="98111"/>
                      </a14:imgEffect>
                    </a14:imgLayer>
                  </a14:imgProps>
                </a:ext>
                <a:ext uri="{28A0092B-C50C-407E-A947-70E740481C1C}">
                  <a14:useLocalDpi xmlns:a14="http://schemas.microsoft.com/office/drawing/2010/main"/>
                </a:ext>
              </a:extLst>
            </a:blip>
            <a:srcRect/>
            <a:stretch>
              <a:fillRect/>
            </a:stretch>
          </p:blipFill>
          <p:spPr bwMode="auto">
            <a:xfrm>
              <a:off x="35496" y="1394215"/>
              <a:ext cx="1183716" cy="677374"/>
            </a:xfrm>
            <a:prstGeom prst="rect">
              <a:avLst/>
            </a:prstGeom>
            <a:noFill/>
            <a:extLst>
              <a:ext uri="{909E8E84-426E-40DD-AFC4-6F175D3DCCD1}">
                <a14:hiddenFill xmlns:a14="http://schemas.microsoft.com/office/drawing/2010/main">
                  <a:solidFill>
                    <a:srgbClr val="FFFFFF"/>
                  </a:solidFill>
                </a14:hiddenFill>
              </a:ext>
            </a:extLst>
          </p:spPr>
        </p:pic>
      </p:grpSp>
      <p:sp>
        <p:nvSpPr>
          <p:cNvPr id="71" name="正方形/長方形 70"/>
          <p:cNvSpPr/>
          <p:nvPr/>
        </p:nvSpPr>
        <p:spPr>
          <a:xfrm>
            <a:off x="845767" y="5894546"/>
            <a:ext cx="1125262" cy="359083"/>
          </a:xfrm>
          <a:prstGeom prst="rect">
            <a:avLst/>
          </a:prstGeom>
        </p:spPr>
        <p:txBody>
          <a:bodyPr wrap="none" lIns="91393" tIns="45693" rIns="91393" bIns="45693">
            <a:spAutoFit/>
          </a:bodyPr>
          <a:lstStyle/>
          <a:p>
            <a:pPr algn="ctr"/>
            <a:r>
              <a:rPr lang="en-US" altLang="ja-JP" sz="1700" b="1" dirty="0">
                <a:solidFill>
                  <a:srgbClr val="000000"/>
                </a:solidFill>
              </a:rPr>
              <a:t>F55+CA</a:t>
            </a:r>
            <a:endParaRPr lang="ja-JP" altLang="en-US" sz="1700" b="1" dirty="0">
              <a:solidFill>
                <a:srgbClr val="000000"/>
              </a:solidFill>
            </a:endParaRPr>
          </a:p>
        </p:txBody>
      </p:sp>
      <p:grpSp>
        <p:nvGrpSpPr>
          <p:cNvPr id="72" name="グループ化 71"/>
          <p:cNvGrpSpPr/>
          <p:nvPr/>
        </p:nvGrpSpPr>
        <p:grpSpPr>
          <a:xfrm>
            <a:off x="428706" y="4477533"/>
            <a:ext cx="3773311" cy="1417899"/>
            <a:chOff x="35496" y="2077903"/>
            <a:chExt cx="2764995" cy="919561"/>
          </a:xfrm>
        </p:grpSpPr>
        <p:pic>
          <p:nvPicPr>
            <p:cNvPr id="73" name="Picture 3" descr="\\Jps00001447\models\ALCAM\01-個人別\suge\素材画像\tk11090601_07_hdcu2000--_nm[2].jpg"/>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547613" y="2077903"/>
              <a:ext cx="1225162" cy="260861"/>
            </a:xfrm>
            <a:prstGeom prst="rect">
              <a:avLst/>
            </a:prstGeom>
            <a:noFill/>
            <a:extLst>
              <a:ext uri="{909E8E84-426E-40DD-AFC4-6F175D3DCCD1}">
                <a14:hiddenFill xmlns:a14="http://schemas.microsoft.com/office/drawing/2010/main">
                  <a:solidFill>
                    <a:srgbClr val="FFFFFF"/>
                  </a:solidFill>
                </a14:hiddenFill>
              </a:ext>
            </a:extLst>
          </p:spPr>
        </p:pic>
        <p:sp>
          <p:nvSpPr>
            <p:cNvPr id="74" name="フリーフォーム 73"/>
            <p:cNvSpPr/>
            <p:nvPr/>
          </p:nvSpPr>
          <p:spPr bwMode="auto">
            <a:xfrm rot="20394115">
              <a:off x="1043253" y="2537047"/>
              <a:ext cx="727869" cy="165666"/>
            </a:xfrm>
            <a:custGeom>
              <a:avLst/>
              <a:gdLst>
                <a:gd name="connsiteX0" fmla="*/ 0 w 1719618"/>
                <a:gd name="connsiteY0" fmla="*/ 68606 h 369444"/>
                <a:gd name="connsiteX1" fmla="*/ 423080 w 1719618"/>
                <a:gd name="connsiteY1" fmla="*/ 368857 h 369444"/>
                <a:gd name="connsiteX2" fmla="*/ 1009934 w 1719618"/>
                <a:gd name="connsiteY2" fmla="*/ 367 h 369444"/>
                <a:gd name="connsiteX3" fmla="*/ 1719618 w 1719618"/>
                <a:gd name="connsiteY3" fmla="*/ 314266 h 369444"/>
              </a:gdLst>
              <a:ahLst/>
              <a:cxnLst>
                <a:cxn ang="0">
                  <a:pos x="connsiteX0" y="connsiteY0"/>
                </a:cxn>
                <a:cxn ang="0">
                  <a:pos x="connsiteX1" y="connsiteY1"/>
                </a:cxn>
                <a:cxn ang="0">
                  <a:pos x="connsiteX2" y="connsiteY2"/>
                </a:cxn>
                <a:cxn ang="0">
                  <a:pos x="connsiteX3" y="connsiteY3"/>
                </a:cxn>
              </a:cxnLst>
              <a:rect l="l" t="t" r="r" b="b"/>
              <a:pathLst>
                <a:path w="1719618" h="369444">
                  <a:moveTo>
                    <a:pt x="0" y="68606"/>
                  </a:moveTo>
                  <a:cubicBezTo>
                    <a:pt x="127379" y="224418"/>
                    <a:pt x="254758" y="380230"/>
                    <a:pt x="423080" y="368857"/>
                  </a:cubicBezTo>
                  <a:cubicBezTo>
                    <a:pt x="591402" y="357484"/>
                    <a:pt x="793844" y="9465"/>
                    <a:pt x="1009934" y="367"/>
                  </a:cubicBezTo>
                  <a:cubicBezTo>
                    <a:pt x="1226024" y="-8731"/>
                    <a:pt x="1472821" y="152767"/>
                    <a:pt x="1719618" y="314266"/>
                  </a:cubicBezTo>
                </a:path>
              </a:pathLst>
            </a:custGeom>
            <a:noFill/>
            <a:ln w="38100" cmpd="sng">
              <a:solidFill>
                <a:schemeClr val="tx1"/>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rtlCol="0" anchor="ctr"/>
            <a:lstStyle/>
            <a:p>
              <a:pPr algn="ctr"/>
              <a:endParaRPr lang="ja-JP" altLang="en-US" sz="2500" dirty="0">
                <a:solidFill>
                  <a:srgbClr val="000000"/>
                </a:solidFill>
              </a:endParaRPr>
            </a:p>
          </p:txBody>
        </p:sp>
        <p:sp>
          <p:nvSpPr>
            <p:cNvPr id="75" name="正方形/長方形 74"/>
            <p:cNvSpPr/>
            <p:nvPr/>
          </p:nvSpPr>
          <p:spPr>
            <a:xfrm>
              <a:off x="1206789" y="2769612"/>
              <a:ext cx="362025" cy="149703"/>
            </a:xfrm>
            <a:prstGeom prst="rect">
              <a:avLst/>
            </a:prstGeom>
          </p:spPr>
          <p:txBody>
            <a:bodyPr wrap="none">
              <a:spAutoFit/>
            </a:bodyPr>
            <a:lstStyle/>
            <a:p>
              <a:pPr algn="ctr"/>
              <a:r>
                <a:rPr lang="en-US" altLang="ja-JP" sz="900" b="1" dirty="0">
                  <a:solidFill>
                    <a:srgbClr val="0033CC"/>
                  </a:solidFill>
                </a:rPr>
                <a:t>Fiber</a:t>
              </a:r>
              <a:endParaRPr lang="ja-JP" altLang="en-US" sz="900" b="1" dirty="0">
                <a:solidFill>
                  <a:srgbClr val="0033CC"/>
                </a:solidFill>
              </a:endParaRPr>
            </a:p>
          </p:txBody>
        </p:sp>
        <p:pic>
          <p:nvPicPr>
            <p:cNvPr id="76" name="Picture 5" descr="C:\Users\0000880065\Documents\Desktop\13年3月NEP-TVG\PMW-F55_with_CA4000_3q.jpg"/>
            <p:cNvPicPr>
              <a:picLocks noChangeAspect="1" noChangeArrowheads="1"/>
            </p:cNvPicPr>
            <p:nvPr/>
          </p:nvPicPr>
          <p:blipFill>
            <a:blip r:embed="rId12" cstate="screen">
              <a:extLst>
                <a:ext uri="{BEBA8EAE-BF5A-486C-A8C5-ECC9F3942E4B}">
                  <a14:imgProps xmlns:a14="http://schemas.microsoft.com/office/drawing/2010/main">
                    <a14:imgLayer r:embed="rId13">
                      <a14:imgEffect>
                        <a14:backgroundRemoval t="4890" b="96455" l="3009" r="98111"/>
                      </a14:imgEffect>
                    </a14:imgLayer>
                  </a14:imgProps>
                </a:ext>
                <a:ext uri="{28A0092B-C50C-407E-A947-70E740481C1C}">
                  <a14:useLocalDpi xmlns:a14="http://schemas.microsoft.com/office/drawing/2010/main"/>
                </a:ext>
              </a:extLst>
            </a:blip>
            <a:srcRect/>
            <a:stretch>
              <a:fillRect/>
            </a:stretch>
          </p:blipFill>
          <p:spPr bwMode="auto">
            <a:xfrm>
              <a:off x="35496" y="2320090"/>
              <a:ext cx="1183716" cy="677374"/>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3" descr="\\Jps00001447\models\ALCAM\01-個人別\suge\素材画像\tk11090601_07_hdcu2000--_nm[2].jpg"/>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1575329" y="2431861"/>
              <a:ext cx="1225162" cy="182863"/>
            </a:xfrm>
            <a:prstGeom prst="rect">
              <a:avLst/>
            </a:prstGeom>
            <a:noFill/>
            <a:extLst>
              <a:ext uri="{909E8E84-426E-40DD-AFC4-6F175D3DCCD1}">
                <a14:hiddenFill xmlns:a14="http://schemas.microsoft.com/office/drawing/2010/main">
                  <a:solidFill>
                    <a:srgbClr val="FFFFFF"/>
                  </a:solidFill>
                </a14:hiddenFill>
              </a:ext>
            </a:extLst>
          </p:spPr>
        </p:pic>
      </p:grpSp>
      <p:sp>
        <p:nvSpPr>
          <p:cNvPr id="78" name="正方形/長方形 77"/>
          <p:cNvSpPr/>
          <p:nvPr/>
        </p:nvSpPr>
        <p:spPr>
          <a:xfrm>
            <a:off x="2595448" y="5875998"/>
            <a:ext cx="1541193" cy="359083"/>
          </a:xfrm>
          <a:prstGeom prst="rect">
            <a:avLst/>
          </a:prstGeom>
        </p:spPr>
        <p:txBody>
          <a:bodyPr wrap="none" lIns="91393" tIns="45693" rIns="91393" bIns="45693">
            <a:spAutoFit/>
          </a:bodyPr>
          <a:lstStyle/>
          <a:p>
            <a:pPr algn="ctr"/>
            <a:r>
              <a:rPr lang="en-US" altLang="ja-JP" sz="1700" b="1" dirty="0">
                <a:solidFill>
                  <a:srgbClr val="000000"/>
                </a:solidFill>
              </a:rPr>
              <a:t>BPU+HDCU</a:t>
            </a:r>
            <a:endParaRPr lang="ja-JP" altLang="en-US" sz="1700" b="1" dirty="0">
              <a:solidFill>
                <a:srgbClr val="000000"/>
              </a:solidFill>
            </a:endParaRPr>
          </a:p>
        </p:txBody>
      </p:sp>
      <p:cxnSp>
        <p:nvCxnSpPr>
          <p:cNvPr id="4" name="カギ線コネクタ 3"/>
          <p:cNvCxnSpPr/>
          <p:nvPr/>
        </p:nvCxnSpPr>
        <p:spPr>
          <a:xfrm>
            <a:off x="4202018" y="4367822"/>
            <a:ext cx="1468114" cy="672880"/>
          </a:xfrm>
          <a:prstGeom prst="bentConnector3">
            <a:avLst/>
          </a:prstGeom>
          <a:ln w="38100">
            <a:solidFill>
              <a:srgbClr val="0033CC"/>
            </a:solidFill>
          </a:ln>
        </p:spPr>
        <p:style>
          <a:lnRef idx="1">
            <a:schemeClr val="accent1"/>
          </a:lnRef>
          <a:fillRef idx="0">
            <a:schemeClr val="accent1"/>
          </a:fillRef>
          <a:effectRef idx="0">
            <a:schemeClr val="accent1"/>
          </a:effectRef>
          <a:fontRef idx="minor">
            <a:schemeClr val="tx1"/>
          </a:fontRef>
        </p:style>
      </p:cxnSp>
      <p:cxnSp>
        <p:nvCxnSpPr>
          <p:cNvPr id="6" name="カギ線コネクタ 5"/>
          <p:cNvCxnSpPr>
            <a:stCxn id="77" idx="3"/>
          </p:cNvCxnSpPr>
          <p:nvPr/>
        </p:nvCxnSpPr>
        <p:spPr>
          <a:xfrm>
            <a:off x="4202017" y="5164293"/>
            <a:ext cx="1468115" cy="327648"/>
          </a:xfrm>
          <a:prstGeom prst="bentConnector3">
            <a:avLst>
              <a:gd name="adj1" fmla="val 36249"/>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79180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F55 for Super Zoom cut out </a:t>
            </a:r>
            <a:endParaRPr kumimoji="1" lang="ja-JP" altLang="en-US" dirty="0"/>
          </a:p>
        </p:txBody>
      </p:sp>
      <p:pic>
        <p:nvPicPr>
          <p:cNvPr id="23"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5287" t="50000" r="15766" b="4252"/>
          <a:stretch/>
        </p:blipFill>
        <p:spPr bwMode="auto">
          <a:xfrm>
            <a:off x="287383" y="1045036"/>
            <a:ext cx="5477703" cy="51516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4" name="Picture 1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567" t="8547" r="10393" b="18660"/>
          <a:stretch/>
        </p:blipFill>
        <p:spPr bwMode="auto">
          <a:xfrm>
            <a:off x="6083077" y="1874820"/>
            <a:ext cx="2875576" cy="14908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0978" t="16131" r="7440" b="5211"/>
          <a:stretch/>
        </p:blipFill>
        <p:spPr bwMode="auto">
          <a:xfrm>
            <a:off x="9054277" y="1836682"/>
            <a:ext cx="3049398" cy="309197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0618" t="8881" r="10391" b="19093"/>
          <a:stretch/>
        </p:blipFill>
        <p:spPr bwMode="auto">
          <a:xfrm>
            <a:off x="6087029" y="3448513"/>
            <a:ext cx="2873820" cy="14752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テキスト ボックス 2"/>
          <p:cNvSpPr txBox="1"/>
          <p:nvPr/>
        </p:nvSpPr>
        <p:spPr>
          <a:xfrm>
            <a:off x="7959512" y="1414520"/>
            <a:ext cx="1364476" cy="415498"/>
          </a:xfrm>
          <a:prstGeom prst="rect">
            <a:avLst/>
          </a:prstGeom>
          <a:noFill/>
        </p:spPr>
        <p:txBody>
          <a:bodyPr wrap="none" rtlCol="0">
            <a:spAutoFit/>
          </a:bodyPr>
          <a:lstStyle/>
          <a:p>
            <a:r>
              <a:rPr lang="en-US" dirty="0" smtClean="0"/>
              <a:t>Judgment</a:t>
            </a:r>
            <a:endParaRPr lang="en-US" dirty="0"/>
          </a:p>
        </p:txBody>
      </p:sp>
    </p:spTree>
    <p:extLst>
      <p:ext uri="{BB962C8B-B14F-4D97-AF65-F5344CB8AC3E}">
        <p14:creationId xmlns:p14="http://schemas.microsoft.com/office/powerpoint/2010/main" val="25532244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4K Super Zoom </a:t>
            </a:r>
            <a:r>
              <a:rPr lang="en-US" altLang="ja-JP" dirty="0" smtClean="0">
                <a:solidFill>
                  <a:srgbClr val="FF6600"/>
                </a:solidFill>
              </a:rPr>
              <a:t>“HD cut out” </a:t>
            </a:r>
            <a:r>
              <a:rPr lang="en-US" altLang="ja-JP" dirty="0" smtClean="0"/>
              <a:t>by PWS-4400 server </a:t>
            </a:r>
            <a:endParaRPr kumimoji="1" lang="ja-JP" altLang="en-US" dirty="0"/>
          </a:p>
        </p:txBody>
      </p:sp>
      <p:cxnSp>
        <p:nvCxnSpPr>
          <p:cNvPr id="8" name="直線コネクタ 7"/>
          <p:cNvCxnSpPr/>
          <p:nvPr/>
        </p:nvCxnSpPr>
        <p:spPr bwMode="auto">
          <a:xfrm>
            <a:off x="6382727" y="4388768"/>
            <a:ext cx="0" cy="531138"/>
          </a:xfrm>
          <a:prstGeom prst="line">
            <a:avLst/>
          </a:prstGeom>
          <a:ln w="38100" cmpd="sng">
            <a:solidFill>
              <a:srgbClr val="0000FF"/>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9" name="直線コネクタ 8"/>
          <p:cNvCxnSpPr/>
          <p:nvPr/>
        </p:nvCxnSpPr>
        <p:spPr bwMode="auto">
          <a:xfrm>
            <a:off x="6682611" y="4383851"/>
            <a:ext cx="0" cy="531138"/>
          </a:xfrm>
          <a:prstGeom prst="line">
            <a:avLst/>
          </a:prstGeom>
          <a:ln w="38100" cmpd="sng">
            <a:solidFill>
              <a:srgbClr val="33CC33"/>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0" name="直線コネクタ 9"/>
          <p:cNvCxnSpPr/>
          <p:nvPr/>
        </p:nvCxnSpPr>
        <p:spPr bwMode="auto">
          <a:xfrm flipH="1">
            <a:off x="7398467" y="4327346"/>
            <a:ext cx="386869" cy="0"/>
          </a:xfrm>
          <a:prstGeom prst="line">
            <a:avLst/>
          </a:prstGeom>
          <a:ln w="38100" cmpd="sng">
            <a:solidFill>
              <a:schemeClr val="tx1"/>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1" name="直線矢印コネクタ 10"/>
          <p:cNvCxnSpPr/>
          <p:nvPr/>
        </p:nvCxnSpPr>
        <p:spPr bwMode="auto">
          <a:xfrm>
            <a:off x="7481194" y="5069290"/>
            <a:ext cx="1011781" cy="0"/>
          </a:xfrm>
          <a:prstGeom prst="straightConnector1">
            <a:avLst/>
          </a:prstGeom>
          <a:ln w="22225" cmpd="dbl">
            <a:solidFill>
              <a:srgbClr val="002060"/>
            </a:solidFill>
            <a:headEnd type="none" w="med" len="med"/>
            <a:tailEnd type="arrow"/>
          </a:ln>
        </p:spPr>
        <p:style>
          <a:lnRef idx="1">
            <a:schemeClr val="accent4"/>
          </a:lnRef>
          <a:fillRef idx="0">
            <a:schemeClr val="accent4"/>
          </a:fillRef>
          <a:effectRef idx="0">
            <a:schemeClr val="accent4"/>
          </a:effectRef>
          <a:fontRef idx="minor">
            <a:schemeClr val="tx1"/>
          </a:fontRef>
        </p:style>
      </p:cxnSp>
      <p:sp>
        <p:nvSpPr>
          <p:cNvPr id="12" name="正方形/長方形 11"/>
          <p:cNvSpPr/>
          <p:nvPr/>
        </p:nvSpPr>
        <p:spPr>
          <a:xfrm>
            <a:off x="8482143" y="4696232"/>
            <a:ext cx="1153933" cy="297513"/>
          </a:xfrm>
          <a:prstGeom prst="rect">
            <a:avLst/>
          </a:prstGeom>
        </p:spPr>
        <p:txBody>
          <a:bodyPr wrap="none" lIns="91393" tIns="45693" rIns="91393" bIns="45693">
            <a:spAutoFit/>
          </a:bodyPr>
          <a:lstStyle/>
          <a:p>
            <a:r>
              <a:rPr lang="en-US" altLang="ja-JP" sz="1300" b="1" dirty="0">
                <a:solidFill>
                  <a:srgbClr val="FF0000"/>
                </a:solidFill>
              </a:rPr>
              <a:t>4K Replay </a:t>
            </a:r>
            <a:endParaRPr lang="ja-JP" altLang="en-US" sz="1300" b="1" dirty="0">
              <a:solidFill>
                <a:prstClr val="black"/>
              </a:solidFill>
            </a:endParaRPr>
          </a:p>
        </p:txBody>
      </p:sp>
      <p:sp>
        <p:nvSpPr>
          <p:cNvPr id="13" name="正方形/長方形 12"/>
          <p:cNvSpPr/>
          <p:nvPr/>
        </p:nvSpPr>
        <p:spPr>
          <a:xfrm>
            <a:off x="8470014" y="4892511"/>
            <a:ext cx="2349948" cy="297513"/>
          </a:xfrm>
          <a:prstGeom prst="rect">
            <a:avLst/>
          </a:prstGeom>
        </p:spPr>
        <p:txBody>
          <a:bodyPr wrap="none" lIns="91393" tIns="45693" rIns="91393" bIns="45693">
            <a:spAutoFit/>
          </a:bodyPr>
          <a:lstStyle/>
          <a:p>
            <a:r>
              <a:rPr lang="en-US" altLang="ja-JP" sz="1300" b="1" dirty="0">
                <a:solidFill>
                  <a:srgbClr val="000000"/>
                </a:solidFill>
              </a:rPr>
              <a:t>Replay w/ Cut-out (HD)</a:t>
            </a:r>
            <a:endParaRPr lang="ja-JP" altLang="en-US" sz="1300" b="1" dirty="0">
              <a:solidFill>
                <a:srgbClr val="000000"/>
              </a:solidFill>
            </a:endParaRPr>
          </a:p>
        </p:txBody>
      </p:sp>
      <p:sp>
        <p:nvSpPr>
          <p:cNvPr id="21" name="正方形/長方形 20"/>
          <p:cNvSpPr/>
          <p:nvPr/>
        </p:nvSpPr>
        <p:spPr>
          <a:xfrm>
            <a:off x="5740218" y="5675754"/>
            <a:ext cx="1423519" cy="359083"/>
          </a:xfrm>
          <a:prstGeom prst="rect">
            <a:avLst/>
          </a:prstGeom>
        </p:spPr>
        <p:txBody>
          <a:bodyPr wrap="none" lIns="91393" tIns="45693" rIns="91393" bIns="45693">
            <a:spAutoFit/>
          </a:bodyPr>
          <a:lstStyle/>
          <a:p>
            <a:pPr algn="ctr"/>
            <a:r>
              <a:rPr lang="en-US" altLang="ja-JP" sz="1700" b="1" dirty="0">
                <a:solidFill>
                  <a:srgbClr val="000000"/>
                </a:solidFill>
              </a:rPr>
              <a:t>PWS-4400</a:t>
            </a:r>
            <a:endParaRPr lang="ja-JP" altLang="en-US" sz="1700" b="1" dirty="0">
              <a:solidFill>
                <a:srgbClr val="000000"/>
              </a:solidFill>
            </a:endParaRPr>
          </a:p>
        </p:txBody>
      </p:sp>
      <p:sp>
        <p:nvSpPr>
          <p:cNvPr id="28" name="正方形/長方形 27"/>
          <p:cNvSpPr/>
          <p:nvPr/>
        </p:nvSpPr>
        <p:spPr>
          <a:xfrm>
            <a:off x="5173767" y="3816760"/>
            <a:ext cx="2340690" cy="446270"/>
          </a:xfrm>
          <a:prstGeom prst="rect">
            <a:avLst/>
          </a:prstGeom>
        </p:spPr>
        <p:txBody>
          <a:bodyPr wrap="none" lIns="91393" tIns="45693" rIns="91393" bIns="45693">
            <a:spAutoFit/>
          </a:bodyPr>
          <a:lstStyle/>
          <a:p>
            <a:pPr algn="ctr"/>
            <a:r>
              <a:rPr lang="en-US" altLang="ja-JP" sz="1200" b="1" dirty="0">
                <a:solidFill>
                  <a:srgbClr val="000000"/>
                </a:solidFill>
              </a:rPr>
              <a:t>Controller</a:t>
            </a:r>
          </a:p>
          <a:p>
            <a:pPr algn="ctr"/>
            <a:r>
              <a:rPr lang="en-US" altLang="ja-JP" sz="1100" b="1" dirty="0">
                <a:solidFill>
                  <a:srgbClr val="000000"/>
                </a:solidFill>
              </a:rPr>
              <a:t>(Workstation + Video board)</a:t>
            </a:r>
            <a:endParaRPr lang="ja-JP" altLang="en-US" sz="1100" b="1" dirty="0">
              <a:solidFill>
                <a:srgbClr val="000000"/>
              </a:solidFill>
            </a:endParaRPr>
          </a:p>
        </p:txBody>
      </p:sp>
      <p:grpSp>
        <p:nvGrpSpPr>
          <p:cNvPr id="29" name="グループ化 28"/>
          <p:cNvGrpSpPr/>
          <p:nvPr/>
        </p:nvGrpSpPr>
        <p:grpSpPr>
          <a:xfrm>
            <a:off x="8641387" y="3746765"/>
            <a:ext cx="1191063" cy="763563"/>
            <a:chOff x="4006553" y="265469"/>
            <a:chExt cx="1191064" cy="763564"/>
          </a:xfrm>
        </p:grpSpPr>
        <p:pic>
          <p:nvPicPr>
            <p:cNvPr id="30" name="Picture 2"/>
            <p:cNvPicPr>
              <a:picLocks noChangeAspect="1" noChangeArrowheads="1"/>
            </p:cNvPicPr>
            <p:nvPr/>
          </p:nvPicPr>
          <p:blipFill>
            <a:blip r:embed="rId2" cstate="print">
              <a:clrChange>
                <a:clrFrom>
                  <a:srgbClr val="FDFDFD"/>
                </a:clrFrom>
                <a:clrTo>
                  <a:srgbClr val="FDFDFD">
                    <a:alpha val="0"/>
                  </a:srgbClr>
                </a:clrTo>
              </a:clrChange>
              <a:extLst>
                <a:ext uri="{28A0092B-C50C-407E-A947-70E740481C1C}">
                  <a14:useLocalDpi xmlns:a14="http://schemas.microsoft.com/office/drawing/2010/main"/>
                </a:ext>
              </a:extLst>
            </a:blip>
            <a:srcRect/>
            <a:stretch>
              <a:fillRect/>
            </a:stretch>
          </p:blipFill>
          <p:spPr bwMode="auto">
            <a:xfrm>
              <a:off x="4006553" y="265469"/>
              <a:ext cx="1191064" cy="763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図 30" descr="2IO.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87860" y="326826"/>
              <a:ext cx="875750" cy="444044"/>
            </a:xfrm>
            <a:prstGeom prst="rect">
              <a:avLst/>
            </a:prstGeom>
          </p:spPr>
        </p:pic>
      </p:grpSp>
      <p:sp>
        <p:nvSpPr>
          <p:cNvPr id="32" name="テキスト ボックス 31"/>
          <p:cNvSpPr txBox="1"/>
          <p:nvPr/>
        </p:nvSpPr>
        <p:spPr>
          <a:xfrm>
            <a:off x="6665880" y="4510328"/>
            <a:ext cx="447041" cy="201324"/>
          </a:xfrm>
          <a:prstGeom prst="rect">
            <a:avLst/>
          </a:prstGeom>
          <a:noFill/>
        </p:spPr>
        <p:txBody>
          <a:bodyPr wrap="none" lIns="57104" tIns="28553" rIns="57104" bIns="28553" rtlCol="0">
            <a:spAutoFit/>
          </a:bodyPr>
          <a:lstStyle/>
          <a:p>
            <a:r>
              <a:rPr lang="en-US" altLang="ja-JP" sz="900" b="1" dirty="0">
                <a:solidFill>
                  <a:srgbClr val="00B050"/>
                </a:solidFill>
              </a:rPr>
              <a:t>1GbE</a:t>
            </a:r>
            <a:endParaRPr lang="ja-JP" altLang="en-US" sz="900" b="1" dirty="0">
              <a:solidFill>
                <a:srgbClr val="00B050"/>
              </a:solidFill>
            </a:endParaRPr>
          </a:p>
        </p:txBody>
      </p:sp>
      <p:sp>
        <p:nvSpPr>
          <p:cNvPr id="33" name="テキスト ボックス 32"/>
          <p:cNvSpPr txBox="1"/>
          <p:nvPr/>
        </p:nvSpPr>
        <p:spPr>
          <a:xfrm>
            <a:off x="5552712" y="4436864"/>
            <a:ext cx="845001" cy="201324"/>
          </a:xfrm>
          <a:prstGeom prst="rect">
            <a:avLst/>
          </a:prstGeom>
          <a:noFill/>
        </p:spPr>
        <p:txBody>
          <a:bodyPr wrap="none" lIns="57104" tIns="28553" rIns="57104" bIns="28553" rtlCol="0">
            <a:spAutoFit/>
          </a:bodyPr>
          <a:lstStyle/>
          <a:p>
            <a:r>
              <a:rPr lang="en-US" altLang="ja-JP" sz="900" b="1" dirty="0">
                <a:solidFill>
                  <a:srgbClr val="0033CC"/>
                </a:solidFill>
              </a:rPr>
              <a:t>1.5G SDIx4</a:t>
            </a:r>
            <a:endParaRPr lang="ja-JP" altLang="en-US" sz="900" b="1" dirty="0">
              <a:solidFill>
                <a:srgbClr val="0033CC"/>
              </a:solidFill>
            </a:endParaRPr>
          </a:p>
        </p:txBody>
      </p:sp>
      <p:cxnSp>
        <p:nvCxnSpPr>
          <p:cNvPr id="34" name="直線コネクタ 33"/>
          <p:cNvCxnSpPr/>
          <p:nvPr/>
        </p:nvCxnSpPr>
        <p:spPr bwMode="auto">
          <a:xfrm flipH="1">
            <a:off x="7453117" y="4880186"/>
            <a:ext cx="1039865" cy="0"/>
          </a:xfrm>
          <a:prstGeom prst="line">
            <a:avLst/>
          </a:prstGeom>
          <a:ln w="38100" cmpd="sng">
            <a:solidFill>
              <a:srgbClr val="3333FF"/>
            </a:solidFill>
            <a:headEnd type="arrow"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5" name="直線コネクタ 34"/>
          <p:cNvCxnSpPr/>
          <p:nvPr/>
        </p:nvCxnSpPr>
        <p:spPr bwMode="auto">
          <a:xfrm flipH="1">
            <a:off x="7453117" y="5340618"/>
            <a:ext cx="1039865" cy="0"/>
          </a:xfrm>
          <a:prstGeom prst="line">
            <a:avLst/>
          </a:prstGeom>
          <a:ln w="38100" cmpd="sng">
            <a:solidFill>
              <a:srgbClr val="3333FF"/>
            </a:solidFill>
            <a:headEnd type="arrow"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6" name="直線矢印コネクタ 35"/>
          <p:cNvCxnSpPr/>
          <p:nvPr/>
        </p:nvCxnSpPr>
        <p:spPr bwMode="auto">
          <a:xfrm>
            <a:off x="7481194" y="5523119"/>
            <a:ext cx="1011781" cy="0"/>
          </a:xfrm>
          <a:prstGeom prst="straightConnector1">
            <a:avLst/>
          </a:prstGeom>
          <a:ln w="22225" cmpd="dbl">
            <a:solidFill>
              <a:srgbClr val="002060"/>
            </a:solidFill>
            <a:headEnd type="none" w="med" len="med"/>
            <a:tailEnd type="arrow"/>
          </a:ln>
        </p:spPr>
        <p:style>
          <a:lnRef idx="1">
            <a:schemeClr val="accent4"/>
          </a:lnRef>
          <a:fillRef idx="0">
            <a:schemeClr val="accent4"/>
          </a:fillRef>
          <a:effectRef idx="0">
            <a:schemeClr val="accent4"/>
          </a:effectRef>
          <a:fontRef idx="minor">
            <a:schemeClr val="tx1"/>
          </a:fontRef>
        </p:style>
      </p:cxnSp>
      <p:sp>
        <p:nvSpPr>
          <p:cNvPr id="37" name="正方形/長方形 36"/>
          <p:cNvSpPr/>
          <p:nvPr/>
        </p:nvSpPr>
        <p:spPr>
          <a:xfrm>
            <a:off x="8481456" y="5170081"/>
            <a:ext cx="1096165" cy="297513"/>
          </a:xfrm>
          <a:prstGeom prst="rect">
            <a:avLst/>
          </a:prstGeom>
        </p:spPr>
        <p:txBody>
          <a:bodyPr wrap="none" lIns="91393" tIns="45693" rIns="91393" bIns="45693">
            <a:spAutoFit/>
          </a:bodyPr>
          <a:lstStyle/>
          <a:p>
            <a:r>
              <a:rPr lang="en-US" altLang="ja-JP" sz="1300" b="1" dirty="0">
                <a:solidFill>
                  <a:srgbClr val="FF0000"/>
                </a:solidFill>
              </a:rPr>
              <a:t>4K Replay</a:t>
            </a:r>
            <a:endParaRPr lang="ja-JP" altLang="en-US" sz="1300" b="1" dirty="0">
              <a:solidFill>
                <a:prstClr val="black"/>
              </a:solidFill>
            </a:endParaRPr>
          </a:p>
        </p:txBody>
      </p:sp>
      <p:sp>
        <p:nvSpPr>
          <p:cNvPr id="38" name="正方形/長方形 37"/>
          <p:cNvSpPr/>
          <p:nvPr/>
        </p:nvSpPr>
        <p:spPr>
          <a:xfrm>
            <a:off x="8462106" y="5394587"/>
            <a:ext cx="2349948" cy="297513"/>
          </a:xfrm>
          <a:prstGeom prst="rect">
            <a:avLst/>
          </a:prstGeom>
        </p:spPr>
        <p:txBody>
          <a:bodyPr wrap="none" lIns="91393" tIns="45693" rIns="91393" bIns="45693">
            <a:spAutoFit/>
          </a:bodyPr>
          <a:lstStyle/>
          <a:p>
            <a:r>
              <a:rPr lang="en-US" altLang="ja-JP" sz="1300" b="1" dirty="0">
                <a:solidFill>
                  <a:srgbClr val="000000"/>
                </a:solidFill>
              </a:rPr>
              <a:t>Replay w/ Cut-out (HD)</a:t>
            </a:r>
            <a:endParaRPr lang="ja-JP" altLang="en-US" sz="1300" b="1" dirty="0">
              <a:solidFill>
                <a:srgbClr val="000000"/>
              </a:solidFill>
            </a:endParaRPr>
          </a:p>
        </p:txBody>
      </p:sp>
      <p:sp>
        <p:nvSpPr>
          <p:cNvPr id="39" name="テキスト ボックス 38"/>
          <p:cNvSpPr txBox="1"/>
          <p:nvPr/>
        </p:nvSpPr>
        <p:spPr>
          <a:xfrm>
            <a:off x="313510" y="3404148"/>
            <a:ext cx="3052536" cy="359075"/>
          </a:xfrm>
          <a:prstGeom prst="rect">
            <a:avLst/>
          </a:prstGeom>
          <a:solidFill>
            <a:srgbClr val="FF6600"/>
          </a:solidFill>
        </p:spPr>
        <p:style>
          <a:lnRef idx="0">
            <a:schemeClr val="accent1"/>
          </a:lnRef>
          <a:fillRef idx="3">
            <a:schemeClr val="accent1"/>
          </a:fillRef>
          <a:effectRef idx="3">
            <a:schemeClr val="accent1"/>
          </a:effectRef>
          <a:fontRef idx="minor">
            <a:schemeClr val="lt1"/>
          </a:fontRef>
        </p:style>
        <p:txBody>
          <a:bodyPr wrap="square" lIns="91393" tIns="45693" rIns="91393" bIns="45693" rtlCol="0" anchor="ctr" anchorCtr="0">
            <a:spAutoFit/>
          </a:bodyPr>
          <a:lstStyle/>
          <a:p>
            <a:pPr algn="ctr"/>
            <a:r>
              <a:rPr lang="en-US" altLang="ja-JP" sz="1700" b="1" dirty="0">
                <a:solidFill>
                  <a:srgbClr val="FFFFFF"/>
                </a:solidFill>
              </a:rPr>
              <a:t>4K Super Zoom System</a:t>
            </a:r>
            <a:endParaRPr lang="ja-JP" altLang="en-US" sz="1700" b="1" dirty="0">
              <a:solidFill>
                <a:srgbClr val="FFFFFF"/>
              </a:solidFill>
            </a:endParaRPr>
          </a:p>
        </p:txBody>
      </p:sp>
      <p:cxnSp>
        <p:nvCxnSpPr>
          <p:cNvPr id="46" name="直線コネクタ 45"/>
          <p:cNvCxnSpPr/>
          <p:nvPr/>
        </p:nvCxnSpPr>
        <p:spPr bwMode="auto">
          <a:xfrm flipH="1">
            <a:off x="9793582" y="3852605"/>
            <a:ext cx="288850" cy="0"/>
          </a:xfrm>
          <a:prstGeom prst="line">
            <a:avLst/>
          </a:prstGeom>
          <a:ln w="38100" cmpd="sng">
            <a:solidFill>
              <a:srgbClr val="3333FF"/>
            </a:solidFill>
            <a:headEnd type="arrow" w="med" len="med"/>
            <a:tailEnd type="none" w="med" len="med"/>
          </a:ln>
        </p:spPr>
        <p:style>
          <a:lnRef idx="1">
            <a:schemeClr val="accent4"/>
          </a:lnRef>
          <a:fillRef idx="0">
            <a:schemeClr val="accent4"/>
          </a:fillRef>
          <a:effectRef idx="0">
            <a:schemeClr val="accent4"/>
          </a:effectRef>
          <a:fontRef idx="minor">
            <a:schemeClr val="tx1"/>
          </a:fontRef>
        </p:style>
      </p:cxnSp>
      <p:sp>
        <p:nvSpPr>
          <p:cNvPr id="47" name="テキスト ボックス 46"/>
          <p:cNvSpPr txBox="1"/>
          <p:nvPr/>
        </p:nvSpPr>
        <p:spPr>
          <a:xfrm>
            <a:off x="10030226" y="3711828"/>
            <a:ext cx="1038397" cy="297513"/>
          </a:xfrm>
          <a:prstGeom prst="rect">
            <a:avLst/>
          </a:prstGeom>
          <a:noFill/>
        </p:spPr>
        <p:txBody>
          <a:bodyPr wrap="none" lIns="91393" tIns="45693" rIns="91393" bIns="45693" rtlCol="0">
            <a:spAutoFit/>
          </a:bodyPr>
          <a:lstStyle/>
          <a:p>
            <a:r>
              <a:rPr lang="en-US" altLang="ja-JP" sz="1300" dirty="0">
                <a:solidFill>
                  <a:srgbClr val="3333FF"/>
                </a:solidFill>
              </a:rPr>
              <a:t>3G SDI x4</a:t>
            </a:r>
            <a:endParaRPr lang="ja-JP" altLang="en-US" sz="1300" dirty="0">
              <a:solidFill>
                <a:srgbClr val="3333FF"/>
              </a:solidFill>
            </a:endParaRPr>
          </a:p>
        </p:txBody>
      </p:sp>
      <p:pic>
        <p:nvPicPr>
          <p:cNvPr id="51" name="Picture 4" descr="C:\Users\0000910348\ueki\M_SR\広帯域メモリー開発\4K_Server\関連プロダクト\Control_Device\デザイン\0822.70.jpg"/>
          <p:cNvPicPr>
            <a:picLocks noChangeAspect="1" noChangeArrowheads="1"/>
          </p:cNvPicPr>
          <p:nvPr/>
        </p:nvPicPr>
        <p:blipFill>
          <a:blip r:embed="rId4" cstate="email">
            <a:extLst>
              <a:ext uri="{BEBA8EAE-BF5A-486C-A8C5-ECC9F3942E4B}">
                <a14:imgProps xmlns:a14="http://schemas.microsoft.com/office/drawing/2010/main">
                  <a14:imgLayer r:embed="rId5">
                    <a14:imgEffect>
                      <a14:backgroundRemoval t="4253" b="96112" l="11642" r="85846">
                        <a14:foregroundMark x1="32161" y1="18834" x2="37353" y2="28554"/>
                        <a14:foregroundMark x1="44137" y1="17132" x2="52848" y2="28797"/>
                        <a14:foregroundMark x1="50670" y1="34265" x2="35343" y2="51397"/>
                        <a14:foregroundMark x1="61893" y1="36330" x2="70184" y2="47388"/>
                        <a14:foregroundMark x1="58375" y1="44714" x2="64322" y2="50547"/>
                        <a14:foregroundMark x1="58710" y1="54192" x2="58961" y2="62333"/>
                      </a14:backgroundRemoval>
                    </a14:imgEffect>
                  </a14:imgLayer>
                </a14:imgProps>
              </a:ext>
              <a:ext uri="{28A0092B-C50C-407E-A947-70E740481C1C}">
                <a14:useLocalDpi xmlns:a14="http://schemas.microsoft.com/office/drawing/2010/main"/>
              </a:ext>
            </a:extLst>
          </a:blip>
          <a:srcRect/>
          <a:stretch>
            <a:fillRect/>
          </a:stretch>
        </p:blipFill>
        <p:spPr bwMode="auto">
          <a:xfrm>
            <a:off x="7670307" y="4039314"/>
            <a:ext cx="853838" cy="588534"/>
          </a:xfrm>
          <a:prstGeom prst="rect">
            <a:avLst/>
          </a:prstGeom>
          <a:noFill/>
          <a:extLst>
            <a:ext uri="{909E8E84-426E-40DD-AFC4-6F175D3DCCD1}">
              <a14:hiddenFill xmlns:a14="http://schemas.microsoft.com/office/drawing/2010/main">
                <a:solidFill>
                  <a:srgbClr val="FFFFFF"/>
                </a:solidFill>
              </a14:hiddenFill>
            </a:ext>
          </a:extLst>
        </p:spPr>
      </p:pic>
      <p:grpSp>
        <p:nvGrpSpPr>
          <p:cNvPr id="52" name="グループ化 51"/>
          <p:cNvGrpSpPr/>
          <p:nvPr/>
        </p:nvGrpSpPr>
        <p:grpSpPr>
          <a:xfrm>
            <a:off x="7623762" y="3904809"/>
            <a:ext cx="1161687" cy="409573"/>
            <a:chOff x="5498545" y="853060"/>
            <a:chExt cx="886509" cy="409574"/>
          </a:xfrm>
        </p:grpSpPr>
        <p:cxnSp>
          <p:nvCxnSpPr>
            <p:cNvPr id="53" name="直線コネクタ 52"/>
            <p:cNvCxnSpPr/>
            <p:nvPr/>
          </p:nvCxnSpPr>
          <p:spPr bwMode="auto">
            <a:xfrm rot="16200000" flipH="1">
              <a:off x="5303317" y="1057847"/>
              <a:ext cx="409574" cy="0"/>
            </a:xfrm>
            <a:prstGeom prst="line">
              <a:avLst/>
            </a:prstGeom>
            <a:ln w="38100" cmpd="sng">
              <a:solidFill>
                <a:schemeClr val="tx1"/>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54" name="直線コネクタ 53"/>
            <p:cNvCxnSpPr/>
            <p:nvPr/>
          </p:nvCxnSpPr>
          <p:spPr bwMode="auto">
            <a:xfrm>
              <a:off x="5498545" y="853060"/>
              <a:ext cx="886509" cy="0"/>
            </a:xfrm>
            <a:prstGeom prst="line">
              <a:avLst/>
            </a:prstGeom>
            <a:ln w="38100" cmpd="sng">
              <a:solidFill>
                <a:schemeClr val="tx1"/>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grpSp>
      <p:pic>
        <p:nvPicPr>
          <p:cNvPr id="55" name="Picture 4" descr="C:\Documents and Settings\0000880906\デスクトップ\4Kサーバー\4Kサーバー_Type1-1_0121_PANEL.jpg"/>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a:off x="5676099" y="4231588"/>
            <a:ext cx="1751616" cy="186834"/>
          </a:xfrm>
          <a:prstGeom prst="rect">
            <a:avLst/>
          </a:prstGeom>
          <a:ln>
            <a:noFill/>
          </a:ln>
          <a:effectLst/>
        </p:spPr>
      </p:pic>
      <p:pic>
        <p:nvPicPr>
          <p:cNvPr id="61"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670132" y="4825654"/>
            <a:ext cx="1802789" cy="820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2" name="図 3"/>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539966" y="5234330"/>
            <a:ext cx="778983" cy="330457"/>
          </a:xfrm>
          <a:prstGeom prst="rect">
            <a:avLst/>
          </a:prstGeom>
        </p:spPr>
      </p:pic>
      <p:pic>
        <p:nvPicPr>
          <p:cNvPr id="1026"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81367" y="951004"/>
            <a:ext cx="3764461" cy="2748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7" name="直線矢印コネクタ 66"/>
          <p:cNvCxnSpPr/>
          <p:nvPr/>
        </p:nvCxnSpPr>
        <p:spPr>
          <a:xfrm>
            <a:off x="5577842" y="3461658"/>
            <a:ext cx="326570" cy="574766"/>
          </a:xfrm>
          <a:prstGeom prst="straightConnector1">
            <a:avLst/>
          </a:prstGeom>
          <a:ln w="76200">
            <a:solidFill>
              <a:srgbClr val="FF6600"/>
            </a:solidFill>
            <a:tailEnd type="arrow"/>
          </a:ln>
        </p:spPr>
        <p:style>
          <a:lnRef idx="1">
            <a:schemeClr val="accent1"/>
          </a:lnRef>
          <a:fillRef idx="0">
            <a:schemeClr val="accent1"/>
          </a:fillRef>
          <a:effectRef idx="0">
            <a:schemeClr val="accent1"/>
          </a:effectRef>
          <a:fontRef idx="minor">
            <a:schemeClr val="tx1"/>
          </a:fontRef>
        </p:style>
      </p:cxnSp>
      <p:grpSp>
        <p:nvGrpSpPr>
          <p:cNvPr id="56" name="グループ化 55"/>
          <p:cNvGrpSpPr/>
          <p:nvPr/>
        </p:nvGrpSpPr>
        <p:grpSpPr>
          <a:xfrm>
            <a:off x="298067" y="3920574"/>
            <a:ext cx="3903951" cy="1795531"/>
            <a:chOff x="35496" y="1394215"/>
            <a:chExt cx="2860725" cy="1164470"/>
          </a:xfrm>
        </p:grpSpPr>
        <p:pic>
          <p:nvPicPr>
            <p:cNvPr id="57" name="Picture 3" descr="\\Jps00001447\models\ALCAM\01-個人別\suge\素材画像\tk11090601_07_hdcu2000--_nm[2].jpg"/>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1639079" y="1552491"/>
              <a:ext cx="1225162" cy="182863"/>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3" descr="\\Jps00001447\models\ALCAM\01-個人別\suge\素材画像\tk11090601_07_hdcu2000--_nm[2].jpg"/>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671059" y="2289498"/>
              <a:ext cx="1225162" cy="269187"/>
            </a:xfrm>
            <a:prstGeom prst="rect">
              <a:avLst/>
            </a:prstGeom>
            <a:noFill/>
            <a:extLst>
              <a:ext uri="{909E8E84-426E-40DD-AFC4-6F175D3DCCD1}">
                <a14:hiddenFill xmlns:a14="http://schemas.microsoft.com/office/drawing/2010/main">
                  <a:solidFill>
                    <a:srgbClr val="FFFFFF"/>
                  </a:solidFill>
                </a14:hiddenFill>
              </a:ext>
            </a:extLst>
          </p:spPr>
        </p:pic>
        <p:sp>
          <p:nvSpPr>
            <p:cNvPr id="63" name="フリーフォーム 62"/>
            <p:cNvSpPr/>
            <p:nvPr/>
          </p:nvSpPr>
          <p:spPr bwMode="auto">
            <a:xfrm rot="21114857">
              <a:off x="1063515" y="1580279"/>
              <a:ext cx="727869" cy="165666"/>
            </a:xfrm>
            <a:custGeom>
              <a:avLst/>
              <a:gdLst>
                <a:gd name="connsiteX0" fmla="*/ 0 w 1719618"/>
                <a:gd name="connsiteY0" fmla="*/ 68606 h 369444"/>
                <a:gd name="connsiteX1" fmla="*/ 423080 w 1719618"/>
                <a:gd name="connsiteY1" fmla="*/ 368857 h 369444"/>
                <a:gd name="connsiteX2" fmla="*/ 1009934 w 1719618"/>
                <a:gd name="connsiteY2" fmla="*/ 367 h 369444"/>
                <a:gd name="connsiteX3" fmla="*/ 1719618 w 1719618"/>
                <a:gd name="connsiteY3" fmla="*/ 314266 h 369444"/>
              </a:gdLst>
              <a:ahLst/>
              <a:cxnLst>
                <a:cxn ang="0">
                  <a:pos x="connsiteX0" y="connsiteY0"/>
                </a:cxn>
                <a:cxn ang="0">
                  <a:pos x="connsiteX1" y="connsiteY1"/>
                </a:cxn>
                <a:cxn ang="0">
                  <a:pos x="connsiteX2" y="connsiteY2"/>
                </a:cxn>
                <a:cxn ang="0">
                  <a:pos x="connsiteX3" y="connsiteY3"/>
                </a:cxn>
              </a:cxnLst>
              <a:rect l="l" t="t" r="r" b="b"/>
              <a:pathLst>
                <a:path w="1719618" h="369444">
                  <a:moveTo>
                    <a:pt x="0" y="68606"/>
                  </a:moveTo>
                  <a:cubicBezTo>
                    <a:pt x="127379" y="224418"/>
                    <a:pt x="254758" y="380230"/>
                    <a:pt x="423080" y="368857"/>
                  </a:cubicBezTo>
                  <a:cubicBezTo>
                    <a:pt x="591402" y="357484"/>
                    <a:pt x="793844" y="9465"/>
                    <a:pt x="1009934" y="367"/>
                  </a:cubicBezTo>
                  <a:cubicBezTo>
                    <a:pt x="1226024" y="-8731"/>
                    <a:pt x="1472821" y="152767"/>
                    <a:pt x="1719618" y="314266"/>
                  </a:cubicBezTo>
                </a:path>
              </a:pathLst>
            </a:custGeom>
            <a:noFill/>
            <a:ln w="38100" cmpd="sng">
              <a:solidFill>
                <a:schemeClr val="tx1"/>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rtlCol="0" anchor="ctr"/>
            <a:lstStyle/>
            <a:p>
              <a:pPr algn="ctr"/>
              <a:endParaRPr lang="ja-JP" altLang="en-US" sz="2500" dirty="0">
                <a:solidFill>
                  <a:srgbClr val="000000"/>
                </a:solidFill>
              </a:endParaRPr>
            </a:p>
          </p:txBody>
        </p:sp>
        <p:sp>
          <p:nvSpPr>
            <p:cNvPr id="64" name="正方形/長方形 63"/>
            <p:cNvSpPr/>
            <p:nvPr/>
          </p:nvSpPr>
          <p:spPr>
            <a:xfrm>
              <a:off x="1281318" y="1394215"/>
              <a:ext cx="362025" cy="149703"/>
            </a:xfrm>
            <a:prstGeom prst="rect">
              <a:avLst/>
            </a:prstGeom>
          </p:spPr>
          <p:txBody>
            <a:bodyPr wrap="none">
              <a:spAutoFit/>
            </a:bodyPr>
            <a:lstStyle/>
            <a:p>
              <a:pPr algn="ctr"/>
              <a:r>
                <a:rPr lang="en-US" altLang="ja-JP" sz="900" b="1" dirty="0">
                  <a:solidFill>
                    <a:srgbClr val="0033CC"/>
                  </a:solidFill>
                </a:rPr>
                <a:t>Fiber</a:t>
              </a:r>
              <a:endParaRPr lang="ja-JP" altLang="en-US" sz="900" b="1" dirty="0">
                <a:solidFill>
                  <a:srgbClr val="0033CC"/>
                </a:solidFill>
              </a:endParaRPr>
            </a:p>
          </p:txBody>
        </p:sp>
        <p:pic>
          <p:nvPicPr>
            <p:cNvPr id="66" name="Picture 5" descr="C:\Users\0000880065\Documents\Desktop\13年3月NEP-TVG\PMW-F55_with_CA4000_3q.jpg"/>
            <p:cNvPicPr>
              <a:picLocks noChangeAspect="1" noChangeArrowheads="1"/>
            </p:cNvPicPr>
            <p:nvPr/>
          </p:nvPicPr>
          <p:blipFill>
            <a:blip r:embed="rId12" cstate="screen">
              <a:extLst>
                <a:ext uri="{BEBA8EAE-BF5A-486C-A8C5-ECC9F3942E4B}">
                  <a14:imgProps xmlns:a14="http://schemas.microsoft.com/office/drawing/2010/main">
                    <a14:imgLayer r:embed="rId13">
                      <a14:imgEffect>
                        <a14:backgroundRemoval t="4890" b="96455" l="3009" r="98111"/>
                      </a14:imgEffect>
                    </a14:imgLayer>
                  </a14:imgProps>
                </a:ext>
                <a:ext uri="{28A0092B-C50C-407E-A947-70E740481C1C}">
                  <a14:useLocalDpi xmlns:a14="http://schemas.microsoft.com/office/drawing/2010/main"/>
                </a:ext>
              </a:extLst>
            </a:blip>
            <a:srcRect/>
            <a:stretch>
              <a:fillRect/>
            </a:stretch>
          </p:blipFill>
          <p:spPr bwMode="auto">
            <a:xfrm>
              <a:off x="35496" y="1394215"/>
              <a:ext cx="1183716" cy="677374"/>
            </a:xfrm>
            <a:prstGeom prst="rect">
              <a:avLst/>
            </a:prstGeom>
            <a:noFill/>
            <a:extLst>
              <a:ext uri="{909E8E84-426E-40DD-AFC4-6F175D3DCCD1}">
                <a14:hiddenFill xmlns:a14="http://schemas.microsoft.com/office/drawing/2010/main">
                  <a:solidFill>
                    <a:srgbClr val="FFFFFF"/>
                  </a:solidFill>
                </a14:hiddenFill>
              </a:ext>
            </a:extLst>
          </p:spPr>
        </p:pic>
      </p:grpSp>
      <p:sp>
        <p:nvSpPr>
          <p:cNvPr id="68" name="正方形/長方形 67"/>
          <p:cNvSpPr/>
          <p:nvPr/>
        </p:nvSpPr>
        <p:spPr>
          <a:xfrm>
            <a:off x="845767" y="5882671"/>
            <a:ext cx="1125262" cy="359083"/>
          </a:xfrm>
          <a:prstGeom prst="rect">
            <a:avLst/>
          </a:prstGeom>
        </p:spPr>
        <p:txBody>
          <a:bodyPr wrap="none" lIns="91393" tIns="45693" rIns="91393" bIns="45693">
            <a:spAutoFit/>
          </a:bodyPr>
          <a:lstStyle/>
          <a:p>
            <a:pPr algn="ctr"/>
            <a:r>
              <a:rPr lang="en-US" altLang="ja-JP" sz="1700" b="1" dirty="0">
                <a:solidFill>
                  <a:srgbClr val="000000"/>
                </a:solidFill>
              </a:rPr>
              <a:t>F55+CA</a:t>
            </a:r>
            <a:endParaRPr lang="ja-JP" altLang="en-US" sz="1700" b="1" dirty="0">
              <a:solidFill>
                <a:srgbClr val="000000"/>
              </a:solidFill>
            </a:endParaRPr>
          </a:p>
        </p:txBody>
      </p:sp>
      <p:grpSp>
        <p:nvGrpSpPr>
          <p:cNvPr id="69" name="グループ化 68"/>
          <p:cNvGrpSpPr/>
          <p:nvPr/>
        </p:nvGrpSpPr>
        <p:grpSpPr>
          <a:xfrm>
            <a:off x="428706" y="4465658"/>
            <a:ext cx="3773311" cy="1417899"/>
            <a:chOff x="35496" y="2077903"/>
            <a:chExt cx="2764995" cy="919561"/>
          </a:xfrm>
        </p:grpSpPr>
        <p:pic>
          <p:nvPicPr>
            <p:cNvPr id="70" name="Picture 3" descr="\\Jps00001447\models\ALCAM\01-個人別\suge\素材画像\tk11090601_07_hdcu2000--_nm[2].jpg"/>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547613" y="2077903"/>
              <a:ext cx="1225162" cy="260861"/>
            </a:xfrm>
            <a:prstGeom prst="rect">
              <a:avLst/>
            </a:prstGeom>
            <a:noFill/>
            <a:extLst>
              <a:ext uri="{909E8E84-426E-40DD-AFC4-6F175D3DCCD1}">
                <a14:hiddenFill xmlns:a14="http://schemas.microsoft.com/office/drawing/2010/main">
                  <a:solidFill>
                    <a:srgbClr val="FFFFFF"/>
                  </a:solidFill>
                </a14:hiddenFill>
              </a:ext>
            </a:extLst>
          </p:spPr>
        </p:pic>
        <p:sp>
          <p:nvSpPr>
            <p:cNvPr id="71" name="フリーフォーム 70"/>
            <p:cNvSpPr/>
            <p:nvPr/>
          </p:nvSpPr>
          <p:spPr bwMode="auto">
            <a:xfrm rot="20394115">
              <a:off x="1043253" y="2537047"/>
              <a:ext cx="727869" cy="165666"/>
            </a:xfrm>
            <a:custGeom>
              <a:avLst/>
              <a:gdLst>
                <a:gd name="connsiteX0" fmla="*/ 0 w 1719618"/>
                <a:gd name="connsiteY0" fmla="*/ 68606 h 369444"/>
                <a:gd name="connsiteX1" fmla="*/ 423080 w 1719618"/>
                <a:gd name="connsiteY1" fmla="*/ 368857 h 369444"/>
                <a:gd name="connsiteX2" fmla="*/ 1009934 w 1719618"/>
                <a:gd name="connsiteY2" fmla="*/ 367 h 369444"/>
                <a:gd name="connsiteX3" fmla="*/ 1719618 w 1719618"/>
                <a:gd name="connsiteY3" fmla="*/ 314266 h 369444"/>
              </a:gdLst>
              <a:ahLst/>
              <a:cxnLst>
                <a:cxn ang="0">
                  <a:pos x="connsiteX0" y="connsiteY0"/>
                </a:cxn>
                <a:cxn ang="0">
                  <a:pos x="connsiteX1" y="connsiteY1"/>
                </a:cxn>
                <a:cxn ang="0">
                  <a:pos x="connsiteX2" y="connsiteY2"/>
                </a:cxn>
                <a:cxn ang="0">
                  <a:pos x="connsiteX3" y="connsiteY3"/>
                </a:cxn>
              </a:cxnLst>
              <a:rect l="l" t="t" r="r" b="b"/>
              <a:pathLst>
                <a:path w="1719618" h="369444">
                  <a:moveTo>
                    <a:pt x="0" y="68606"/>
                  </a:moveTo>
                  <a:cubicBezTo>
                    <a:pt x="127379" y="224418"/>
                    <a:pt x="254758" y="380230"/>
                    <a:pt x="423080" y="368857"/>
                  </a:cubicBezTo>
                  <a:cubicBezTo>
                    <a:pt x="591402" y="357484"/>
                    <a:pt x="793844" y="9465"/>
                    <a:pt x="1009934" y="367"/>
                  </a:cubicBezTo>
                  <a:cubicBezTo>
                    <a:pt x="1226024" y="-8731"/>
                    <a:pt x="1472821" y="152767"/>
                    <a:pt x="1719618" y="314266"/>
                  </a:cubicBezTo>
                </a:path>
              </a:pathLst>
            </a:custGeom>
            <a:noFill/>
            <a:ln w="38100" cmpd="sng">
              <a:solidFill>
                <a:schemeClr val="tx1"/>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rtlCol="0" anchor="ctr"/>
            <a:lstStyle/>
            <a:p>
              <a:pPr algn="ctr"/>
              <a:endParaRPr lang="ja-JP" altLang="en-US" sz="2500" dirty="0">
                <a:solidFill>
                  <a:srgbClr val="000000"/>
                </a:solidFill>
              </a:endParaRPr>
            </a:p>
          </p:txBody>
        </p:sp>
        <p:sp>
          <p:nvSpPr>
            <p:cNvPr id="72" name="正方形/長方形 71"/>
            <p:cNvSpPr/>
            <p:nvPr/>
          </p:nvSpPr>
          <p:spPr>
            <a:xfrm>
              <a:off x="1206789" y="2769612"/>
              <a:ext cx="362025" cy="149703"/>
            </a:xfrm>
            <a:prstGeom prst="rect">
              <a:avLst/>
            </a:prstGeom>
          </p:spPr>
          <p:txBody>
            <a:bodyPr wrap="none">
              <a:spAutoFit/>
            </a:bodyPr>
            <a:lstStyle/>
            <a:p>
              <a:pPr algn="ctr"/>
              <a:r>
                <a:rPr lang="en-US" altLang="ja-JP" sz="900" b="1" dirty="0">
                  <a:solidFill>
                    <a:srgbClr val="0033CC"/>
                  </a:solidFill>
                </a:rPr>
                <a:t>Fiber</a:t>
              </a:r>
              <a:endParaRPr lang="ja-JP" altLang="en-US" sz="900" b="1" dirty="0">
                <a:solidFill>
                  <a:srgbClr val="0033CC"/>
                </a:solidFill>
              </a:endParaRPr>
            </a:p>
          </p:txBody>
        </p:sp>
        <p:pic>
          <p:nvPicPr>
            <p:cNvPr id="73" name="Picture 5" descr="C:\Users\0000880065\Documents\Desktop\13年3月NEP-TVG\PMW-F55_with_CA4000_3q.jpg"/>
            <p:cNvPicPr>
              <a:picLocks noChangeAspect="1" noChangeArrowheads="1"/>
            </p:cNvPicPr>
            <p:nvPr/>
          </p:nvPicPr>
          <p:blipFill>
            <a:blip r:embed="rId12" cstate="screen">
              <a:extLst>
                <a:ext uri="{BEBA8EAE-BF5A-486C-A8C5-ECC9F3942E4B}">
                  <a14:imgProps xmlns:a14="http://schemas.microsoft.com/office/drawing/2010/main">
                    <a14:imgLayer r:embed="rId13">
                      <a14:imgEffect>
                        <a14:backgroundRemoval t="4890" b="96455" l="3009" r="98111"/>
                      </a14:imgEffect>
                    </a14:imgLayer>
                  </a14:imgProps>
                </a:ext>
                <a:ext uri="{28A0092B-C50C-407E-A947-70E740481C1C}">
                  <a14:useLocalDpi xmlns:a14="http://schemas.microsoft.com/office/drawing/2010/main"/>
                </a:ext>
              </a:extLst>
            </a:blip>
            <a:srcRect/>
            <a:stretch>
              <a:fillRect/>
            </a:stretch>
          </p:blipFill>
          <p:spPr bwMode="auto">
            <a:xfrm>
              <a:off x="35496" y="2320090"/>
              <a:ext cx="1183716" cy="677374"/>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3" descr="\\Jps00001447\models\ALCAM\01-個人別\suge\素材画像\tk11090601_07_hdcu2000--_nm[2].jpg"/>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1575329" y="2431861"/>
              <a:ext cx="1225162" cy="182863"/>
            </a:xfrm>
            <a:prstGeom prst="rect">
              <a:avLst/>
            </a:prstGeom>
            <a:noFill/>
            <a:extLst>
              <a:ext uri="{909E8E84-426E-40DD-AFC4-6F175D3DCCD1}">
                <a14:hiddenFill xmlns:a14="http://schemas.microsoft.com/office/drawing/2010/main">
                  <a:solidFill>
                    <a:srgbClr val="FFFFFF"/>
                  </a:solidFill>
                </a14:hiddenFill>
              </a:ext>
            </a:extLst>
          </p:spPr>
        </p:pic>
      </p:grpSp>
      <p:sp>
        <p:nvSpPr>
          <p:cNvPr id="75" name="正方形/長方形 74"/>
          <p:cNvSpPr/>
          <p:nvPr/>
        </p:nvSpPr>
        <p:spPr>
          <a:xfrm>
            <a:off x="4668510" y="3939205"/>
            <a:ext cx="184731" cy="292388"/>
          </a:xfrm>
          <a:prstGeom prst="rect">
            <a:avLst/>
          </a:prstGeom>
        </p:spPr>
        <p:txBody>
          <a:bodyPr wrap="none">
            <a:spAutoFit/>
          </a:bodyPr>
          <a:lstStyle/>
          <a:p>
            <a:pPr algn="ctr"/>
            <a:endParaRPr lang="ja-JP" altLang="en-US" sz="1300" b="1" dirty="0">
              <a:solidFill>
                <a:srgbClr val="00B050"/>
              </a:solidFill>
            </a:endParaRPr>
          </a:p>
        </p:txBody>
      </p:sp>
      <p:grpSp>
        <p:nvGrpSpPr>
          <p:cNvPr id="76" name="グループ化 75"/>
          <p:cNvGrpSpPr/>
          <p:nvPr/>
        </p:nvGrpSpPr>
        <p:grpSpPr>
          <a:xfrm>
            <a:off x="4820308" y="5448753"/>
            <a:ext cx="230896" cy="774453"/>
            <a:chOff x="2623119" y="4109625"/>
            <a:chExt cx="230896" cy="774453"/>
          </a:xfrm>
        </p:grpSpPr>
        <p:sp>
          <p:nvSpPr>
            <p:cNvPr id="77" name="正方形/長方形 76"/>
            <p:cNvSpPr/>
            <p:nvPr/>
          </p:nvSpPr>
          <p:spPr>
            <a:xfrm>
              <a:off x="2669284" y="4591690"/>
              <a:ext cx="184731" cy="292388"/>
            </a:xfrm>
            <a:prstGeom prst="rect">
              <a:avLst/>
            </a:prstGeom>
          </p:spPr>
          <p:txBody>
            <a:bodyPr wrap="none">
              <a:spAutoFit/>
            </a:bodyPr>
            <a:lstStyle/>
            <a:p>
              <a:pPr algn="ctr"/>
              <a:endParaRPr lang="ja-JP" altLang="en-US" sz="1300" b="1" dirty="0">
                <a:solidFill>
                  <a:srgbClr val="FF0000"/>
                </a:solidFill>
              </a:endParaRPr>
            </a:p>
          </p:txBody>
        </p:sp>
        <p:sp>
          <p:nvSpPr>
            <p:cNvPr id="78" name="正方形/長方形 77"/>
            <p:cNvSpPr/>
            <p:nvPr/>
          </p:nvSpPr>
          <p:spPr>
            <a:xfrm>
              <a:off x="2623119" y="4109625"/>
              <a:ext cx="184731" cy="292388"/>
            </a:xfrm>
            <a:prstGeom prst="rect">
              <a:avLst/>
            </a:prstGeom>
          </p:spPr>
          <p:txBody>
            <a:bodyPr wrap="none">
              <a:spAutoFit/>
            </a:bodyPr>
            <a:lstStyle/>
            <a:p>
              <a:pPr algn="ctr"/>
              <a:endParaRPr lang="ja-JP" altLang="en-US" sz="1300" b="1" dirty="0">
                <a:solidFill>
                  <a:srgbClr val="00B050"/>
                </a:solidFill>
              </a:endParaRPr>
            </a:p>
          </p:txBody>
        </p:sp>
      </p:grpSp>
      <p:sp>
        <p:nvSpPr>
          <p:cNvPr id="79" name="正方形/長方形 78"/>
          <p:cNvSpPr/>
          <p:nvPr/>
        </p:nvSpPr>
        <p:spPr>
          <a:xfrm>
            <a:off x="2595448" y="5864123"/>
            <a:ext cx="1541193" cy="359083"/>
          </a:xfrm>
          <a:prstGeom prst="rect">
            <a:avLst/>
          </a:prstGeom>
        </p:spPr>
        <p:txBody>
          <a:bodyPr wrap="none" lIns="91393" tIns="45693" rIns="91393" bIns="45693">
            <a:spAutoFit/>
          </a:bodyPr>
          <a:lstStyle/>
          <a:p>
            <a:pPr algn="ctr"/>
            <a:r>
              <a:rPr lang="en-US" altLang="ja-JP" sz="1700" b="1" dirty="0">
                <a:solidFill>
                  <a:srgbClr val="000000"/>
                </a:solidFill>
              </a:rPr>
              <a:t>BPU+HDCU</a:t>
            </a:r>
            <a:endParaRPr lang="ja-JP" altLang="en-US" sz="1700" b="1" dirty="0">
              <a:solidFill>
                <a:srgbClr val="000000"/>
              </a:solidFill>
            </a:endParaRPr>
          </a:p>
        </p:txBody>
      </p:sp>
      <p:cxnSp>
        <p:nvCxnSpPr>
          <p:cNvPr id="80" name="カギ線コネクタ 79"/>
          <p:cNvCxnSpPr/>
          <p:nvPr/>
        </p:nvCxnSpPr>
        <p:spPr>
          <a:xfrm>
            <a:off x="4158376" y="4337748"/>
            <a:ext cx="1511756" cy="595519"/>
          </a:xfrm>
          <a:prstGeom prst="bentConnector3">
            <a:avLst/>
          </a:prstGeom>
          <a:ln w="38100">
            <a:solidFill>
              <a:srgbClr val="0033CC"/>
            </a:solidFill>
          </a:ln>
        </p:spPr>
        <p:style>
          <a:lnRef idx="1">
            <a:schemeClr val="accent1"/>
          </a:lnRef>
          <a:fillRef idx="0">
            <a:schemeClr val="accent1"/>
          </a:fillRef>
          <a:effectRef idx="0">
            <a:schemeClr val="accent1"/>
          </a:effectRef>
          <a:fontRef idx="minor">
            <a:schemeClr val="tx1"/>
          </a:fontRef>
        </p:style>
      </p:cxnSp>
      <p:sp>
        <p:nvSpPr>
          <p:cNvPr id="81" name="テキスト ボックス 80"/>
          <p:cNvSpPr txBox="1"/>
          <p:nvPr/>
        </p:nvSpPr>
        <p:spPr>
          <a:xfrm>
            <a:off x="4465122" y="3975657"/>
            <a:ext cx="513282" cy="415498"/>
          </a:xfrm>
          <a:prstGeom prst="rect">
            <a:avLst/>
          </a:prstGeom>
          <a:noFill/>
        </p:spPr>
        <p:txBody>
          <a:bodyPr wrap="none" rtlCol="0">
            <a:spAutoFit/>
          </a:bodyPr>
          <a:lstStyle/>
          <a:p>
            <a:r>
              <a:rPr lang="en-US" dirty="0" smtClean="0">
                <a:solidFill>
                  <a:srgbClr val="FF6600"/>
                </a:solidFill>
              </a:rPr>
              <a:t>4K</a:t>
            </a:r>
            <a:endParaRPr lang="en-US" dirty="0">
              <a:solidFill>
                <a:srgbClr val="FF6600"/>
              </a:solidFill>
            </a:endParaRPr>
          </a:p>
        </p:txBody>
      </p:sp>
      <p:cxnSp>
        <p:nvCxnSpPr>
          <p:cNvPr id="82" name="カギ線コネクタ 81"/>
          <p:cNvCxnSpPr>
            <a:stCxn id="74" idx="3"/>
          </p:cNvCxnSpPr>
          <p:nvPr/>
        </p:nvCxnSpPr>
        <p:spPr>
          <a:xfrm>
            <a:off x="4202017" y="5152418"/>
            <a:ext cx="1468115" cy="309996"/>
          </a:xfrm>
          <a:prstGeom prst="bentConnector3">
            <a:avLst/>
          </a:prstGeom>
          <a:ln w="38100">
            <a:solidFill>
              <a:srgbClr val="0033CC"/>
            </a:solidFill>
          </a:ln>
        </p:spPr>
        <p:style>
          <a:lnRef idx="1">
            <a:schemeClr val="accent1"/>
          </a:lnRef>
          <a:fillRef idx="0">
            <a:schemeClr val="accent1"/>
          </a:fillRef>
          <a:effectRef idx="0">
            <a:schemeClr val="accent1"/>
          </a:effectRef>
          <a:fontRef idx="minor">
            <a:schemeClr val="tx1"/>
          </a:fontRef>
        </p:style>
      </p:cxnSp>
      <p:sp>
        <p:nvSpPr>
          <p:cNvPr id="83" name="テキスト ボックス 82"/>
          <p:cNvSpPr txBox="1"/>
          <p:nvPr/>
        </p:nvSpPr>
        <p:spPr>
          <a:xfrm>
            <a:off x="4556143" y="5538102"/>
            <a:ext cx="513282" cy="415498"/>
          </a:xfrm>
          <a:prstGeom prst="rect">
            <a:avLst/>
          </a:prstGeom>
          <a:noFill/>
        </p:spPr>
        <p:txBody>
          <a:bodyPr wrap="none" rtlCol="0">
            <a:spAutoFit/>
          </a:bodyPr>
          <a:lstStyle/>
          <a:p>
            <a:r>
              <a:rPr lang="en-US" dirty="0" smtClean="0">
                <a:solidFill>
                  <a:srgbClr val="FF6600"/>
                </a:solidFill>
              </a:rPr>
              <a:t>4K</a:t>
            </a:r>
            <a:endParaRPr lang="en-US" dirty="0">
              <a:solidFill>
                <a:srgbClr val="FF6600"/>
              </a:solidFill>
            </a:endParaRPr>
          </a:p>
        </p:txBody>
      </p:sp>
    </p:spTree>
    <p:extLst>
      <p:ext uri="{BB962C8B-B14F-4D97-AF65-F5344CB8AC3E}">
        <p14:creationId xmlns:p14="http://schemas.microsoft.com/office/powerpoint/2010/main" val="21903549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cs typeface="Calibri" panose="020F0502020204030204" pitchFamily="34" charset="0"/>
              </a:rPr>
              <a:t>4K Stitch System</a:t>
            </a:r>
            <a:endParaRPr kumimoji="1" lang="ja-JP" altLang="en-US" dirty="0"/>
          </a:p>
        </p:txBody>
      </p:sp>
      <p:pic>
        <p:nvPicPr>
          <p:cNvPr id="18"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9681" y="1574593"/>
            <a:ext cx="2106661" cy="1577427"/>
          </a:xfrm>
          <a:prstGeom prst="rect">
            <a:avLst/>
          </a:prstGeom>
          <a:ln>
            <a:noFill/>
          </a:ln>
          <a:effectLst>
            <a:outerShdw blurRad="107950" dist="12700" dir="5400000" algn="ctr">
              <a:srgbClr val="000000"/>
            </a:outerShdw>
          </a:effectLst>
        </p:spPr>
      </p:pic>
      <p:pic>
        <p:nvPicPr>
          <p:cNvPr id="19"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93954" y="1348400"/>
            <a:ext cx="1866732" cy="1152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44462" y="2572549"/>
            <a:ext cx="1814054" cy="968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図 25"/>
          <p:cNvPicPr>
            <a:picLocks noChangeAspect="1"/>
          </p:cNvPicPr>
          <p:nvPr/>
        </p:nvPicPr>
        <p:blipFill rotWithShape="1">
          <a:blip r:embed="rId6" cstate="print">
            <a:extLst>
              <a:ext uri="{28A0092B-C50C-407E-A947-70E740481C1C}">
                <a14:useLocalDpi xmlns:a14="http://schemas.microsoft.com/office/drawing/2010/main" val="0"/>
              </a:ext>
            </a:extLst>
          </a:blip>
          <a:srcRect t="48871" b="6379"/>
          <a:stretch/>
        </p:blipFill>
        <p:spPr>
          <a:xfrm>
            <a:off x="107373" y="1426523"/>
            <a:ext cx="8002409" cy="2169993"/>
          </a:xfrm>
          <a:prstGeom prst="rect">
            <a:avLst/>
          </a:prstGeom>
        </p:spPr>
        <p:style>
          <a:lnRef idx="2">
            <a:schemeClr val="dk1"/>
          </a:lnRef>
          <a:fillRef idx="1">
            <a:schemeClr val="lt1"/>
          </a:fillRef>
          <a:effectRef idx="0">
            <a:schemeClr val="dk1"/>
          </a:effectRef>
          <a:fontRef idx="minor">
            <a:schemeClr val="dk1"/>
          </a:fontRef>
        </p:style>
      </p:pic>
      <p:sp>
        <p:nvSpPr>
          <p:cNvPr id="34" name="テキスト ボックス 33"/>
          <p:cNvSpPr txBox="1"/>
          <p:nvPr/>
        </p:nvSpPr>
        <p:spPr>
          <a:xfrm>
            <a:off x="1259484" y="953476"/>
            <a:ext cx="5832648" cy="437603"/>
          </a:xfrm>
          <a:prstGeom prst="rect">
            <a:avLst/>
          </a:prstGeom>
          <a:noFill/>
        </p:spPr>
        <p:txBody>
          <a:bodyPr wrap="square" lIns="128442" tIns="64227" rIns="128442" bIns="64227" rtlCol="0">
            <a:spAutoFit/>
          </a:bodyPr>
          <a:lstStyle/>
          <a:p>
            <a:pPr algn="ctr" defTabSz="217495" fontAlgn="base">
              <a:spcBef>
                <a:spcPct val="0"/>
              </a:spcBef>
              <a:spcAft>
                <a:spcPct val="0"/>
              </a:spcAft>
            </a:pPr>
            <a:r>
              <a:rPr lang="en-US" altLang="ja-JP" sz="2000" b="1" dirty="0">
                <a:solidFill>
                  <a:prstClr val="black"/>
                </a:solidFill>
                <a:latin typeface="SST Japanese Pro Regular"/>
                <a:cs typeface="Calibri" panose="020F0502020204030204" pitchFamily="34" charset="0"/>
              </a:rPr>
              <a:t>Two 4K cameras “STITCH” solution</a:t>
            </a:r>
            <a:endParaRPr lang="ja-JP" altLang="en-US" sz="2000" b="1" dirty="0">
              <a:solidFill>
                <a:prstClr val="black"/>
              </a:solidFill>
              <a:latin typeface="SST Japanese Pro Regular"/>
              <a:cs typeface="Calibri" panose="020F0502020204030204" pitchFamily="34" charset="0"/>
            </a:endParaRPr>
          </a:p>
        </p:txBody>
      </p:sp>
      <p:sp>
        <p:nvSpPr>
          <p:cNvPr id="35" name="テキスト ボックス 34"/>
          <p:cNvSpPr txBox="1"/>
          <p:nvPr/>
        </p:nvSpPr>
        <p:spPr>
          <a:xfrm>
            <a:off x="8388276" y="1142680"/>
            <a:ext cx="1728778" cy="437603"/>
          </a:xfrm>
          <a:prstGeom prst="rect">
            <a:avLst/>
          </a:prstGeom>
          <a:noFill/>
        </p:spPr>
        <p:txBody>
          <a:bodyPr wrap="square" lIns="128442" tIns="64227" rIns="128442" bIns="64227" rtlCol="0">
            <a:spAutoFit/>
          </a:bodyPr>
          <a:lstStyle/>
          <a:p>
            <a:pPr algn="ctr" defTabSz="217495" fontAlgn="base">
              <a:spcBef>
                <a:spcPct val="0"/>
              </a:spcBef>
              <a:spcAft>
                <a:spcPct val="0"/>
              </a:spcAft>
            </a:pPr>
            <a:r>
              <a:rPr lang="en-US" altLang="ja-JP" sz="2000" b="1" dirty="0">
                <a:solidFill>
                  <a:prstClr val="black"/>
                </a:solidFill>
                <a:latin typeface="SST Japanese Pro Regular"/>
                <a:cs typeface="Calibri" panose="020F0502020204030204" pitchFamily="34" charset="0"/>
              </a:rPr>
              <a:t>F55</a:t>
            </a:r>
            <a:endParaRPr lang="ja-JP" altLang="en-US" sz="2000" b="1" dirty="0">
              <a:solidFill>
                <a:prstClr val="black"/>
              </a:solidFill>
              <a:latin typeface="SST Japanese Pro Regular"/>
              <a:cs typeface="Calibri" panose="020F0502020204030204" pitchFamily="34" charset="0"/>
            </a:endParaRPr>
          </a:p>
        </p:txBody>
      </p:sp>
      <p:sp>
        <p:nvSpPr>
          <p:cNvPr id="36" name="テキスト ボックス 35"/>
          <p:cNvSpPr txBox="1"/>
          <p:nvPr/>
        </p:nvSpPr>
        <p:spPr>
          <a:xfrm>
            <a:off x="10068708" y="3446936"/>
            <a:ext cx="1728778" cy="437603"/>
          </a:xfrm>
          <a:prstGeom prst="rect">
            <a:avLst/>
          </a:prstGeom>
          <a:noFill/>
        </p:spPr>
        <p:txBody>
          <a:bodyPr wrap="square" lIns="128442" tIns="64227" rIns="128442" bIns="64227" rtlCol="0">
            <a:spAutoFit/>
          </a:bodyPr>
          <a:lstStyle/>
          <a:p>
            <a:pPr algn="ctr" defTabSz="217495" fontAlgn="base">
              <a:spcBef>
                <a:spcPct val="0"/>
              </a:spcBef>
              <a:spcAft>
                <a:spcPct val="0"/>
              </a:spcAft>
            </a:pPr>
            <a:r>
              <a:rPr lang="en-US" altLang="ja-JP" sz="2000" b="1" dirty="0">
                <a:solidFill>
                  <a:prstClr val="black"/>
                </a:solidFill>
                <a:latin typeface="SST Japanese Pro Regular"/>
                <a:cs typeface="Calibri" panose="020F0502020204030204" pitchFamily="34" charset="0"/>
              </a:rPr>
              <a:t>PWS-4400</a:t>
            </a:r>
            <a:endParaRPr lang="ja-JP" altLang="en-US" sz="2000" b="1" dirty="0">
              <a:solidFill>
                <a:prstClr val="black"/>
              </a:solidFill>
              <a:latin typeface="SST Japanese Pro Regular"/>
              <a:cs typeface="Calibri" panose="020F0502020204030204" pitchFamily="34" charset="0"/>
            </a:endParaRPr>
          </a:p>
        </p:txBody>
      </p:sp>
      <p:sp>
        <p:nvSpPr>
          <p:cNvPr id="37" name="テキスト ボックス 36"/>
          <p:cNvSpPr txBox="1"/>
          <p:nvPr/>
        </p:nvSpPr>
        <p:spPr>
          <a:xfrm>
            <a:off x="10062790" y="998664"/>
            <a:ext cx="2141910" cy="437603"/>
          </a:xfrm>
          <a:prstGeom prst="rect">
            <a:avLst/>
          </a:prstGeom>
          <a:noFill/>
        </p:spPr>
        <p:txBody>
          <a:bodyPr wrap="square" lIns="128442" tIns="64227" rIns="128442" bIns="64227" rtlCol="0">
            <a:spAutoFit/>
          </a:bodyPr>
          <a:lstStyle/>
          <a:p>
            <a:pPr algn="ctr" defTabSz="217495" fontAlgn="base">
              <a:spcBef>
                <a:spcPct val="0"/>
              </a:spcBef>
              <a:spcAft>
                <a:spcPct val="0"/>
              </a:spcAft>
            </a:pPr>
            <a:r>
              <a:rPr lang="en-US" altLang="ja-JP" sz="2000" b="1" dirty="0">
                <a:solidFill>
                  <a:prstClr val="black"/>
                </a:solidFill>
                <a:latin typeface="SST Japanese Pro Regular"/>
                <a:cs typeface="Calibri" panose="020F0502020204030204" pitchFamily="34" charset="0"/>
              </a:rPr>
              <a:t>Stitch System</a:t>
            </a:r>
            <a:endParaRPr lang="ja-JP" altLang="en-US" sz="2000" b="1" dirty="0">
              <a:solidFill>
                <a:prstClr val="black"/>
              </a:solidFill>
              <a:latin typeface="SST Japanese Pro Regular"/>
              <a:cs typeface="Calibri" panose="020F0502020204030204" pitchFamily="34" charset="0"/>
            </a:endParaRPr>
          </a:p>
        </p:txBody>
      </p:sp>
      <p:pic>
        <p:nvPicPr>
          <p:cNvPr id="3074"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51038" y="3910482"/>
            <a:ext cx="6830105" cy="2147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61959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1" name="直線コネクタ 70"/>
          <p:cNvCxnSpPr/>
          <p:nvPr/>
        </p:nvCxnSpPr>
        <p:spPr bwMode="auto">
          <a:xfrm flipH="1">
            <a:off x="4743800" y="2212857"/>
            <a:ext cx="1110622" cy="1"/>
          </a:xfrm>
          <a:prstGeom prst="line">
            <a:avLst/>
          </a:prstGeom>
          <a:ln w="38100" cmpd="sng">
            <a:solidFill>
              <a:srgbClr val="3333FF"/>
            </a:solidFill>
            <a:headEnd type="arrow" w="med" len="med"/>
            <a:tailEnd type="none" w="med" len="med"/>
          </a:ln>
        </p:spPr>
        <p:style>
          <a:lnRef idx="1">
            <a:schemeClr val="accent4"/>
          </a:lnRef>
          <a:fillRef idx="0">
            <a:schemeClr val="accent4"/>
          </a:fillRef>
          <a:effectRef idx="0">
            <a:schemeClr val="accent4"/>
          </a:effectRef>
          <a:fontRef idx="minor">
            <a:schemeClr val="tx1"/>
          </a:fontRef>
        </p:style>
      </p:cxnSp>
      <p:sp>
        <p:nvSpPr>
          <p:cNvPr id="2" name="タイトル 1"/>
          <p:cNvSpPr>
            <a:spLocks noGrp="1"/>
          </p:cNvSpPr>
          <p:nvPr>
            <p:ph type="title"/>
          </p:nvPr>
        </p:nvSpPr>
        <p:spPr/>
        <p:txBody>
          <a:bodyPr/>
          <a:lstStyle/>
          <a:p>
            <a:r>
              <a:rPr lang="en-US" altLang="ja-JP" dirty="0" smtClean="0"/>
              <a:t>F65 4K 120p Solution</a:t>
            </a:r>
            <a:endParaRPr kumimoji="1" lang="ja-JP" altLang="en-US" dirty="0"/>
          </a:p>
        </p:txBody>
      </p:sp>
      <p:grpSp>
        <p:nvGrpSpPr>
          <p:cNvPr id="69" name="グループ化 68"/>
          <p:cNvGrpSpPr/>
          <p:nvPr/>
        </p:nvGrpSpPr>
        <p:grpSpPr>
          <a:xfrm>
            <a:off x="7799167" y="962474"/>
            <a:ext cx="1161687" cy="273518"/>
            <a:chOff x="5498545" y="853060"/>
            <a:chExt cx="886509" cy="409574"/>
          </a:xfrm>
        </p:grpSpPr>
        <p:cxnSp>
          <p:nvCxnSpPr>
            <p:cNvPr id="100" name="直線コネクタ 99"/>
            <p:cNvCxnSpPr/>
            <p:nvPr/>
          </p:nvCxnSpPr>
          <p:spPr bwMode="auto">
            <a:xfrm rot="16200000" flipH="1">
              <a:off x="5303317" y="1057847"/>
              <a:ext cx="409574" cy="0"/>
            </a:xfrm>
            <a:prstGeom prst="line">
              <a:avLst/>
            </a:prstGeom>
            <a:ln w="38100" cmpd="sng">
              <a:solidFill>
                <a:schemeClr val="tx1"/>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01" name="直線コネクタ 100"/>
            <p:cNvCxnSpPr/>
            <p:nvPr/>
          </p:nvCxnSpPr>
          <p:spPr bwMode="auto">
            <a:xfrm>
              <a:off x="5498545" y="853060"/>
              <a:ext cx="886509" cy="0"/>
            </a:xfrm>
            <a:prstGeom prst="line">
              <a:avLst/>
            </a:prstGeom>
            <a:ln w="38100" cmpd="sng">
              <a:solidFill>
                <a:schemeClr val="tx1"/>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grpSp>
      <p:pic>
        <p:nvPicPr>
          <p:cNvPr id="96" name="Picture 3" descr="\\Jps00001447\models\ALCAM\01-個人別\suge\素材画像\tk11090601_07_hdcu2000--_nm[2].jp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3176493" y="2110262"/>
            <a:ext cx="1759789" cy="266102"/>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3" descr="\\Jps00001447\models\ALCAM\01-個人別\suge\素材画像\tk11090601_07_hdcu2000--_nm[2].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77968" y="2427574"/>
            <a:ext cx="1759789" cy="511569"/>
          </a:xfrm>
          <a:prstGeom prst="rect">
            <a:avLst/>
          </a:prstGeom>
          <a:noFill/>
          <a:extLst>
            <a:ext uri="{909E8E84-426E-40DD-AFC4-6F175D3DCCD1}">
              <a14:hiddenFill xmlns:a14="http://schemas.microsoft.com/office/drawing/2010/main">
                <a:solidFill>
                  <a:srgbClr val="FFFFFF"/>
                </a:solidFill>
              </a14:hiddenFill>
            </a:ext>
          </a:extLst>
        </p:spPr>
      </p:pic>
      <p:sp>
        <p:nvSpPr>
          <p:cNvPr id="98" name="フリーフォーム 97"/>
          <p:cNvSpPr/>
          <p:nvPr/>
        </p:nvSpPr>
        <p:spPr bwMode="auto">
          <a:xfrm>
            <a:off x="2238792" y="2129932"/>
            <a:ext cx="1045491" cy="241076"/>
          </a:xfrm>
          <a:custGeom>
            <a:avLst/>
            <a:gdLst>
              <a:gd name="connsiteX0" fmla="*/ 0 w 1719618"/>
              <a:gd name="connsiteY0" fmla="*/ 68606 h 369444"/>
              <a:gd name="connsiteX1" fmla="*/ 423080 w 1719618"/>
              <a:gd name="connsiteY1" fmla="*/ 368857 h 369444"/>
              <a:gd name="connsiteX2" fmla="*/ 1009934 w 1719618"/>
              <a:gd name="connsiteY2" fmla="*/ 367 h 369444"/>
              <a:gd name="connsiteX3" fmla="*/ 1719618 w 1719618"/>
              <a:gd name="connsiteY3" fmla="*/ 314266 h 369444"/>
            </a:gdLst>
            <a:ahLst/>
            <a:cxnLst>
              <a:cxn ang="0">
                <a:pos x="connsiteX0" y="connsiteY0"/>
              </a:cxn>
              <a:cxn ang="0">
                <a:pos x="connsiteX1" y="connsiteY1"/>
              </a:cxn>
              <a:cxn ang="0">
                <a:pos x="connsiteX2" y="connsiteY2"/>
              </a:cxn>
              <a:cxn ang="0">
                <a:pos x="connsiteX3" y="connsiteY3"/>
              </a:cxn>
            </a:cxnLst>
            <a:rect l="l" t="t" r="r" b="b"/>
            <a:pathLst>
              <a:path w="1719618" h="369444">
                <a:moveTo>
                  <a:pt x="0" y="68606"/>
                </a:moveTo>
                <a:cubicBezTo>
                  <a:pt x="127379" y="224418"/>
                  <a:pt x="254758" y="380230"/>
                  <a:pt x="423080" y="368857"/>
                </a:cubicBezTo>
                <a:cubicBezTo>
                  <a:pt x="591402" y="357484"/>
                  <a:pt x="793844" y="9465"/>
                  <a:pt x="1009934" y="367"/>
                </a:cubicBezTo>
                <a:cubicBezTo>
                  <a:pt x="1226024" y="-8731"/>
                  <a:pt x="1472821" y="152767"/>
                  <a:pt x="1719618" y="314266"/>
                </a:cubicBezTo>
              </a:path>
            </a:pathLst>
          </a:custGeom>
          <a:noFill/>
          <a:ln w="38100" cmpd="sng">
            <a:solidFill>
              <a:schemeClr val="tx1"/>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lIns="91426" tIns="45713" rIns="91426" bIns="45713" rtlCol="0" anchor="ctr"/>
          <a:lstStyle/>
          <a:p>
            <a:pPr algn="ctr"/>
            <a:endParaRPr lang="ja-JP" altLang="en-US" sz="2500" dirty="0">
              <a:solidFill>
                <a:srgbClr val="000000"/>
              </a:solidFill>
            </a:endParaRPr>
          </a:p>
        </p:txBody>
      </p:sp>
      <p:sp>
        <p:nvSpPr>
          <p:cNvPr id="99" name="正方形/長方形 98"/>
          <p:cNvSpPr/>
          <p:nvPr/>
        </p:nvSpPr>
        <p:spPr>
          <a:xfrm>
            <a:off x="2561557" y="1827950"/>
            <a:ext cx="730287" cy="359075"/>
          </a:xfrm>
          <a:prstGeom prst="rect">
            <a:avLst/>
          </a:prstGeom>
        </p:spPr>
        <p:txBody>
          <a:bodyPr wrap="none" lIns="91426" tIns="45713" rIns="91426" bIns="45713">
            <a:spAutoFit/>
          </a:bodyPr>
          <a:lstStyle/>
          <a:p>
            <a:pPr algn="ctr"/>
            <a:r>
              <a:rPr lang="en-US" altLang="ja-JP" sz="1700" b="1" dirty="0">
                <a:solidFill>
                  <a:srgbClr val="0033CC"/>
                </a:solidFill>
                <a:latin typeface="Arial" panose="020B0604020202020204" pitchFamily="34" charset="0"/>
                <a:cs typeface="Arial" panose="020B0604020202020204" pitchFamily="34" charset="0"/>
              </a:rPr>
              <a:t>Fiber</a:t>
            </a:r>
            <a:endParaRPr lang="ja-JP" altLang="en-US" sz="1700" b="1" dirty="0">
              <a:solidFill>
                <a:srgbClr val="0033CC"/>
              </a:solidFill>
              <a:latin typeface="Arial" panose="020B0604020202020204" pitchFamily="34" charset="0"/>
              <a:cs typeface="Arial" panose="020B0604020202020204" pitchFamily="34" charset="0"/>
            </a:endParaRPr>
          </a:p>
        </p:txBody>
      </p:sp>
      <p:pic>
        <p:nvPicPr>
          <p:cNvPr id="72" name="Picture 2"/>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169000" y="1664383"/>
            <a:ext cx="2261537" cy="1065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3" name="グループ化 72"/>
          <p:cNvGrpSpPr/>
          <p:nvPr/>
        </p:nvGrpSpPr>
        <p:grpSpPr>
          <a:xfrm>
            <a:off x="4837948" y="1887936"/>
            <a:ext cx="1095172" cy="639320"/>
            <a:chOff x="3118502" y="-376358"/>
            <a:chExt cx="1095174" cy="639320"/>
          </a:xfrm>
        </p:grpSpPr>
        <p:sp>
          <p:nvSpPr>
            <p:cNvPr id="94" name="正方形/長方形 93"/>
            <p:cNvSpPr/>
            <p:nvPr/>
          </p:nvSpPr>
          <p:spPr>
            <a:xfrm>
              <a:off x="3259890" y="-376358"/>
              <a:ext cx="545343" cy="338554"/>
            </a:xfrm>
            <a:prstGeom prst="rect">
              <a:avLst/>
            </a:prstGeom>
          </p:spPr>
          <p:txBody>
            <a:bodyPr wrap="none">
              <a:spAutoFit/>
            </a:bodyPr>
            <a:lstStyle/>
            <a:p>
              <a:pPr algn="ctr"/>
              <a:r>
                <a:rPr lang="en-US" altLang="ja-JP" sz="1600" b="1" dirty="0">
                  <a:solidFill>
                    <a:srgbClr val="FF0000"/>
                  </a:solidFill>
                </a:rPr>
                <a:t>4K </a:t>
              </a:r>
              <a:endParaRPr lang="ja-JP" altLang="en-US" sz="1600" b="1" dirty="0">
                <a:solidFill>
                  <a:srgbClr val="FF0000"/>
                </a:solidFill>
              </a:endParaRPr>
            </a:p>
          </p:txBody>
        </p:sp>
        <p:sp>
          <p:nvSpPr>
            <p:cNvPr id="95" name="正方形/長方形 94"/>
            <p:cNvSpPr/>
            <p:nvPr/>
          </p:nvSpPr>
          <p:spPr>
            <a:xfrm>
              <a:off x="3118502" y="-75592"/>
              <a:ext cx="1095174" cy="338554"/>
            </a:xfrm>
            <a:prstGeom prst="rect">
              <a:avLst/>
            </a:prstGeom>
          </p:spPr>
          <p:txBody>
            <a:bodyPr wrap="none">
              <a:spAutoFit/>
            </a:bodyPr>
            <a:lstStyle/>
            <a:p>
              <a:pPr algn="ctr"/>
              <a:r>
                <a:rPr lang="en-US" altLang="ja-JP" sz="1600" b="1" dirty="0">
                  <a:solidFill>
                    <a:srgbClr val="00B050"/>
                  </a:solidFill>
                </a:rPr>
                <a:t>HD HFR </a:t>
              </a:r>
              <a:endParaRPr lang="ja-JP" altLang="en-US" sz="1600" b="1" dirty="0">
                <a:solidFill>
                  <a:srgbClr val="00B050"/>
                </a:solidFill>
              </a:endParaRPr>
            </a:p>
          </p:txBody>
        </p:sp>
      </p:grpSp>
      <p:sp>
        <p:nvSpPr>
          <p:cNvPr id="74" name="テキスト ボックス 73"/>
          <p:cNvSpPr txBox="1"/>
          <p:nvPr/>
        </p:nvSpPr>
        <p:spPr>
          <a:xfrm>
            <a:off x="282229" y="2731419"/>
            <a:ext cx="3336185" cy="574682"/>
          </a:xfrm>
          <a:prstGeom prst="rect">
            <a:avLst/>
          </a:prstGeom>
          <a:noFill/>
        </p:spPr>
        <p:txBody>
          <a:bodyPr wrap="square" lIns="81448" tIns="40716" rIns="81448" bIns="40716" rtlCol="0">
            <a:spAutoFit/>
          </a:bodyPr>
          <a:lstStyle/>
          <a:p>
            <a:pPr defTabSz="570162" fontAlgn="base">
              <a:spcBef>
                <a:spcPct val="0"/>
              </a:spcBef>
              <a:spcAft>
                <a:spcPct val="0"/>
              </a:spcAft>
            </a:pPr>
            <a:r>
              <a:rPr lang="en-US" altLang="ja-JP" sz="1600" b="1" dirty="0">
                <a:solidFill>
                  <a:srgbClr val="000000"/>
                </a:solidFill>
                <a:latin typeface="Arial" panose="020B0604020202020204" pitchFamily="34" charset="0"/>
                <a:cs typeface="Arial" panose="020B0604020202020204" pitchFamily="34" charset="0"/>
              </a:rPr>
              <a:t>F65 +</a:t>
            </a:r>
            <a:r>
              <a:rPr lang="en-US" altLang="ja-JP" sz="1600" b="1" dirty="0">
                <a:solidFill>
                  <a:srgbClr val="FF0000"/>
                </a:solidFill>
                <a:latin typeface="Arial" panose="020B0604020202020204" pitchFamily="34" charset="0"/>
                <a:cs typeface="Arial" panose="020B0604020202020204" pitchFamily="34" charset="0"/>
              </a:rPr>
              <a:t> New </a:t>
            </a:r>
            <a:r>
              <a:rPr lang="en-US" altLang="ja-JP" sz="1600" b="1" dirty="0">
                <a:solidFill>
                  <a:srgbClr val="000000"/>
                </a:solidFill>
                <a:latin typeface="Arial" panose="020B0604020202020204" pitchFamily="34" charset="0"/>
                <a:cs typeface="Arial" panose="020B0604020202020204" pitchFamily="34" charset="0"/>
              </a:rPr>
              <a:t>SKC4065</a:t>
            </a:r>
          </a:p>
          <a:p>
            <a:pPr defTabSz="570162" fontAlgn="base">
              <a:spcBef>
                <a:spcPct val="0"/>
              </a:spcBef>
              <a:spcAft>
                <a:spcPct val="0"/>
              </a:spcAft>
            </a:pPr>
            <a:r>
              <a:rPr lang="en-US" altLang="ja-JP" sz="1600" b="1" dirty="0">
                <a:solidFill>
                  <a:srgbClr val="000000"/>
                </a:solidFill>
                <a:latin typeface="Arial" panose="020B0604020202020204" pitchFamily="34" charset="0"/>
                <a:cs typeface="Arial" panose="020B0604020202020204" pitchFamily="34" charset="0"/>
              </a:rPr>
              <a:t>+ CA4000 + SKC-PB40</a:t>
            </a:r>
            <a:endParaRPr lang="ja-JP" altLang="en-US" sz="1600" b="1" dirty="0">
              <a:solidFill>
                <a:srgbClr val="000000"/>
              </a:solidFill>
              <a:latin typeface="Arial" panose="020B0604020202020204" pitchFamily="34" charset="0"/>
              <a:cs typeface="Arial" panose="020B0604020202020204" pitchFamily="34" charset="0"/>
            </a:endParaRPr>
          </a:p>
        </p:txBody>
      </p:sp>
      <p:sp>
        <p:nvSpPr>
          <p:cNvPr id="75" name="正方形/長方形 74"/>
          <p:cNvSpPr/>
          <p:nvPr/>
        </p:nvSpPr>
        <p:spPr>
          <a:xfrm>
            <a:off x="3123510" y="2940241"/>
            <a:ext cx="1753011" cy="400130"/>
          </a:xfrm>
          <a:prstGeom prst="rect">
            <a:avLst/>
          </a:prstGeom>
        </p:spPr>
        <p:txBody>
          <a:bodyPr wrap="none" lIns="91426" tIns="45713" rIns="91426" bIns="45713">
            <a:spAutoFit/>
          </a:bodyPr>
          <a:lstStyle/>
          <a:p>
            <a:pPr algn="ctr"/>
            <a:r>
              <a:rPr lang="en-US" altLang="ja-JP" sz="2000" b="1" dirty="0">
                <a:solidFill>
                  <a:srgbClr val="000000"/>
                </a:solidFill>
              </a:rPr>
              <a:t>BPU+HDCU</a:t>
            </a:r>
            <a:endParaRPr lang="ja-JP" altLang="en-US" sz="2000" b="1" dirty="0">
              <a:solidFill>
                <a:srgbClr val="000000"/>
              </a:solidFill>
            </a:endParaRPr>
          </a:p>
        </p:txBody>
      </p:sp>
      <p:sp>
        <p:nvSpPr>
          <p:cNvPr id="78" name="正方形/長方形 77"/>
          <p:cNvSpPr/>
          <p:nvPr/>
        </p:nvSpPr>
        <p:spPr>
          <a:xfrm>
            <a:off x="5950344" y="2835735"/>
            <a:ext cx="2004458" cy="707887"/>
          </a:xfrm>
          <a:prstGeom prst="rect">
            <a:avLst/>
          </a:prstGeom>
        </p:spPr>
        <p:txBody>
          <a:bodyPr wrap="none" lIns="91426" tIns="45713" rIns="91426" bIns="45713">
            <a:spAutoFit/>
          </a:bodyPr>
          <a:lstStyle/>
          <a:p>
            <a:pPr algn="ctr"/>
            <a:r>
              <a:rPr lang="en-US" altLang="ja-JP" sz="2000" b="1" dirty="0">
                <a:solidFill>
                  <a:srgbClr val="000000"/>
                </a:solidFill>
                <a:latin typeface="Arial" panose="020B0604020202020204" pitchFamily="34" charset="0"/>
                <a:cs typeface="Arial" panose="020B0604020202020204" pitchFamily="34" charset="0"/>
              </a:rPr>
              <a:t>XAVC SERVER</a:t>
            </a:r>
          </a:p>
          <a:p>
            <a:pPr algn="ctr"/>
            <a:r>
              <a:rPr lang="en-US" altLang="ja-JP" sz="2000" b="1" dirty="0">
                <a:solidFill>
                  <a:srgbClr val="000000"/>
                </a:solidFill>
                <a:latin typeface="Arial" panose="020B0604020202020204" pitchFamily="34" charset="0"/>
                <a:cs typeface="Arial" panose="020B0604020202020204" pitchFamily="34" charset="0"/>
              </a:rPr>
              <a:t>PWS-4400</a:t>
            </a:r>
            <a:endParaRPr lang="ja-JP" altLang="en-US" sz="2000" b="1" dirty="0">
              <a:solidFill>
                <a:srgbClr val="000000"/>
              </a:solidFill>
              <a:latin typeface="Arial" panose="020B0604020202020204" pitchFamily="34" charset="0"/>
              <a:cs typeface="Arial" panose="020B0604020202020204" pitchFamily="34" charset="0"/>
            </a:endParaRPr>
          </a:p>
        </p:txBody>
      </p:sp>
      <p:grpSp>
        <p:nvGrpSpPr>
          <p:cNvPr id="79" name="グループ化 78"/>
          <p:cNvGrpSpPr/>
          <p:nvPr/>
        </p:nvGrpSpPr>
        <p:grpSpPr>
          <a:xfrm>
            <a:off x="6615377" y="1293223"/>
            <a:ext cx="275676" cy="760056"/>
            <a:chOff x="4753569" y="1217595"/>
            <a:chExt cx="119176" cy="540425"/>
          </a:xfrm>
        </p:grpSpPr>
        <p:cxnSp>
          <p:nvCxnSpPr>
            <p:cNvPr id="92" name="直線コネクタ 91"/>
            <p:cNvCxnSpPr/>
            <p:nvPr/>
          </p:nvCxnSpPr>
          <p:spPr bwMode="auto">
            <a:xfrm>
              <a:off x="4753569" y="1226883"/>
              <a:ext cx="0" cy="531137"/>
            </a:xfrm>
            <a:prstGeom prst="line">
              <a:avLst/>
            </a:prstGeom>
            <a:ln w="38100" cmpd="sng">
              <a:solidFill>
                <a:srgbClr val="0000FF"/>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93" name="直線コネクタ 92"/>
            <p:cNvCxnSpPr/>
            <p:nvPr/>
          </p:nvCxnSpPr>
          <p:spPr bwMode="auto">
            <a:xfrm>
              <a:off x="4872745" y="1217595"/>
              <a:ext cx="0" cy="531137"/>
            </a:xfrm>
            <a:prstGeom prst="line">
              <a:avLst/>
            </a:prstGeom>
            <a:ln w="38100" cmpd="sng">
              <a:solidFill>
                <a:srgbClr val="33CC33"/>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grpSp>
      <p:cxnSp>
        <p:nvCxnSpPr>
          <p:cNvPr id="80" name="直線コネクタ 79"/>
          <p:cNvCxnSpPr/>
          <p:nvPr/>
        </p:nvCxnSpPr>
        <p:spPr bwMode="auto">
          <a:xfrm flipH="1">
            <a:off x="7526631" y="1248962"/>
            <a:ext cx="386869" cy="0"/>
          </a:xfrm>
          <a:prstGeom prst="line">
            <a:avLst/>
          </a:prstGeom>
          <a:ln w="38100" cmpd="sng">
            <a:solidFill>
              <a:schemeClr val="tx1"/>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sp>
        <p:nvSpPr>
          <p:cNvPr id="81" name="正方形/長方形 80"/>
          <p:cNvSpPr/>
          <p:nvPr/>
        </p:nvSpPr>
        <p:spPr>
          <a:xfrm>
            <a:off x="4413555" y="581620"/>
            <a:ext cx="2921569" cy="615553"/>
          </a:xfrm>
          <a:prstGeom prst="rect">
            <a:avLst/>
          </a:prstGeom>
        </p:spPr>
        <p:txBody>
          <a:bodyPr wrap="none" lIns="91426" tIns="45713" rIns="91426" bIns="45713">
            <a:spAutoFit/>
          </a:bodyPr>
          <a:lstStyle/>
          <a:p>
            <a:pPr algn="r"/>
            <a:r>
              <a:rPr lang="en-US" altLang="ja-JP" sz="1700" b="1" dirty="0">
                <a:solidFill>
                  <a:srgbClr val="000000"/>
                </a:solidFill>
                <a:latin typeface="Arial" panose="020B0604020202020204" pitchFamily="34" charset="0"/>
                <a:cs typeface="Arial" panose="020B0604020202020204" pitchFamily="34" charset="0"/>
              </a:rPr>
              <a:t>Controller</a:t>
            </a:r>
          </a:p>
          <a:p>
            <a:pPr algn="r"/>
            <a:r>
              <a:rPr lang="en-US" altLang="ja-JP" sz="1600" b="1" dirty="0">
                <a:solidFill>
                  <a:srgbClr val="000000"/>
                </a:solidFill>
                <a:latin typeface="Arial" panose="020B0604020202020204" pitchFamily="34" charset="0"/>
                <a:cs typeface="Arial" panose="020B0604020202020204" pitchFamily="34" charset="0"/>
              </a:rPr>
              <a:t>(Workstation + Video board)</a:t>
            </a:r>
            <a:endParaRPr lang="ja-JP" altLang="en-US" sz="1600" b="1" dirty="0">
              <a:solidFill>
                <a:srgbClr val="000000"/>
              </a:solidFill>
              <a:latin typeface="Arial" panose="020B0604020202020204" pitchFamily="34" charset="0"/>
              <a:cs typeface="Arial" panose="020B0604020202020204" pitchFamily="34" charset="0"/>
            </a:endParaRPr>
          </a:p>
        </p:txBody>
      </p:sp>
      <p:grpSp>
        <p:nvGrpSpPr>
          <p:cNvPr id="82" name="グループ化 81"/>
          <p:cNvGrpSpPr/>
          <p:nvPr/>
        </p:nvGrpSpPr>
        <p:grpSpPr>
          <a:xfrm>
            <a:off x="8647006" y="581791"/>
            <a:ext cx="1191063" cy="763563"/>
            <a:chOff x="4006553" y="274290"/>
            <a:chExt cx="1191064" cy="763564"/>
          </a:xfrm>
        </p:grpSpPr>
        <p:pic>
          <p:nvPicPr>
            <p:cNvPr id="90" name="Picture 2"/>
            <p:cNvPicPr>
              <a:picLocks noChangeAspect="1" noChangeArrowheads="1"/>
            </p:cNvPicPr>
            <p:nvPr/>
          </p:nvPicPr>
          <p:blipFill>
            <a:blip r:embed="rId6" cstate="print">
              <a:clrChange>
                <a:clrFrom>
                  <a:srgbClr val="FDFDFD"/>
                </a:clrFrom>
                <a:clrTo>
                  <a:srgbClr val="FDFDFD">
                    <a:alpha val="0"/>
                  </a:srgbClr>
                </a:clrTo>
              </a:clrChange>
              <a:extLst>
                <a:ext uri="{28A0092B-C50C-407E-A947-70E740481C1C}">
                  <a14:useLocalDpi xmlns:a14="http://schemas.microsoft.com/office/drawing/2010/main"/>
                </a:ext>
              </a:extLst>
            </a:blip>
            <a:srcRect/>
            <a:stretch>
              <a:fillRect/>
            </a:stretch>
          </p:blipFill>
          <p:spPr bwMode="auto">
            <a:xfrm>
              <a:off x="4006553" y="274290"/>
              <a:ext cx="1191064" cy="763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 name="図 90" descr="2IO.pn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187860" y="326826"/>
              <a:ext cx="875750" cy="444044"/>
            </a:xfrm>
            <a:prstGeom prst="rect">
              <a:avLst/>
            </a:prstGeom>
          </p:spPr>
        </p:pic>
      </p:grpSp>
      <p:sp>
        <p:nvSpPr>
          <p:cNvPr id="83" name="テキスト ボックス 82"/>
          <p:cNvSpPr txBox="1"/>
          <p:nvPr/>
        </p:nvSpPr>
        <p:spPr>
          <a:xfrm>
            <a:off x="7016114" y="1501198"/>
            <a:ext cx="588252" cy="262893"/>
          </a:xfrm>
          <a:prstGeom prst="rect">
            <a:avLst/>
          </a:prstGeom>
          <a:noFill/>
        </p:spPr>
        <p:txBody>
          <a:bodyPr wrap="none" lIns="57124" tIns="28563" rIns="57124" bIns="28563" rtlCol="0">
            <a:spAutoFit/>
          </a:bodyPr>
          <a:lstStyle/>
          <a:p>
            <a:r>
              <a:rPr lang="en-US" altLang="ja-JP" sz="1300" b="1" dirty="0">
                <a:solidFill>
                  <a:srgbClr val="00B050"/>
                </a:solidFill>
              </a:rPr>
              <a:t>1GbE</a:t>
            </a:r>
            <a:endParaRPr lang="ja-JP" altLang="en-US" sz="1300" b="1" dirty="0">
              <a:solidFill>
                <a:srgbClr val="00B050"/>
              </a:solidFill>
            </a:endParaRPr>
          </a:p>
        </p:txBody>
      </p:sp>
      <p:sp>
        <p:nvSpPr>
          <p:cNvPr id="84" name="テキスト ボックス 83"/>
          <p:cNvSpPr txBox="1"/>
          <p:nvPr/>
        </p:nvSpPr>
        <p:spPr>
          <a:xfrm>
            <a:off x="5380424" y="1493053"/>
            <a:ext cx="1187791" cy="303914"/>
          </a:xfrm>
          <a:prstGeom prst="rect">
            <a:avLst/>
          </a:prstGeom>
          <a:noFill/>
        </p:spPr>
        <p:txBody>
          <a:bodyPr wrap="none" lIns="57124" tIns="28563" rIns="57124" bIns="28563" rtlCol="0">
            <a:spAutoFit/>
          </a:bodyPr>
          <a:lstStyle/>
          <a:p>
            <a:r>
              <a:rPr lang="en-US" altLang="ja-JP" sz="1600" b="1" dirty="0">
                <a:solidFill>
                  <a:srgbClr val="0033CC"/>
                </a:solidFill>
                <a:latin typeface="Arial" panose="020B0604020202020204" pitchFamily="34" charset="0"/>
                <a:cs typeface="Arial" panose="020B0604020202020204" pitchFamily="34" charset="0"/>
              </a:rPr>
              <a:t>1.5G SDIx4</a:t>
            </a:r>
            <a:endParaRPr lang="ja-JP" altLang="en-US" sz="1600" b="1" dirty="0">
              <a:solidFill>
                <a:srgbClr val="0033CC"/>
              </a:solidFill>
              <a:latin typeface="Arial" panose="020B0604020202020204" pitchFamily="34" charset="0"/>
              <a:cs typeface="Arial" panose="020B0604020202020204" pitchFamily="34" charset="0"/>
            </a:endParaRPr>
          </a:p>
        </p:txBody>
      </p:sp>
      <p:cxnSp>
        <p:nvCxnSpPr>
          <p:cNvPr id="85" name="直線コネクタ 84"/>
          <p:cNvCxnSpPr/>
          <p:nvPr/>
        </p:nvCxnSpPr>
        <p:spPr bwMode="auto">
          <a:xfrm flipH="1">
            <a:off x="8166879" y="2115807"/>
            <a:ext cx="1039865" cy="0"/>
          </a:xfrm>
          <a:prstGeom prst="line">
            <a:avLst/>
          </a:prstGeom>
          <a:ln w="38100" cmpd="sng">
            <a:solidFill>
              <a:srgbClr val="3333FF"/>
            </a:solidFill>
            <a:headEnd type="arrow" w="med" len="med"/>
            <a:tailEnd type="none" w="med" len="med"/>
          </a:ln>
        </p:spPr>
        <p:style>
          <a:lnRef idx="1">
            <a:schemeClr val="accent4"/>
          </a:lnRef>
          <a:fillRef idx="0">
            <a:schemeClr val="accent4"/>
          </a:fillRef>
          <a:effectRef idx="0">
            <a:schemeClr val="accent4"/>
          </a:effectRef>
          <a:fontRef idx="minor">
            <a:schemeClr val="tx1"/>
          </a:fontRef>
        </p:style>
      </p:cxnSp>
      <p:pic>
        <p:nvPicPr>
          <p:cNvPr id="86" name="Picture 4" descr="C:\Users\0000910348\ueki\M_SR\広帯域メモリー開発\4K_Server\関連プロダクト\Control_Device\デザイン\0822.70.jpg"/>
          <p:cNvPicPr>
            <a:picLocks noChangeAspect="1" noChangeArrowheads="1"/>
          </p:cNvPicPr>
          <p:nvPr/>
        </p:nvPicPr>
        <p:blipFill>
          <a:blip r:embed="rId8" cstate="email">
            <a:extLst>
              <a:ext uri="{BEBA8EAE-BF5A-486C-A8C5-ECC9F3942E4B}">
                <a14:imgProps xmlns:a14="http://schemas.microsoft.com/office/drawing/2010/main">
                  <a14:imgLayer r:embed="rId9">
                    <a14:imgEffect>
                      <a14:backgroundRemoval t="4253" b="96112" l="11642" r="85846">
                        <a14:foregroundMark x1="32161" y1="18834" x2="37353" y2="28554"/>
                        <a14:foregroundMark x1="44137" y1="17132" x2="52848" y2="28797"/>
                        <a14:foregroundMark x1="50670" y1="34265" x2="35343" y2="51397"/>
                        <a14:foregroundMark x1="61893" y1="36330" x2="70184" y2="47388"/>
                        <a14:foregroundMark x1="58375" y1="44714" x2="64322" y2="50547"/>
                        <a14:foregroundMark x1="58710" y1="54192" x2="58961" y2="62333"/>
                      </a14:backgroundRemoval>
                    </a14:imgEffect>
                  </a14:imgLayer>
                </a14:imgProps>
              </a:ext>
              <a:ext uri="{28A0092B-C50C-407E-A947-70E740481C1C}">
                <a14:useLocalDpi xmlns:a14="http://schemas.microsoft.com/office/drawing/2010/main"/>
              </a:ext>
            </a:extLst>
          </a:blip>
          <a:srcRect/>
          <a:stretch>
            <a:fillRect/>
          </a:stretch>
        </p:blipFill>
        <p:spPr bwMode="auto">
          <a:xfrm>
            <a:off x="7762437" y="1077023"/>
            <a:ext cx="749370" cy="516526"/>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4" descr="C:\Documents and Settings\0000880906\デスクトップ\4Kサーバー\4Kサーバー_Type1-1_0121_PANEL.jpg"/>
          <p:cNvPicPr>
            <a:picLocks noChangeAspect="1" noChangeArrowheads="1"/>
          </p:cNvPicPr>
          <p:nvPr/>
        </p:nvPicPr>
        <p:blipFill rotWithShape="1">
          <a:blip r:embed="rId10" cstate="print">
            <a:extLst>
              <a:ext uri="{28A0092B-C50C-407E-A947-70E740481C1C}">
                <a14:useLocalDpi xmlns:a14="http://schemas.microsoft.com/office/drawing/2010/main"/>
              </a:ext>
            </a:extLst>
          </a:blip>
          <a:srcRect/>
          <a:stretch/>
        </p:blipFill>
        <p:spPr bwMode="auto">
          <a:xfrm>
            <a:off x="5669278" y="1136542"/>
            <a:ext cx="2030295" cy="216559"/>
          </a:xfrm>
          <a:prstGeom prst="rect">
            <a:avLst/>
          </a:prstGeom>
          <a:ln>
            <a:noFill/>
          </a:ln>
          <a:effectLst/>
        </p:spPr>
      </p:pic>
      <p:pic>
        <p:nvPicPr>
          <p:cNvPr id="88" name="Picture 3"/>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5893617" y="1867872"/>
            <a:ext cx="2362693" cy="979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9" name="図 3"/>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7271816" y="2377439"/>
            <a:ext cx="915264" cy="388269"/>
          </a:xfrm>
          <a:prstGeom prst="rect">
            <a:avLst/>
          </a:prstGeom>
        </p:spPr>
      </p:pic>
      <p:grpSp>
        <p:nvGrpSpPr>
          <p:cNvPr id="59" name="グループ化 58"/>
          <p:cNvGrpSpPr/>
          <p:nvPr/>
        </p:nvGrpSpPr>
        <p:grpSpPr>
          <a:xfrm>
            <a:off x="9198236" y="1951302"/>
            <a:ext cx="2980733" cy="353943"/>
            <a:chOff x="4691549" y="3376627"/>
            <a:chExt cx="2980733" cy="353941"/>
          </a:xfrm>
        </p:grpSpPr>
        <p:sp>
          <p:nvSpPr>
            <p:cNvPr id="64" name="正方形/長方形 63"/>
            <p:cNvSpPr/>
            <p:nvPr/>
          </p:nvSpPr>
          <p:spPr>
            <a:xfrm>
              <a:off x="4691549" y="3388539"/>
              <a:ext cx="1290738" cy="338552"/>
            </a:xfrm>
            <a:prstGeom prst="rect">
              <a:avLst/>
            </a:prstGeom>
          </p:spPr>
          <p:txBody>
            <a:bodyPr wrap="none" lIns="91440" tIns="45720" rIns="91440" bIns="45720">
              <a:spAutoFit/>
            </a:bodyPr>
            <a:lstStyle/>
            <a:p>
              <a:r>
                <a:rPr lang="en-US" altLang="ja-JP" sz="1600" b="1" dirty="0">
                  <a:solidFill>
                    <a:srgbClr val="FF0000"/>
                  </a:solidFill>
                  <a:latin typeface="Arial" panose="020B0604020202020204" pitchFamily="34" charset="0"/>
                  <a:cs typeface="Arial" panose="020B0604020202020204" pitchFamily="34" charset="0"/>
                </a:rPr>
                <a:t>4K Replay </a:t>
              </a:r>
              <a:r>
                <a:rPr lang="en-US" altLang="ja-JP" sz="1600" b="1" dirty="0">
                  <a:solidFill>
                    <a:prstClr val="black"/>
                  </a:solidFill>
                  <a:latin typeface="Arial" panose="020B0604020202020204" pitchFamily="34" charset="0"/>
                  <a:cs typeface="Arial" panose="020B0604020202020204" pitchFamily="34" charset="0"/>
                </a:rPr>
                <a:t>/</a:t>
              </a:r>
              <a:endParaRPr lang="ja-JP" altLang="en-US" sz="1600" b="1" dirty="0">
                <a:solidFill>
                  <a:prstClr val="black"/>
                </a:solidFill>
                <a:latin typeface="Arial" panose="020B0604020202020204" pitchFamily="34" charset="0"/>
                <a:cs typeface="Arial" panose="020B0604020202020204" pitchFamily="34" charset="0"/>
              </a:endParaRPr>
            </a:p>
          </p:txBody>
        </p:sp>
        <p:sp>
          <p:nvSpPr>
            <p:cNvPr id="66" name="正方形/長方形 65"/>
            <p:cNvSpPr/>
            <p:nvPr/>
          </p:nvSpPr>
          <p:spPr>
            <a:xfrm>
              <a:off x="5826905" y="3376627"/>
              <a:ext cx="1845377" cy="353941"/>
            </a:xfrm>
            <a:prstGeom prst="rect">
              <a:avLst/>
            </a:prstGeom>
          </p:spPr>
          <p:txBody>
            <a:bodyPr wrap="none" lIns="91440" tIns="45720" rIns="91440" bIns="45720">
              <a:spAutoFit/>
            </a:bodyPr>
            <a:lstStyle/>
            <a:p>
              <a:r>
                <a:rPr lang="en-US" altLang="ja-JP" sz="1700" b="1" dirty="0">
                  <a:solidFill>
                    <a:srgbClr val="00B050"/>
                  </a:solidFill>
                  <a:latin typeface="Arial" panose="020B0604020202020204" pitchFamily="34" charset="0"/>
                  <a:cs typeface="Arial" panose="020B0604020202020204" pitchFamily="34" charset="0"/>
                </a:rPr>
                <a:t>HD HFR Replay </a:t>
              </a:r>
              <a:endParaRPr lang="ja-JP" altLang="en-US" sz="1700" b="1" dirty="0">
                <a:solidFill>
                  <a:srgbClr val="00B050"/>
                </a:solidFill>
                <a:latin typeface="Arial" panose="020B0604020202020204" pitchFamily="34" charset="0"/>
                <a:cs typeface="Arial" panose="020B0604020202020204" pitchFamily="34" charset="0"/>
              </a:endParaRPr>
            </a:p>
          </p:txBody>
        </p:sp>
      </p:grpSp>
      <p:sp>
        <p:nvSpPr>
          <p:cNvPr id="63" name="正方形/長方形 62"/>
          <p:cNvSpPr/>
          <p:nvPr/>
        </p:nvSpPr>
        <p:spPr>
          <a:xfrm>
            <a:off x="9114007" y="2528238"/>
            <a:ext cx="2409634" cy="338554"/>
          </a:xfrm>
          <a:prstGeom prst="rect">
            <a:avLst/>
          </a:prstGeom>
        </p:spPr>
        <p:txBody>
          <a:bodyPr wrap="none" lIns="91426" tIns="45713" rIns="91426" bIns="45713">
            <a:spAutoFit/>
          </a:bodyPr>
          <a:lstStyle/>
          <a:p>
            <a:r>
              <a:rPr lang="en-US" altLang="ja-JP" sz="1600" b="1" dirty="0">
                <a:solidFill>
                  <a:srgbClr val="000000"/>
                </a:solidFill>
                <a:latin typeface="Arial" panose="020B0604020202020204" pitchFamily="34" charset="0"/>
                <a:cs typeface="Arial" panose="020B0604020202020204" pitchFamily="34" charset="0"/>
              </a:rPr>
              <a:t>Replay w/ Cut-out (HD)</a:t>
            </a:r>
            <a:endParaRPr lang="ja-JP" altLang="en-US" sz="1600" b="1" dirty="0">
              <a:solidFill>
                <a:srgbClr val="000000"/>
              </a:solidFill>
              <a:latin typeface="Arial" panose="020B0604020202020204" pitchFamily="34" charset="0"/>
              <a:cs typeface="Arial" panose="020B0604020202020204" pitchFamily="34" charset="0"/>
            </a:endParaRPr>
          </a:p>
        </p:txBody>
      </p:sp>
      <p:cxnSp>
        <p:nvCxnSpPr>
          <p:cNvPr id="102" name="直線矢印コネクタ 101"/>
          <p:cNvCxnSpPr/>
          <p:nvPr/>
        </p:nvCxnSpPr>
        <p:spPr bwMode="auto">
          <a:xfrm>
            <a:off x="8106111" y="2652886"/>
            <a:ext cx="1011781" cy="0"/>
          </a:xfrm>
          <a:prstGeom prst="straightConnector1">
            <a:avLst/>
          </a:prstGeom>
          <a:ln w="22225" cmpd="dbl">
            <a:solidFill>
              <a:srgbClr val="002060"/>
            </a:solidFill>
            <a:headEnd type="none" w="med" len="med"/>
            <a:tailEnd type="arrow"/>
          </a:ln>
        </p:spPr>
        <p:style>
          <a:lnRef idx="1">
            <a:schemeClr val="accent4"/>
          </a:lnRef>
          <a:fillRef idx="0">
            <a:schemeClr val="accent4"/>
          </a:fillRef>
          <a:effectRef idx="0">
            <a:schemeClr val="accent4"/>
          </a:effectRef>
          <a:fontRef idx="minor">
            <a:schemeClr val="tx1"/>
          </a:fontRef>
        </p:style>
      </p:cxnSp>
      <p:pic>
        <p:nvPicPr>
          <p:cNvPr id="103" name="Picture 2" descr="\\Jps00001447\models\CAX-198\88-関連機種・アクセサリー\F65_for_Vivi\検討\vivi_ca.bmp"/>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2377" b="97284" l="13364" r="81567"/>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476100" y="1071153"/>
            <a:ext cx="585180" cy="819048"/>
          </a:xfrm>
          <a:prstGeom prst="rect">
            <a:avLst/>
          </a:prstGeom>
          <a:noFill/>
          <a:extLst>
            <a:ext uri="{909E8E84-426E-40DD-AFC4-6F175D3DCCD1}">
              <a14:hiddenFill xmlns:a14="http://schemas.microsoft.com/office/drawing/2010/main">
                <a:solidFill>
                  <a:srgbClr val="FFFFFF"/>
                </a:solidFill>
              </a14:hiddenFill>
            </a:ext>
          </a:extLst>
        </p:spPr>
      </p:pic>
      <p:sp>
        <p:nvSpPr>
          <p:cNvPr id="104" name="正方形/長方形 103"/>
          <p:cNvSpPr/>
          <p:nvPr/>
        </p:nvSpPr>
        <p:spPr>
          <a:xfrm>
            <a:off x="1920935" y="1116968"/>
            <a:ext cx="1734642" cy="584775"/>
          </a:xfrm>
          <a:prstGeom prst="rect">
            <a:avLst/>
          </a:prstGeom>
        </p:spPr>
        <p:txBody>
          <a:bodyPr wrap="none" lIns="91426" tIns="45713" rIns="91426" bIns="45713">
            <a:spAutoFit/>
          </a:bodyPr>
          <a:lstStyle/>
          <a:p>
            <a:r>
              <a:rPr lang="en-US" altLang="ja-JP" sz="1600" dirty="0">
                <a:latin typeface="Arial" panose="020B0604020202020204" pitchFamily="34" charset="0"/>
                <a:cs typeface="Arial" panose="020B0604020202020204" pitchFamily="34" charset="0"/>
              </a:rPr>
              <a:t>SKC-4065 </a:t>
            </a:r>
          </a:p>
          <a:p>
            <a:r>
              <a:rPr lang="en-US" altLang="ja-JP" sz="1600" dirty="0">
                <a:latin typeface="Arial" panose="020B0604020202020204" pitchFamily="34" charset="0"/>
                <a:cs typeface="Arial" panose="020B0604020202020204" pitchFamily="34" charset="0"/>
              </a:rPr>
              <a:t>F65 Live Adaptor</a:t>
            </a:r>
            <a:endParaRPr lang="ja-JP" altLang="en-US" sz="1600" dirty="0">
              <a:latin typeface="Arial" panose="020B0604020202020204" pitchFamily="34" charset="0"/>
              <a:cs typeface="Arial" panose="020B0604020202020204" pitchFamily="34" charset="0"/>
            </a:endParaRPr>
          </a:p>
        </p:txBody>
      </p:sp>
      <p:sp>
        <p:nvSpPr>
          <p:cNvPr id="105" name="正方形/長方形 104"/>
          <p:cNvSpPr/>
          <p:nvPr/>
        </p:nvSpPr>
        <p:spPr>
          <a:xfrm>
            <a:off x="282229" y="3859457"/>
            <a:ext cx="3898150" cy="427032"/>
          </a:xfrm>
          <a:prstGeom prst="rect">
            <a:avLst/>
          </a:prstGeom>
        </p:spPr>
        <p:txBody>
          <a:bodyPr wrap="square" lIns="57140" tIns="28571" rIns="57140" bIns="28571">
            <a:spAutoFit/>
          </a:bodyPr>
          <a:lstStyle/>
          <a:p>
            <a:r>
              <a:rPr lang="en-US" altLang="ja-JP" sz="2400" b="1" dirty="0" smtClean="0">
                <a:solidFill>
                  <a:prstClr val="black"/>
                </a:solidFill>
              </a:rPr>
              <a:t>4K 120P Slow-Motion:</a:t>
            </a:r>
            <a:endParaRPr lang="en-US" altLang="ja-JP" sz="2400" b="1" dirty="0">
              <a:solidFill>
                <a:prstClr val="black"/>
              </a:solidFill>
            </a:endParaRPr>
          </a:p>
        </p:txBody>
      </p:sp>
      <p:sp>
        <p:nvSpPr>
          <p:cNvPr id="106" name="正方形/長方形 105"/>
          <p:cNvSpPr/>
          <p:nvPr/>
        </p:nvSpPr>
        <p:spPr>
          <a:xfrm>
            <a:off x="209006" y="4312237"/>
            <a:ext cx="6927208" cy="673253"/>
          </a:xfrm>
          <a:prstGeom prst="rect">
            <a:avLst/>
          </a:prstGeom>
        </p:spPr>
        <p:txBody>
          <a:bodyPr wrap="square" lIns="57140" tIns="28571" rIns="57140" bIns="28571">
            <a:spAutoFit/>
          </a:bodyPr>
          <a:lstStyle/>
          <a:p>
            <a:pPr marL="457131" indent="-457131">
              <a:buFont typeface="+mj-lt"/>
              <a:buAutoNum type="arabicPeriod"/>
            </a:pPr>
            <a:r>
              <a:rPr lang="en-US" altLang="ja-JP" sz="2000" b="1" dirty="0">
                <a:solidFill>
                  <a:prstClr val="black"/>
                </a:solidFill>
              </a:rPr>
              <a:t>x2 4K Slow-motion with great picture quality</a:t>
            </a:r>
          </a:p>
          <a:p>
            <a:pPr marL="457131" indent="-457131">
              <a:buFont typeface="+mj-lt"/>
              <a:buAutoNum type="arabicPeriod"/>
            </a:pPr>
            <a:r>
              <a:rPr lang="en-US" altLang="ja-JP" sz="2000" b="1" dirty="0">
                <a:solidFill>
                  <a:prstClr val="black"/>
                </a:solidFill>
              </a:rPr>
              <a:t>For cut-out zoom operation with </a:t>
            </a:r>
            <a:r>
              <a:rPr lang="en-US" altLang="ja-JP" sz="2000" b="1" dirty="0">
                <a:solidFill>
                  <a:srgbClr val="FF6600"/>
                </a:solidFill>
              </a:rPr>
              <a:t>less motion blur</a:t>
            </a:r>
          </a:p>
        </p:txBody>
      </p:sp>
      <p:pic>
        <p:nvPicPr>
          <p:cNvPr id="107" name="Picture 3"/>
          <p:cNvPicPr>
            <a:picLocks noChangeAspect="1" noChangeArrowheads="1"/>
          </p:cNvPicPr>
          <p:nvPr/>
        </p:nvPicPr>
        <p:blipFill>
          <a:blip r:embed="rId15"/>
          <a:srcRect/>
          <a:stretch>
            <a:fillRect/>
          </a:stretch>
        </p:blipFill>
        <p:spPr bwMode="auto">
          <a:xfrm>
            <a:off x="7567059" y="3859457"/>
            <a:ext cx="2533248" cy="1349740"/>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8" name="Picture 2"/>
          <p:cNvPicPr>
            <a:picLocks noChangeAspect="1" noChangeArrowheads="1"/>
          </p:cNvPicPr>
          <p:nvPr/>
        </p:nvPicPr>
        <p:blipFill>
          <a:blip r:embed="rId16"/>
          <a:srcRect/>
          <a:stretch>
            <a:fillRect/>
          </a:stretch>
        </p:blipFill>
        <p:spPr bwMode="auto">
          <a:xfrm>
            <a:off x="9278288" y="4932254"/>
            <a:ext cx="2534056" cy="1277991"/>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28967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角丸四角形 2"/>
          <p:cNvSpPr/>
          <p:nvPr/>
        </p:nvSpPr>
        <p:spPr bwMode="auto">
          <a:xfrm>
            <a:off x="6135470" y="1897455"/>
            <a:ext cx="5297320" cy="1460333"/>
          </a:xfrm>
          <a:prstGeom prst="roundRect">
            <a:avLst>
              <a:gd name="adj" fmla="val 8743"/>
            </a:avLst>
          </a:prstGeom>
          <a:solidFill>
            <a:schemeClr val="bg1">
              <a:lumMod val="95000"/>
              <a:alpha val="90000"/>
            </a:schemeClr>
          </a:solidFill>
          <a:ln w="12700">
            <a:solidFill>
              <a:schemeClr val="bg1">
                <a:lumMod val="65000"/>
              </a:schemeClr>
            </a:solidFill>
            <a:headEnd type="none" w="med" len="med"/>
            <a:tailEnd type="none" w="med" len="med"/>
          </a:ln>
        </p:spPr>
        <p:style>
          <a:lnRef idx="3">
            <a:schemeClr val="lt1"/>
          </a:lnRef>
          <a:fillRef idx="1">
            <a:schemeClr val="accent1"/>
          </a:fillRef>
          <a:effectRef idx="1">
            <a:schemeClr val="accent1"/>
          </a:effectRef>
          <a:fontRef idx="minor">
            <a:schemeClr val="lt1"/>
          </a:fontRef>
        </p:style>
        <p:txBody>
          <a:bodyPr wrap="none" lIns="121872" tIns="60939" rIns="121872" bIns="60939" rtlCol="0" anchor="ctr"/>
          <a:lstStyle/>
          <a:p>
            <a:pPr defTabSz="1088080"/>
            <a:r>
              <a:rPr lang="en-US" altLang="ja-JP" sz="2400" b="1" dirty="0">
                <a:solidFill>
                  <a:srgbClr val="0066FF"/>
                </a:solidFill>
                <a:latin typeface="SST Japanese Pro Regular"/>
              </a:rPr>
              <a:t>EFP-Style Buildup Kit </a:t>
            </a:r>
            <a:r>
              <a:rPr lang="en-US" altLang="ja-JP" sz="1600" b="1" dirty="0">
                <a:solidFill>
                  <a:srgbClr val="0066FF"/>
                </a:solidFill>
                <a:latin typeface="SST Japanese Pro Regular"/>
              </a:rPr>
              <a:t>(end of 2014)</a:t>
            </a:r>
          </a:p>
          <a:p>
            <a:pPr defTabSz="1088080"/>
            <a:r>
              <a:rPr lang="en-US" altLang="ja-JP" sz="1600" dirty="0">
                <a:solidFill>
                  <a:prstClr val="black"/>
                </a:solidFill>
                <a:latin typeface="SST Japanese Pro Regular"/>
              </a:rPr>
              <a:t>  -  Expand F55/F5 users to Documentary </a:t>
            </a:r>
          </a:p>
          <a:p>
            <a:pPr defTabSz="1088080"/>
            <a:r>
              <a:rPr lang="en-US" altLang="ja-JP" sz="1600" dirty="0">
                <a:solidFill>
                  <a:prstClr val="black"/>
                </a:solidFill>
                <a:latin typeface="SST Japanese Pro Regular"/>
              </a:rPr>
              <a:t>      and Sport shooting</a:t>
            </a:r>
          </a:p>
        </p:txBody>
      </p:sp>
      <p:sp>
        <p:nvSpPr>
          <p:cNvPr id="5" name="角丸四角形 4"/>
          <p:cNvSpPr/>
          <p:nvPr/>
        </p:nvSpPr>
        <p:spPr bwMode="auto">
          <a:xfrm>
            <a:off x="6134194" y="4710429"/>
            <a:ext cx="5297320" cy="951615"/>
          </a:xfrm>
          <a:prstGeom prst="roundRect">
            <a:avLst>
              <a:gd name="adj" fmla="val 9755"/>
            </a:avLst>
          </a:prstGeom>
          <a:solidFill>
            <a:schemeClr val="bg1">
              <a:lumMod val="95000"/>
              <a:alpha val="90000"/>
            </a:schemeClr>
          </a:solidFill>
          <a:ln w="12700">
            <a:solidFill>
              <a:schemeClr val="bg1">
                <a:lumMod val="65000"/>
              </a:schemeClr>
            </a:solidFill>
            <a:headEnd type="none" w="med" len="med"/>
            <a:tailEnd type="none" w="med" len="med"/>
          </a:ln>
        </p:spPr>
        <p:style>
          <a:lnRef idx="3">
            <a:schemeClr val="lt1"/>
          </a:lnRef>
          <a:fillRef idx="1">
            <a:schemeClr val="accent1"/>
          </a:fillRef>
          <a:effectRef idx="1">
            <a:schemeClr val="accent1"/>
          </a:effectRef>
          <a:fontRef idx="minor">
            <a:schemeClr val="lt1"/>
          </a:fontRef>
        </p:style>
        <p:txBody>
          <a:bodyPr wrap="none" lIns="121872" tIns="60939" rIns="121872" bIns="60939" rtlCol="0" anchor="ctr"/>
          <a:lstStyle/>
          <a:p>
            <a:pPr defTabSz="1088080">
              <a:lnSpc>
                <a:spcPts val="3000"/>
              </a:lnSpc>
            </a:pPr>
            <a:r>
              <a:rPr lang="en-US" altLang="ja-JP" sz="2400" b="1" dirty="0">
                <a:solidFill>
                  <a:srgbClr val="0066FF"/>
                </a:solidFill>
                <a:latin typeface="SST Japanese Pro Regular"/>
              </a:rPr>
              <a:t>F5 Upgrade Kit </a:t>
            </a:r>
            <a:r>
              <a:rPr lang="en-US" altLang="ja-JP" sz="1600" b="1" dirty="0">
                <a:solidFill>
                  <a:srgbClr val="0066FF"/>
                </a:solidFill>
                <a:latin typeface="SST Japanese Pro Regular"/>
              </a:rPr>
              <a:t>(end of 2014)</a:t>
            </a:r>
          </a:p>
          <a:p>
            <a:pPr defTabSz="1088080">
              <a:lnSpc>
                <a:spcPts val="2599"/>
              </a:lnSpc>
            </a:pPr>
            <a:r>
              <a:rPr lang="en-US" altLang="ja-JP" sz="1600" dirty="0">
                <a:solidFill>
                  <a:prstClr val="black"/>
                </a:solidFill>
                <a:latin typeface="SST Japanese Pro Regular"/>
              </a:rPr>
              <a:t> -  F5 user can upgrade to F55</a:t>
            </a:r>
          </a:p>
        </p:txBody>
      </p:sp>
      <p:pic>
        <p:nvPicPr>
          <p:cNvPr id="6" name="Picture 4" descr="C:\Users\0000120320\Desktop\pmwf55_side_131128_09-1200.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7876" y="1180026"/>
            <a:ext cx="3429000" cy="206311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Users\0000120320\Desktop\pmwf55_side_130820_013-1200.tif"/>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9450" y="1152910"/>
            <a:ext cx="4251961" cy="241298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sers\0000120320\Desktop\図1.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250" y="1317777"/>
            <a:ext cx="4520245" cy="211829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0000120320\Desktop\pmwf5_3q_121109_03-120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9133" y="4601271"/>
            <a:ext cx="2193926" cy="16462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0000120320\Desktop\pmwf55_3q_121109_04-120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33158" y="4595974"/>
            <a:ext cx="2193926" cy="1646238"/>
          </a:xfrm>
          <a:prstGeom prst="rect">
            <a:avLst/>
          </a:prstGeom>
          <a:noFill/>
          <a:extLst>
            <a:ext uri="{909E8E84-426E-40DD-AFC4-6F175D3DCCD1}">
              <a14:hiddenFill xmlns:a14="http://schemas.microsoft.com/office/drawing/2010/main">
                <a:solidFill>
                  <a:srgbClr val="FFFFFF"/>
                </a:solidFill>
              </a14:hiddenFill>
            </a:ext>
          </a:extLst>
        </p:spPr>
      </p:pic>
      <p:sp>
        <p:nvSpPr>
          <p:cNvPr id="11" name="テキスト ボックス 10"/>
          <p:cNvSpPr txBox="1"/>
          <p:nvPr/>
        </p:nvSpPr>
        <p:spPr>
          <a:xfrm>
            <a:off x="461350" y="5976789"/>
            <a:ext cx="1872208" cy="338520"/>
          </a:xfrm>
          <a:prstGeom prst="rect">
            <a:avLst/>
          </a:prstGeom>
          <a:noFill/>
        </p:spPr>
        <p:txBody>
          <a:bodyPr wrap="square" lIns="91377" tIns="45685" rIns="91377" bIns="45685" rtlCol="0">
            <a:spAutoFit/>
          </a:bodyPr>
          <a:lstStyle/>
          <a:p>
            <a:pPr algn="ctr" defTabSz="1088080"/>
            <a:r>
              <a:rPr lang="en-US" altLang="ja-JP" sz="1600" dirty="0">
                <a:solidFill>
                  <a:prstClr val="black"/>
                </a:solidFill>
                <a:latin typeface="SST Japanese Pro Regular"/>
                <a:cs typeface="Tahoma" panose="020B0604030504040204" pitchFamily="34" charset="0"/>
              </a:rPr>
              <a:t>PMW-F5</a:t>
            </a:r>
            <a:endParaRPr lang="ja-JP" altLang="en-US" sz="1600" dirty="0">
              <a:solidFill>
                <a:prstClr val="black"/>
              </a:solidFill>
              <a:latin typeface="SST Japanese Pro Regular"/>
              <a:cs typeface="Tahoma" panose="020B0604030504040204" pitchFamily="34" charset="0"/>
            </a:endParaRPr>
          </a:p>
        </p:txBody>
      </p:sp>
      <p:sp>
        <p:nvSpPr>
          <p:cNvPr id="12" name="テキスト ボックス 11"/>
          <p:cNvSpPr txBox="1"/>
          <p:nvPr/>
        </p:nvSpPr>
        <p:spPr>
          <a:xfrm>
            <a:off x="3870113" y="5964125"/>
            <a:ext cx="2317423" cy="338520"/>
          </a:xfrm>
          <a:prstGeom prst="rect">
            <a:avLst/>
          </a:prstGeom>
          <a:noFill/>
        </p:spPr>
        <p:txBody>
          <a:bodyPr wrap="square" lIns="91377" tIns="45685" rIns="91377" bIns="45685" rtlCol="0">
            <a:spAutoFit/>
          </a:bodyPr>
          <a:lstStyle/>
          <a:p>
            <a:pPr algn="ctr" defTabSz="1088080"/>
            <a:r>
              <a:rPr lang="en-US" altLang="ja-JP" sz="1600" dirty="0">
                <a:solidFill>
                  <a:prstClr val="black"/>
                </a:solidFill>
                <a:latin typeface="SST Japanese Pro Regular"/>
                <a:cs typeface="Tahoma" panose="020B0604030504040204" pitchFamily="34" charset="0"/>
              </a:rPr>
              <a:t>PMW-F5 upgraded</a:t>
            </a:r>
          </a:p>
        </p:txBody>
      </p:sp>
      <p:sp>
        <p:nvSpPr>
          <p:cNvPr id="13" name="右矢印 12"/>
          <p:cNvSpPr/>
          <p:nvPr/>
        </p:nvSpPr>
        <p:spPr>
          <a:xfrm>
            <a:off x="2353058" y="5326659"/>
            <a:ext cx="1503746" cy="2386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91377" tIns="45685" rIns="91377" bIns="45685" rtlCol="0" anchor="ctr"/>
          <a:lstStyle/>
          <a:p>
            <a:pPr algn="ctr" defTabSz="1088080"/>
            <a:endParaRPr lang="ja-JP" altLang="en-US" sz="1900">
              <a:solidFill>
                <a:prstClr val="white"/>
              </a:solidFill>
              <a:latin typeface="SST Japanese Pro Regular"/>
            </a:endParaRPr>
          </a:p>
        </p:txBody>
      </p:sp>
      <p:pic>
        <p:nvPicPr>
          <p:cNvPr id="14" name="Picture 5" descr="C:\Users\0000120320\Desktop\pmwf55_3q_131128_014-1200_h.tif"/>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37167"/>
          <a:stretch/>
        </p:blipFill>
        <p:spPr bwMode="auto">
          <a:xfrm>
            <a:off x="2451820" y="4606088"/>
            <a:ext cx="1166254" cy="1528510"/>
          </a:xfrm>
          <a:prstGeom prst="rect">
            <a:avLst/>
          </a:prstGeom>
          <a:noFill/>
          <a:extLst>
            <a:ext uri="{909E8E84-426E-40DD-AFC4-6F175D3DCCD1}">
              <a14:hiddenFill xmlns:a14="http://schemas.microsoft.com/office/drawing/2010/main">
                <a:solidFill>
                  <a:srgbClr val="FFFFFF"/>
                </a:solidFill>
              </a14:hiddenFill>
            </a:ext>
          </a:extLst>
        </p:spPr>
      </p:pic>
      <p:sp>
        <p:nvSpPr>
          <p:cNvPr id="15" name="角丸四角形 14"/>
          <p:cNvSpPr/>
          <p:nvPr/>
        </p:nvSpPr>
        <p:spPr bwMode="auto">
          <a:xfrm>
            <a:off x="6135469" y="3587499"/>
            <a:ext cx="5297320" cy="922416"/>
          </a:xfrm>
          <a:prstGeom prst="roundRect">
            <a:avLst>
              <a:gd name="adj" fmla="val 9755"/>
            </a:avLst>
          </a:prstGeom>
          <a:solidFill>
            <a:schemeClr val="bg1">
              <a:lumMod val="95000"/>
              <a:alpha val="90000"/>
            </a:schemeClr>
          </a:solidFill>
          <a:ln w="12700">
            <a:solidFill>
              <a:schemeClr val="bg1">
                <a:lumMod val="65000"/>
              </a:schemeClr>
            </a:solidFill>
            <a:headEnd type="none" w="med" len="med"/>
            <a:tailEnd type="none" w="med" len="med"/>
          </a:ln>
        </p:spPr>
        <p:style>
          <a:lnRef idx="3">
            <a:schemeClr val="lt1"/>
          </a:lnRef>
          <a:fillRef idx="1">
            <a:schemeClr val="accent1"/>
          </a:fillRef>
          <a:effectRef idx="1">
            <a:schemeClr val="accent1"/>
          </a:effectRef>
          <a:fontRef idx="minor">
            <a:schemeClr val="lt1"/>
          </a:fontRef>
        </p:style>
        <p:txBody>
          <a:bodyPr wrap="none" lIns="121872" tIns="60939" rIns="121872" bIns="60939" rtlCol="0" anchor="ctr"/>
          <a:lstStyle/>
          <a:p>
            <a:pPr defTabSz="1088080">
              <a:lnSpc>
                <a:spcPts val="3000"/>
              </a:lnSpc>
            </a:pPr>
            <a:r>
              <a:rPr lang="en-US" altLang="ja-JP" sz="2400" b="1" dirty="0">
                <a:solidFill>
                  <a:srgbClr val="0066FF"/>
                </a:solidFill>
                <a:latin typeface="SST Japanese Pro Regular"/>
              </a:rPr>
              <a:t>New Codec Support </a:t>
            </a:r>
            <a:r>
              <a:rPr lang="en-US" altLang="ja-JP" sz="1600" b="1" dirty="0">
                <a:solidFill>
                  <a:srgbClr val="0066FF"/>
                </a:solidFill>
                <a:latin typeface="SST Japanese Pro Regular"/>
              </a:rPr>
              <a:t>(end of 2014)</a:t>
            </a:r>
          </a:p>
          <a:p>
            <a:pPr algn="dist" defTabSz="1088080">
              <a:lnSpc>
                <a:spcPts val="2599"/>
              </a:lnSpc>
            </a:pPr>
            <a:r>
              <a:rPr lang="en-US" altLang="ja-JP" sz="1600" dirty="0">
                <a:solidFill>
                  <a:prstClr val="black"/>
                </a:solidFill>
                <a:latin typeface="SST Japanese Pro Regular"/>
              </a:rPr>
              <a:t>  -  Add new HD Codec </a:t>
            </a:r>
            <a:r>
              <a:rPr lang="en-US" altLang="ja-JP" sz="1600" b="1" dirty="0" err="1">
                <a:solidFill>
                  <a:prstClr val="black"/>
                </a:solidFill>
                <a:latin typeface="SST Japanese Pro Regular"/>
              </a:rPr>
              <a:t>DNxHD</a:t>
            </a:r>
            <a:r>
              <a:rPr lang="en-US" altLang="ja-JP" sz="1600" dirty="0">
                <a:solidFill>
                  <a:prstClr val="black"/>
                </a:solidFill>
                <a:latin typeface="SST Japanese Pro Regular"/>
              </a:rPr>
              <a:t> </a:t>
            </a:r>
          </a:p>
        </p:txBody>
      </p:sp>
      <p:pic>
        <p:nvPicPr>
          <p:cNvPr id="20" name="図 10" descr="121018_XAVC_logo.png"/>
          <p:cNvPicPr>
            <a:picLocks noChangeAspect="1"/>
          </p:cNvPicPr>
          <p:nvPr/>
        </p:nvPicPr>
        <p:blipFill>
          <a:blip r:embed="rId8" cstate="print">
            <a:extLst>
              <a:ext uri="{BEBA8EAE-BF5A-486C-A8C5-ECC9F3942E4B}">
                <a14:imgProps xmlns:a14="http://schemas.microsoft.com/office/drawing/2010/main">
                  <a14:imgLayer r:embed="rId9">
                    <a14:imgEffect>
                      <a14:brightnessContrast bright="-33000" contrast="56000"/>
                    </a14:imgEffect>
                  </a14:imgLayer>
                </a14:imgProps>
              </a:ext>
              <a:ext uri="{28A0092B-C50C-407E-A947-70E740481C1C}">
                <a14:useLocalDpi xmlns:a14="http://schemas.microsoft.com/office/drawing/2010/main"/>
              </a:ext>
            </a:extLst>
          </a:blip>
          <a:stretch>
            <a:fillRect/>
          </a:stretch>
        </p:blipFill>
        <p:spPr>
          <a:xfrm>
            <a:off x="1208689" y="3748305"/>
            <a:ext cx="1506590" cy="565115"/>
          </a:xfrm>
          <a:prstGeom prst="rect">
            <a:avLst/>
          </a:prstGeom>
        </p:spPr>
      </p:pic>
      <p:pic>
        <p:nvPicPr>
          <p:cNvPr id="22" name="Picture 2" descr="http://www.sharbor.com/documents/2287/attachments/aviddnxhd.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7555" t="51983" r="6956" b="17036"/>
          <a:stretch/>
        </p:blipFill>
        <p:spPr bwMode="auto">
          <a:xfrm>
            <a:off x="3476109" y="3717826"/>
            <a:ext cx="1792527" cy="576451"/>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2" descr="http://www.google.com/url?sa=i&amp;source=images&amp;cd=&amp;docid=DMhYS9TAoTQgdM&amp;tbnid=wi-FR6QTLvnMgM:&amp;ved=0CAUQjBw&amp;url=http%3A%2F%2Fwww.arri.com%2Fuploads%2Ftx_arriproducts%2Fprores_header.jpg&amp;ei=k7wqU-OdMo7HlAWRiIC4CA&amp;psig=AFQjCNHhk7-VNIVWRP24LPJ4YIoSonxP-g&amp;ust=1395396115871202"/>
          <p:cNvSpPr>
            <a:spLocks noChangeAspect="1" noChangeArrowheads="1"/>
          </p:cNvSpPr>
          <p:nvPr/>
        </p:nvSpPr>
        <p:spPr bwMode="auto">
          <a:xfrm>
            <a:off x="63501" y="-13652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386" tIns="45689" rIns="91386" bIns="45689" numCol="1" anchor="t" anchorCtr="0" compatLnSpc="1">
            <a:prstTxWarp prst="textNoShape">
              <a:avLst/>
            </a:prstTxWarp>
          </a:bodyPr>
          <a:lstStyle/>
          <a:p>
            <a:pPr defTabSz="1088080"/>
            <a:endParaRPr lang="ja-JP" altLang="en-US">
              <a:solidFill>
                <a:prstClr val="black"/>
              </a:solidFill>
            </a:endParaRPr>
          </a:p>
        </p:txBody>
      </p:sp>
      <p:sp>
        <p:nvSpPr>
          <p:cNvPr id="4" name="タイトル 3"/>
          <p:cNvSpPr>
            <a:spLocks noGrp="1"/>
          </p:cNvSpPr>
          <p:nvPr>
            <p:ph type="title"/>
          </p:nvPr>
        </p:nvSpPr>
        <p:spPr/>
        <p:txBody>
          <a:bodyPr/>
          <a:lstStyle/>
          <a:p>
            <a:r>
              <a:rPr lang="en-US" altLang="ja-JP" sz="2700" dirty="0">
                <a:solidFill>
                  <a:prstClr val="black"/>
                </a:solidFill>
                <a:cs typeface="Tahoma" pitchFamily="34" charset="0"/>
              </a:rPr>
              <a:t>Additional enhancement for PMW-F55/F5</a:t>
            </a:r>
            <a:endParaRPr lang="ja-JP" altLang="en-US" sz="2700" dirty="0"/>
          </a:p>
        </p:txBody>
      </p:sp>
      <p:sp>
        <p:nvSpPr>
          <p:cNvPr id="2" name="正方形/長方形 1"/>
          <p:cNvSpPr/>
          <p:nvPr/>
        </p:nvSpPr>
        <p:spPr>
          <a:xfrm>
            <a:off x="5086385" y="1009929"/>
            <a:ext cx="6201498" cy="615616"/>
          </a:xfrm>
          <a:prstGeom prst="rect">
            <a:avLst/>
          </a:prstGeom>
          <a:noFill/>
        </p:spPr>
        <p:txBody>
          <a:bodyPr wrap="none" lIns="121980" tIns="60991" rIns="121980" bIns="60991">
            <a:spAutoFit/>
          </a:bodyPr>
          <a:lstStyle/>
          <a:p>
            <a:pPr algn="ctr" defTabSz="1219900" fontAlgn="base">
              <a:spcBef>
                <a:spcPct val="0"/>
              </a:spcBef>
              <a:spcAft>
                <a:spcPct val="0"/>
              </a:spcAft>
            </a:pPr>
            <a:r>
              <a:rPr lang="en-US" sz="3200" b="1" i="1" u="sng" dirty="0">
                <a:ln w="10541" cmpd="sng">
                  <a:solidFill>
                    <a:srgbClr val="1952A6">
                      <a:shade val="88000"/>
                      <a:satMod val="110000"/>
                    </a:srgbClr>
                  </a:solidFill>
                  <a:prstDash val="solid"/>
                </a:ln>
                <a:gradFill>
                  <a:gsLst>
                    <a:gs pos="0">
                      <a:srgbClr val="1952A6">
                        <a:tint val="40000"/>
                        <a:satMod val="250000"/>
                      </a:srgbClr>
                    </a:gs>
                    <a:gs pos="9000">
                      <a:srgbClr val="1952A6">
                        <a:tint val="52000"/>
                        <a:satMod val="300000"/>
                      </a:srgbClr>
                    </a:gs>
                    <a:gs pos="50000">
                      <a:srgbClr val="1952A6">
                        <a:shade val="20000"/>
                        <a:satMod val="300000"/>
                      </a:srgbClr>
                    </a:gs>
                    <a:gs pos="79000">
                      <a:srgbClr val="1952A6">
                        <a:tint val="52000"/>
                        <a:satMod val="300000"/>
                      </a:srgbClr>
                    </a:gs>
                    <a:gs pos="100000">
                      <a:srgbClr val="1952A6">
                        <a:tint val="40000"/>
                        <a:satMod val="250000"/>
                      </a:srgbClr>
                    </a:gs>
                  </a:gsLst>
                  <a:lin ang="5400000"/>
                </a:gradFill>
                <a:latin typeface="SST Japanese Pro Regular"/>
                <a:cs typeface="Tahoma" pitchFamily="34" charset="0"/>
              </a:rPr>
              <a:t>4K for </a:t>
            </a:r>
            <a:r>
              <a:rPr lang="en-US" altLang="ja-JP" sz="3200" b="1" i="1" u="sng" dirty="0">
                <a:ln w="10541" cmpd="sng">
                  <a:solidFill>
                    <a:srgbClr val="1952A6">
                      <a:shade val="88000"/>
                      <a:satMod val="110000"/>
                    </a:srgbClr>
                  </a:solidFill>
                  <a:prstDash val="solid"/>
                </a:ln>
                <a:gradFill>
                  <a:gsLst>
                    <a:gs pos="0">
                      <a:srgbClr val="1952A6">
                        <a:tint val="40000"/>
                        <a:satMod val="250000"/>
                      </a:srgbClr>
                    </a:gs>
                    <a:gs pos="9000">
                      <a:srgbClr val="1952A6">
                        <a:tint val="52000"/>
                        <a:satMod val="300000"/>
                      </a:srgbClr>
                    </a:gs>
                    <a:gs pos="50000">
                      <a:srgbClr val="1952A6">
                        <a:shade val="20000"/>
                        <a:satMod val="300000"/>
                      </a:srgbClr>
                    </a:gs>
                    <a:gs pos="79000">
                      <a:srgbClr val="1952A6">
                        <a:tint val="52000"/>
                        <a:satMod val="300000"/>
                      </a:srgbClr>
                    </a:gs>
                    <a:gs pos="100000">
                      <a:srgbClr val="1952A6">
                        <a:tint val="40000"/>
                        <a:satMod val="250000"/>
                      </a:srgbClr>
                    </a:gs>
                  </a:gsLst>
                  <a:lin ang="5400000"/>
                </a:gradFill>
                <a:latin typeface="SST Japanese Pro Regular"/>
                <a:cs typeface="Tahoma" pitchFamily="34" charset="0"/>
              </a:rPr>
              <a:t>HD </a:t>
            </a:r>
            <a:r>
              <a:rPr lang="en-US" sz="3200" b="1" i="1" u="sng" dirty="0">
                <a:ln w="10541" cmpd="sng">
                  <a:solidFill>
                    <a:srgbClr val="1952A6">
                      <a:shade val="88000"/>
                      <a:satMod val="110000"/>
                    </a:srgbClr>
                  </a:solidFill>
                  <a:prstDash val="solid"/>
                </a:ln>
                <a:gradFill>
                  <a:gsLst>
                    <a:gs pos="0">
                      <a:srgbClr val="1952A6">
                        <a:tint val="40000"/>
                        <a:satMod val="250000"/>
                      </a:srgbClr>
                    </a:gs>
                    <a:gs pos="9000">
                      <a:srgbClr val="1952A6">
                        <a:tint val="52000"/>
                        <a:satMod val="300000"/>
                      </a:srgbClr>
                    </a:gs>
                    <a:gs pos="50000">
                      <a:srgbClr val="1952A6">
                        <a:shade val="20000"/>
                        <a:satMod val="300000"/>
                      </a:srgbClr>
                    </a:gs>
                    <a:gs pos="79000">
                      <a:srgbClr val="1952A6">
                        <a:tint val="52000"/>
                        <a:satMod val="300000"/>
                      </a:srgbClr>
                    </a:gs>
                    <a:gs pos="100000">
                      <a:srgbClr val="1952A6">
                        <a:tint val="40000"/>
                        <a:satMod val="250000"/>
                      </a:srgbClr>
                    </a:gs>
                  </a:gsLst>
                  <a:lin ang="5400000"/>
                </a:gradFill>
                <a:latin typeface="SST Japanese Pro Regular"/>
                <a:cs typeface="Tahoma" pitchFamily="34" charset="0"/>
              </a:rPr>
              <a:t>Documentary and Sport</a:t>
            </a:r>
            <a:endParaRPr lang="ja-JP" altLang="en-US" sz="3200" b="1" dirty="0">
              <a:ln w="10541" cmpd="sng">
                <a:solidFill>
                  <a:srgbClr val="1952A6">
                    <a:shade val="88000"/>
                    <a:satMod val="110000"/>
                  </a:srgbClr>
                </a:solidFill>
                <a:prstDash val="solid"/>
              </a:ln>
              <a:gradFill>
                <a:gsLst>
                  <a:gs pos="0">
                    <a:srgbClr val="1952A6">
                      <a:tint val="40000"/>
                      <a:satMod val="250000"/>
                    </a:srgbClr>
                  </a:gs>
                  <a:gs pos="9000">
                    <a:srgbClr val="1952A6">
                      <a:tint val="52000"/>
                      <a:satMod val="300000"/>
                    </a:srgbClr>
                  </a:gs>
                  <a:gs pos="50000">
                    <a:srgbClr val="1952A6">
                      <a:shade val="20000"/>
                      <a:satMod val="300000"/>
                    </a:srgbClr>
                  </a:gs>
                  <a:gs pos="79000">
                    <a:srgbClr val="1952A6">
                      <a:tint val="52000"/>
                      <a:satMod val="300000"/>
                    </a:srgbClr>
                  </a:gs>
                  <a:gs pos="100000">
                    <a:srgbClr val="1952A6">
                      <a:tint val="40000"/>
                      <a:satMod val="250000"/>
                    </a:srgbClr>
                  </a:gs>
                </a:gsLst>
                <a:lin ang="5400000"/>
              </a:gradFill>
              <a:latin typeface="Arial" pitchFamily="34" charset="0"/>
              <a:ea typeface="ＭＳ Ｐゴシック" pitchFamily="50" charset="-128"/>
            </a:endParaRPr>
          </a:p>
        </p:txBody>
      </p:sp>
    </p:spTree>
    <p:extLst>
      <p:ext uri="{BB962C8B-B14F-4D97-AF65-F5344CB8AC3E}">
        <p14:creationId xmlns:p14="http://schemas.microsoft.com/office/powerpoint/2010/main" val="25230286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4" descr="C:\Users\0000120320\Desktop\pmwf55_side_131128_09-1200.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7876" y="1180026"/>
            <a:ext cx="3429000" cy="206311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Users\0000120320\Desktop\pmwf55_side_130820_013-1200.tif"/>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9450" y="1152910"/>
            <a:ext cx="4251961" cy="241298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sers\0000120320\Desktop\図1.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250" y="1317777"/>
            <a:ext cx="4520245" cy="211829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0000120320\Desktop\pmwf5_3q_121109_03-120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9133" y="4601271"/>
            <a:ext cx="2193926" cy="16462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0000120320\Desktop\pmwf55_3q_121109_04-120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33158" y="4595974"/>
            <a:ext cx="2193926" cy="1646238"/>
          </a:xfrm>
          <a:prstGeom prst="rect">
            <a:avLst/>
          </a:prstGeom>
          <a:noFill/>
          <a:extLst>
            <a:ext uri="{909E8E84-426E-40DD-AFC4-6F175D3DCCD1}">
              <a14:hiddenFill xmlns:a14="http://schemas.microsoft.com/office/drawing/2010/main">
                <a:solidFill>
                  <a:srgbClr val="FFFFFF"/>
                </a:solidFill>
              </a14:hiddenFill>
            </a:ext>
          </a:extLst>
        </p:spPr>
      </p:pic>
      <p:sp>
        <p:nvSpPr>
          <p:cNvPr id="11" name="テキスト ボックス 10"/>
          <p:cNvSpPr txBox="1"/>
          <p:nvPr/>
        </p:nvSpPr>
        <p:spPr>
          <a:xfrm>
            <a:off x="461350" y="5976789"/>
            <a:ext cx="1872208" cy="338520"/>
          </a:xfrm>
          <a:prstGeom prst="rect">
            <a:avLst/>
          </a:prstGeom>
          <a:noFill/>
        </p:spPr>
        <p:txBody>
          <a:bodyPr wrap="square" lIns="91377" tIns="45685" rIns="91377" bIns="45685" rtlCol="0">
            <a:spAutoFit/>
          </a:bodyPr>
          <a:lstStyle/>
          <a:p>
            <a:pPr algn="ctr" defTabSz="1088080"/>
            <a:r>
              <a:rPr lang="en-US" altLang="ja-JP" sz="1600" dirty="0">
                <a:solidFill>
                  <a:prstClr val="black"/>
                </a:solidFill>
                <a:latin typeface="SST Japanese Pro Regular"/>
                <a:cs typeface="Tahoma" panose="020B0604030504040204" pitchFamily="34" charset="0"/>
              </a:rPr>
              <a:t>PMW-F5</a:t>
            </a:r>
            <a:endParaRPr lang="ja-JP" altLang="en-US" sz="1600" dirty="0">
              <a:solidFill>
                <a:prstClr val="black"/>
              </a:solidFill>
              <a:latin typeface="SST Japanese Pro Regular"/>
              <a:cs typeface="Tahoma" panose="020B0604030504040204" pitchFamily="34" charset="0"/>
            </a:endParaRPr>
          </a:p>
        </p:txBody>
      </p:sp>
      <p:sp>
        <p:nvSpPr>
          <p:cNvPr id="12" name="テキスト ボックス 11"/>
          <p:cNvSpPr txBox="1"/>
          <p:nvPr/>
        </p:nvSpPr>
        <p:spPr>
          <a:xfrm>
            <a:off x="3870113" y="5964125"/>
            <a:ext cx="2317423" cy="338520"/>
          </a:xfrm>
          <a:prstGeom prst="rect">
            <a:avLst/>
          </a:prstGeom>
          <a:noFill/>
        </p:spPr>
        <p:txBody>
          <a:bodyPr wrap="square" lIns="91377" tIns="45685" rIns="91377" bIns="45685" rtlCol="0">
            <a:spAutoFit/>
          </a:bodyPr>
          <a:lstStyle/>
          <a:p>
            <a:pPr algn="ctr" defTabSz="1088080"/>
            <a:r>
              <a:rPr lang="en-US" altLang="ja-JP" sz="1600" dirty="0">
                <a:solidFill>
                  <a:prstClr val="black"/>
                </a:solidFill>
                <a:latin typeface="SST Japanese Pro Regular"/>
                <a:cs typeface="Tahoma" panose="020B0604030504040204" pitchFamily="34" charset="0"/>
              </a:rPr>
              <a:t>PMW-F5 upgraded</a:t>
            </a:r>
          </a:p>
        </p:txBody>
      </p:sp>
      <p:sp>
        <p:nvSpPr>
          <p:cNvPr id="13" name="右矢印 12"/>
          <p:cNvSpPr/>
          <p:nvPr/>
        </p:nvSpPr>
        <p:spPr>
          <a:xfrm>
            <a:off x="2353058" y="5326659"/>
            <a:ext cx="1503746" cy="2386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91377" tIns="45685" rIns="91377" bIns="45685" rtlCol="0" anchor="ctr"/>
          <a:lstStyle/>
          <a:p>
            <a:pPr algn="ctr" defTabSz="1088080"/>
            <a:endParaRPr lang="ja-JP" altLang="en-US" sz="1900">
              <a:solidFill>
                <a:prstClr val="white"/>
              </a:solidFill>
              <a:latin typeface="SST Japanese Pro Regular"/>
            </a:endParaRPr>
          </a:p>
        </p:txBody>
      </p:sp>
      <p:pic>
        <p:nvPicPr>
          <p:cNvPr id="14" name="Picture 5" descr="C:\Users\0000120320\Desktop\pmwf55_3q_131128_014-1200_h.tif"/>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37167"/>
          <a:stretch/>
        </p:blipFill>
        <p:spPr bwMode="auto">
          <a:xfrm>
            <a:off x="2451820" y="4606088"/>
            <a:ext cx="1166254" cy="1528510"/>
          </a:xfrm>
          <a:prstGeom prst="rect">
            <a:avLst/>
          </a:prstGeom>
          <a:noFill/>
          <a:extLst>
            <a:ext uri="{909E8E84-426E-40DD-AFC4-6F175D3DCCD1}">
              <a14:hiddenFill xmlns:a14="http://schemas.microsoft.com/office/drawing/2010/main">
                <a:solidFill>
                  <a:srgbClr val="FFFFFF"/>
                </a:solidFill>
              </a14:hiddenFill>
            </a:ext>
          </a:extLst>
        </p:spPr>
      </p:pic>
      <p:pic>
        <p:nvPicPr>
          <p:cNvPr id="20" name="図 10" descr="121018_XAVC_logo.png"/>
          <p:cNvPicPr>
            <a:picLocks noChangeAspect="1"/>
          </p:cNvPicPr>
          <p:nvPr/>
        </p:nvPicPr>
        <p:blipFill>
          <a:blip r:embed="rId8" cstate="print">
            <a:extLst>
              <a:ext uri="{BEBA8EAE-BF5A-486C-A8C5-ECC9F3942E4B}">
                <a14:imgProps xmlns:a14="http://schemas.microsoft.com/office/drawing/2010/main">
                  <a14:imgLayer r:embed="rId9">
                    <a14:imgEffect>
                      <a14:brightnessContrast bright="-33000" contrast="56000"/>
                    </a14:imgEffect>
                  </a14:imgLayer>
                </a14:imgProps>
              </a:ext>
              <a:ext uri="{28A0092B-C50C-407E-A947-70E740481C1C}">
                <a14:useLocalDpi xmlns:a14="http://schemas.microsoft.com/office/drawing/2010/main"/>
              </a:ext>
            </a:extLst>
          </a:blip>
          <a:stretch>
            <a:fillRect/>
          </a:stretch>
        </p:blipFill>
        <p:spPr>
          <a:xfrm>
            <a:off x="1208689" y="3748305"/>
            <a:ext cx="1506590" cy="565115"/>
          </a:xfrm>
          <a:prstGeom prst="rect">
            <a:avLst/>
          </a:prstGeom>
        </p:spPr>
      </p:pic>
      <p:pic>
        <p:nvPicPr>
          <p:cNvPr id="22" name="Picture 2" descr="http://www.sharbor.com/documents/2287/attachments/aviddnxhd.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7555" t="51983" r="6956" b="17036"/>
          <a:stretch/>
        </p:blipFill>
        <p:spPr bwMode="auto">
          <a:xfrm>
            <a:off x="3476109" y="3717826"/>
            <a:ext cx="1792527" cy="576451"/>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2" descr="http://www.google.com/url?sa=i&amp;source=images&amp;cd=&amp;docid=DMhYS9TAoTQgdM&amp;tbnid=wi-FR6QTLvnMgM:&amp;ved=0CAUQjBw&amp;url=http%3A%2F%2Fwww.arri.com%2Fuploads%2Ftx_arriproducts%2Fprores_header.jpg&amp;ei=k7wqU-OdMo7HlAWRiIC4CA&amp;psig=AFQjCNHhk7-VNIVWRP24LPJ4YIoSonxP-g&amp;ust=1395396115871202"/>
          <p:cNvSpPr>
            <a:spLocks noChangeAspect="1" noChangeArrowheads="1"/>
          </p:cNvSpPr>
          <p:nvPr/>
        </p:nvSpPr>
        <p:spPr bwMode="auto">
          <a:xfrm>
            <a:off x="63501" y="-13652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386" tIns="45689" rIns="91386" bIns="45689" numCol="1" anchor="t" anchorCtr="0" compatLnSpc="1">
            <a:prstTxWarp prst="textNoShape">
              <a:avLst/>
            </a:prstTxWarp>
          </a:bodyPr>
          <a:lstStyle/>
          <a:p>
            <a:pPr defTabSz="1088080"/>
            <a:endParaRPr lang="ja-JP" altLang="en-US">
              <a:solidFill>
                <a:prstClr val="black"/>
              </a:solidFill>
            </a:endParaRPr>
          </a:p>
        </p:txBody>
      </p:sp>
      <p:sp>
        <p:nvSpPr>
          <p:cNvPr id="4" name="タイトル 3"/>
          <p:cNvSpPr>
            <a:spLocks noGrp="1"/>
          </p:cNvSpPr>
          <p:nvPr>
            <p:ph type="title"/>
          </p:nvPr>
        </p:nvSpPr>
        <p:spPr/>
        <p:txBody>
          <a:bodyPr/>
          <a:lstStyle/>
          <a:p>
            <a:r>
              <a:rPr lang="en-US" altLang="ja-JP" sz="2700" dirty="0">
                <a:solidFill>
                  <a:prstClr val="black"/>
                </a:solidFill>
                <a:cs typeface="Tahoma" pitchFamily="34" charset="0"/>
              </a:rPr>
              <a:t>Additional enhancement for PMW-F55/F5</a:t>
            </a:r>
            <a:endParaRPr lang="ja-JP" altLang="en-US" sz="2700" dirty="0"/>
          </a:p>
        </p:txBody>
      </p:sp>
      <p:sp>
        <p:nvSpPr>
          <p:cNvPr id="2" name="正方形/長方形 1"/>
          <p:cNvSpPr/>
          <p:nvPr/>
        </p:nvSpPr>
        <p:spPr>
          <a:xfrm>
            <a:off x="6028300" y="996868"/>
            <a:ext cx="5205948" cy="554107"/>
          </a:xfrm>
          <a:prstGeom prst="rect">
            <a:avLst/>
          </a:prstGeom>
          <a:noFill/>
        </p:spPr>
        <p:txBody>
          <a:bodyPr wrap="none" lIns="121980" tIns="60991" rIns="121980" bIns="60991">
            <a:spAutoFit/>
          </a:bodyPr>
          <a:lstStyle/>
          <a:p>
            <a:pPr algn="ctr" defTabSz="1219900" fontAlgn="base">
              <a:spcBef>
                <a:spcPct val="0"/>
              </a:spcBef>
              <a:spcAft>
                <a:spcPct val="0"/>
              </a:spcAft>
            </a:pPr>
            <a:r>
              <a:rPr lang="en-US" sz="2800" b="1" i="1" u="sng" dirty="0">
                <a:ln w="10541" cmpd="sng">
                  <a:solidFill>
                    <a:srgbClr val="1952A6">
                      <a:shade val="88000"/>
                      <a:satMod val="110000"/>
                    </a:srgbClr>
                  </a:solidFill>
                  <a:prstDash val="solid"/>
                </a:ln>
                <a:gradFill>
                  <a:gsLst>
                    <a:gs pos="0">
                      <a:srgbClr val="1952A6">
                        <a:tint val="40000"/>
                        <a:satMod val="250000"/>
                      </a:srgbClr>
                    </a:gs>
                    <a:gs pos="9000">
                      <a:srgbClr val="1952A6">
                        <a:tint val="52000"/>
                        <a:satMod val="300000"/>
                      </a:srgbClr>
                    </a:gs>
                    <a:gs pos="50000">
                      <a:srgbClr val="1952A6">
                        <a:shade val="20000"/>
                        <a:satMod val="300000"/>
                      </a:srgbClr>
                    </a:gs>
                    <a:gs pos="79000">
                      <a:srgbClr val="1952A6">
                        <a:tint val="52000"/>
                        <a:satMod val="300000"/>
                      </a:srgbClr>
                    </a:gs>
                    <a:gs pos="100000">
                      <a:srgbClr val="1952A6">
                        <a:tint val="40000"/>
                        <a:satMod val="250000"/>
                      </a:srgbClr>
                    </a:gs>
                  </a:gsLst>
                  <a:lin ang="5400000"/>
                </a:gradFill>
                <a:latin typeface="SST Japanese Pro Regular"/>
                <a:cs typeface="Tahoma" pitchFamily="34" charset="0"/>
              </a:rPr>
              <a:t>Best for Documentary and Sport</a:t>
            </a:r>
            <a:endParaRPr lang="ja-JP" altLang="en-US" sz="2800" b="1" dirty="0">
              <a:ln w="10541" cmpd="sng">
                <a:solidFill>
                  <a:srgbClr val="1952A6">
                    <a:shade val="88000"/>
                    <a:satMod val="110000"/>
                  </a:srgbClr>
                </a:solidFill>
                <a:prstDash val="solid"/>
              </a:ln>
              <a:gradFill>
                <a:gsLst>
                  <a:gs pos="0">
                    <a:srgbClr val="1952A6">
                      <a:tint val="40000"/>
                      <a:satMod val="250000"/>
                    </a:srgbClr>
                  </a:gs>
                  <a:gs pos="9000">
                    <a:srgbClr val="1952A6">
                      <a:tint val="52000"/>
                      <a:satMod val="300000"/>
                    </a:srgbClr>
                  </a:gs>
                  <a:gs pos="50000">
                    <a:srgbClr val="1952A6">
                      <a:shade val="20000"/>
                      <a:satMod val="300000"/>
                    </a:srgbClr>
                  </a:gs>
                  <a:gs pos="79000">
                    <a:srgbClr val="1952A6">
                      <a:tint val="52000"/>
                      <a:satMod val="300000"/>
                    </a:srgbClr>
                  </a:gs>
                  <a:gs pos="100000">
                    <a:srgbClr val="1952A6">
                      <a:tint val="40000"/>
                      <a:satMod val="250000"/>
                    </a:srgbClr>
                  </a:gs>
                </a:gsLst>
                <a:lin ang="5400000"/>
              </a:gradFill>
              <a:latin typeface="Arial" pitchFamily="34" charset="0"/>
              <a:ea typeface="ＭＳ Ｐゴシック" pitchFamily="50" charset="-128"/>
            </a:endParaRPr>
          </a:p>
        </p:txBody>
      </p:sp>
      <p:pic>
        <p:nvPicPr>
          <p:cNvPr id="2050"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544142" y="1658529"/>
            <a:ext cx="6343963" cy="3200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58049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Sony 35mm Camera</a:t>
            </a:r>
            <a:endParaRPr kumimoji="1" lang="ja-JP" altLang="en-US" dirty="0"/>
          </a:p>
        </p:txBody>
      </p:sp>
      <p:pic>
        <p:nvPicPr>
          <p:cNvPr id="24"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34398" y="2133650"/>
            <a:ext cx="4320480" cy="2782420"/>
          </a:xfrm>
          <a:prstGeom prst="rect">
            <a:avLst/>
          </a:prstGeom>
          <a:effectLst>
            <a:reflection blurRad="6350" stA="50000" endA="300" endPos="55000" dir="5400000" sy="-100000" algn="bl" rotWithShape="0"/>
          </a:effectLst>
        </p:spPr>
      </p:pic>
      <p:pic>
        <p:nvPicPr>
          <p:cNvPr id="25" name="Picture 1"/>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61790" y="1845621"/>
            <a:ext cx="4376880" cy="3090082"/>
          </a:xfrm>
          <a:prstGeom prst="rect">
            <a:avLst/>
          </a:prstGeom>
          <a:noFill/>
          <a:ln>
            <a:noFill/>
          </a:ln>
          <a:effectLst>
            <a:reflection blurRad="6350" stA="50000" endA="300" endPos="550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26" name="Picture 2" descr="C:\Users\Show Laptop 2\Desktop\Sony IBC\SONY_IBC_Press-PPT_NDA_230812\client\guidelines_logos_fonts\Cinealt.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34798" y="117426"/>
            <a:ext cx="1889852" cy="1385435"/>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p:cNvSpPr txBox="1"/>
          <p:nvPr/>
        </p:nvSpPr>
        <p:spPr>
          <a:xfrm>
            <a:off x="1277814" y="1773612"/>
            <a:ext cx="889987" cy="584775"/>
          </a:xfrm>
          <a:prstGeom prst="rect">
            <a:avLst/>
          </a:prstGeom>
          <a:noFill/>
        </p:spPr>
        <p:txBody>
          <a:bodyPr wrap="none" lIns="91353" tIns="45669" rIns="91353" bIns="45669" rtlCol="0">
            <a:spAutoFit/>
          </a:bodyPr>
          <a:lstStyle/>
          <a:p>
            <a:r>
              <a:rPr lang="en-US" altLang="ja-JP" sz="3200" b="1" dirty="0">
                <a:latin typeface="Arial" panose="020B0604020202020204" pitchFamily="34" charset="0"/>
                <a:cs typeface="Arial" panose="020B0604020202020204" pitchFamily="34" charset="0"/>
              </a:rPr>
              <a:t>F65</a:t>
            </a:r>
            <a:endParaRPr lang="ja-JP" altLang="en-US" sz="3200" b="1" dirty="0">
              <a:latin typeface="Arial" panose="020B0604020202020204" pitchFamily="34" charset="0"/>
              <a:cs typeface="Arial" panose="020B0604020202020204" pitchFamily="34" charset="0"/>
            </a:endParaRPr>
          </a:p>
        </p:txBody>
      </p:sp>
      <p:sp>
        <p:nvSpPr>
          <p:cNvPr id="28" name="テキスト ボックス 27"/>
          <p:cNvSpPr txBox="1"/>
          <p:nvPr/>
        </p:nvSpPr>
        <p:spPr>
          <a:xfrm>
            <a:off x="6534400" y="1773615"/>
            <a:ext cx="2021366" cy="584689"/>
          </a:xfrm>
          <a:prstGeom prst="rect">
            <a:avLst/>
          </a:prstGeom>
          <a:noFill/>
        </p:spPr>
        <p:txBody>
          <a:bodyPr wrap="none" lIns="91353" tIns="45669" rIns="91353" bIns="45669" rtlCol="0">
            <a:spAutoFit/>
          </a:bodyPr>
          <a:lstStyle/>
          <a:p>
            <a:r>
              <a:rPr lang="en-US" altLang="ja-JP" sz="3200" b="1" dirty="0">
                <a:latin typeface="Arial" panose="020B0604020202020204" pitchFamily="34" charset="0"/>
                <a:cs typeface="Arial" panose="020B0604020202020204" pitchFamily="34" charset="0"/>
              </a:rPr>
              <a:t>PMW-F55</a:t>
            </a:r>
            <a:endParaRPr lang="ja-JP" altLang="en-US"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14929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77" name="Picture 5" descr="http://www.live-production.tv/system/files/imagecache/FW_GALLERY/05_Sony_F55_EVS_XT3_AJA_Corvid_4K_User_Interface_SloMo_Zoom_1.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6264"/>
          <a:stretch/>
        </p:blipFill>
        <p:spPr bwMode="auto">
          <a:xfrm>
            <a:off x="637238" y="4184877"/>
            <a:ext cx="3296937" cy="2146400"/>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p:txBody>
          <a:bodyPr/>
          <a:lstStyle/>
          <a:p>
            <a:r>
              <a:rPr kumimoji="1" lang="en-US" altLang="ja-JP" dirty="0" smtClean="0"/>
              <a:t>4K </a:t>
            </a:r>
            <a:r>
              <a:rPr lang="en-US" altLang="ja-JP" dirty="0"/>
              <a:t>Production </a:t>
            </a:r>
            <a:r>
              <a:rPr lang="en-US" altLang="ja-JP" dirty="0" smtClean="0"/>
              <a:t>System in Action</a:t>
            </a:r>
            <a:endParaRPr kumimoji="1" lang="ja-JP" altLang="en-US" dirty="0"/>
          </a:p>
        </p:txBody>
      </p:sp>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5755" y="4174262"/>
            <a:ext cx="4085623" cy="21570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descr="スカパー東京メディアセンター内4K映像送出システム"/>
          <p:cNvPicPr>
            <a:picLocks noChangeAspect="1" noChangeArrowheads="1"/>
          </p:cNvPicPr>
          <p:nvPr/>
        </p:nvPicPr>
        <p:blipFill rotWithShape="1">
          <a:blip r:embed="rId4">
            <a:extLst>
              <a:ext uri="{28A0092B-C50C-407E-A947-70E740481C1C}">
                <a14:useLocalDpi xmlns:a14="http://schemas.microsoft.com/office/drawing/2010/main" val="0"/>
              </a:ext>
            </a:extLst>
          </a:blip>
          <a:srcRect l="4593" t="-730" b="-386"/>
          <a:stretch/>
        </p:blipFill>
        <p:spPr bwMode="auto">
          <a:xfrm>
            <a:off x="639310" y="1237361"/>
            <a:ext cx="3298725" cy="246822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www.billiardwave.com/tv/2014/img/logo/skyperfectv2.gif"/>
          <p:cNvPicPr>
            <a:picLocks noChangeAspect="1" noChangeArrowheads="1"/>
          </p:cNvPicPr>
          <p:nvPr/>
        </p:nvPicPr>
        <p:blipFill rotWithShape="1">
          <a:blip r:embed="rId5">
            <a:extLst>
              <a:ext uri="{28A0092B-C50C-407E-A947-70E740481C1C}">
                <a14:useLocalDpi xmlns:a14="http://schemas.microsoft.com/office/drawing/2010/main" val="0"/>
              </a:ext>
            </a:extLst>
          </a:blip>
          <a:srcRect t="30752" b="27714"/>
          <a:stretch/>
        </p:blipFill>
        <p:spPr bwMode="auto">
          <a:xfrm>
            <a:off x="730992" y="923424"/>
            <a:ext cx="2681562" cy="33298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0000100412\Desktop\Application Planning &amp; Marketing\Confederations Cup 2013\Belo Horizonte\スタジアム\DSC09597.JPG"/>
          <p:cNvPicPr>
            <a:picLocks noChangeAspect="1" noChangeArrowheads="1"/>
          </p:cNvPicPr>
          <p:nvPr/>
        </p:nvPicPr>
        <p:blipFill>
          <a:blip r:embed="rId6" cstate="print">
            <a:extLst>
              <a:ext uri="{28A0092B-C50C-407E-A947-70E740481C1C}">
                <a14:useLocalDpi xmlns:a14="http://schemas.microsoft.com/office/drawing/2010/main" val="0"/>
              </a:ext>
            </a:extLst>
          </a:blip>
          <a:srcRect l="4630" t="8891" b="7504"/>
          <a:stretch>
            <a:fillRect/>
          </a:stretch>
        </p:blipFill>
        <p:spPr bwMode="auto">
          <a:xfrm>
            <a:off x="4113884" y="1251961"/>
            <a:ext cx="4169484" cy="2432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kftv.com/uploads/logo/3745243.gif"/>
          <p:cNvPicPr>
            <a:picLocks noChangeAspect="1" noChangeArrowheads="1"/>
          </p:cNvPicPr>
          <p:nvPr/>
        </p:nvPicPr>
        <p:blipFill rotWithShape="1">
          <a:blip r:embed="rId7">
            <a:extLst>
              <a:ext uri="{28A0092B-C50C-407E-A947-70E740481C1C}">
                <a14:useLocalDpi xmlns:a14="http://schemas.microsoft.com/office/drawing/2010/main" val="0"/>
              </a:ext>
            </a:extLst>
          </a:blip>
          <a:srcRect t="39527" r="21893" b="34370"/>
          <a:stretch/>
        </p:blipFill>
        <p:spPr bwMode="auto">
          <a:xfrm>
            <a:off x="5187977" y="945520"/>
            <a:ext cx="1856094" cy="309793"/>
          </a:xfrm>
          <a:prstGeom prst="rect">
            <a:avLst/>
          </a:prstGeom>
          <a:solidFill>
            <a:schemeClr val="bg1"/>
          </a:solidFill>
          <a:ln>
            <a:noFill/>
          </a:ln>
          <a:extLst/>
        </p:spPr>
      </p:pic>
      <p:pic>
        <p:nvPicPr>
          <p:cNvPr id="3074" name="Picture 2" descr="File:Logo Globosat.svg">
            <a:hlinkClick r:id="rId8"/>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87977" y="3833084"/>
            <a:ext cx="1918580" cy="31214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15511" y="3081805"/>
            <a:ext cx="1241898" cy="8670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2" descr="C:\Users\0000100412\AppData\Local\Microsoft\Windows\Temporary Internet Files\Content.IE5\YRS56I4F\pmwf55_others_130820_020-1200.jpg"/>
          <p:cNvPicPr>
            <a:picLocks noChangeAspect="1" noChangeArrowheads="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44695" y="1734025"/>
            <a:ext cx="3319273" cy="134153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9440327" y="1128540"/>
            <a:ext cx="1733284" cy="583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3075" name="Picture 3" descr="C:\Users\0000100412\AppData\Local\Microsoft\Windows\Temporary Internet Files\Content.IE5\ZX6M2LHW\ct11042601_01_srr1000---_zl-1200 (1).jpg"/>
          <p:cNvPicPr>
            <a:picLocks noChangeAspect="1" noChangeArrowheads="1"/>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12410" y="5133499"/>
            <a:ext cx="1503105" cy="117648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0000100412\AppData\Local\Microsoft\Windows\Temporary Internet Files\Content.IE5\55U7X1WX\pws4400_3q_131009_01-1200 (1).jpg"/>
          <p:cNvPicPr>
            <a:picLocks noChangeAspect="1" noChangeArrowheads="1"/>
          </p:cNvPicPr>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319578" y="5281240"/>
            <a:ext cx="1708075" cy="92303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ttp://media3.film-tv-video.de/pics/B_0909_LWM_22_TopVision_Wag.jpg"/>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r="7320"/>
          <a:stretch/>
        </p:blipFill>
        <p:spPr bwMode="auto">
          <a:xfrm>
            <a:off x="634882" y="4163348"/>
            <a:ext cx="3310605" cy="216360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http://www.luxmediaplan.de/site/assets/files/1008/topvision_neu.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05695" y="3848854"/>
            <a:ext cx="1073755" cy="67928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5" descr="MVS-8000"/>
          <p:cNvPicPr>
            <a:picLocks noChangeAspect="1" noChangeArrowheads="1"/>
          </p:cNvPicPr>
          <p:nvPr/>
        </p:nvPicPr>
        <p:blipFill>
          <a:blip r:embed="rId17"/>
          <a:srcRect/>
          <a:stretch>
            <a:fillRect/>
          </a:stretch>
        </p:blipFill>
        <p:spPr bwMode="auto">
          <a:xfrm>
            <a:off x="8331957" y="4129696"/>
            <a:ext cx="3874772" cy="907053"/>
          </a:xfrm>
          <a:prstGeom prst="rect">
            <a:avLst/>
          </a:prstGeom>
          <a:noFill/>
          <a:ln w="9525">
            <a:noFill/>
            <a:miter lim="800000"/>
            <a:headEnd/>
            <a:tailEnd/>
          </a:ln>
        </p:spPr>
      </p:pic>
    </p:spTree>
    <p:extLst>
      <p:ext uri="{BB962C8B-B14F-4D97-AF65-F5344CB8AC3E}">
        <p14:creationId xmlns:p14="http://schemas.microsoft.com/office/powerpoint/2010/main" val="30522318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4K Production @ 2014 FIFA World </a:t>
            </a:r>
            <a:r>
              <a:rPr lang="en-US" altLang="ja-JP" dirty="0"/>
              <a:t>C</a:t>
            </a:r>
            <a:r>
              <a:rPr kumimoji="1" lang="en-US" altLang="ja-JP" dirty="0" smtClean="0"/>
              <a:t>up </a:t>
            </a:r>
            <a:endParaRPr kumimoji="1" lang="ja-JP" altLang="en-US" dirty="0"/>
          </a:p>
        </p:txBody>
      </p:sp>
      <p:pic>
        <p:nvPicPr>
          <p:cNvPr id="5" name="Picture 2" descr="D:\World Cup 2014\SM6346\02. Requirements\FWC2010 pictures\Main Gallery\PLZ 01 (Medium).jpg"/>
          <p:cNvPicPr>
            <a:picLocks noChangeAspect="1" noChangeArrowheads="1"/>
          </p:cNvPicPr>
          <p:nvPr/>
        </p:nvPicPr>
        <p:blipFill>
          <a:blip r:embed="rId2"/>
          <a:srcRect/>
          <a:stretch>
            <a:fillRect/>
          </a:stretch>
        </p:blipFill>
        <p:spPr bwMode="auto">
          <a:xfrm>
            <a:off x="730796" y="3561484"/>
            <a:ext cx="5134451" cy="2683363"/>
          </a:xfrm>
          <a:prstGeom prst="rect">
            <a:avLst/>
          </a:prstGeom>
          <a:ln>
            <a:noFill/>
          </a:ln>
          <a:effectLst>
            <a:softEdge rad="112500"/>
          </a:effectLst>
        </p:spPr>
      </p:pic>
      <p:pic>
        <p:nvPicPr>
          <p:cNvPr id="6146" name="Picture 2" descr="File:WC-2014-Brasil.sv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75432" y="1635024"/>
            <a:ext cx="965351" cy="1204678"/>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File:FIFA Logo (2010).sv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37297"/>
          <a:stretch/>
        </p:blipFill>
        <p:spPr bwMode="auto">
          <a:xfrm>
            <a:off x="1034793" y="1841347"/>
            <a:ext cx="1742880" cy="454447"/>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File:Sony logo.svg">
            <a:hlinkClick r:id="rId7"/>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56253" y="1927179"/>
            <a:ext cx="1825453" cy="310184"/>
          </a:xfrm>
          <a:prstGeom prst="rect">
            <a:avLst/>
          </a:prstGeom>
          <a:noFill/>
          <a:extLst>
            <a:ext uri="{909E8E84-426E-40DD-AFC4-6F175D3DCCD1}">
              <a14:hiddenFill xmlns:a14="http://schemas.microsoft.com/office/drawing/2010/main">
                <a:solidFill>
                  <a:srgbClr val="FFFFFF"/>
                </a:solidFill>
              </a14:hiddenFill>
            </a:ext>
          </a:extLst>
        </p:spPr>
      </p:pic>
      <p:sp>
        <p:nvSpPr>
          <p:cNvPr id="8" name="正方形/長方形 7"/>
          <p:cNvSpPr/>
          <p:nvPr/>
        </p:nvSpPr>
        <p:spPr>
          <a:xfrm>
            <a:off x="5978077" y="3642666"/>
            <a:ext cx="6172942" cy="748983"/>
          </a:xfrm>
          <a:prstGeom prst="rect">
            <a:avLst/>
          </a:prstGeom>
        </p:spPr>
        <p:txBody>
          <a:bodyPr wrap="square" lIns="91393" tIns="45693" rIns="91393" bIns="45693">
            <a:spAutoFit/>
          </a:bodyPr>
          <a:lstStyle/>
          <a:p>
            <a:pPr defTabSz="1088162"/>
            <a:r>
              <a:rPr lang="en-GB" altLang="ja-JP"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ea"/>
                <a:ea typeface="+mn-ea"/>
                <a:cs typeface="Calibri" panose="020F0502020204030204" pitchFamily="34" charset="0"/>
              </a:rPr>
              <a:t>1</a:t>
            </a:r>
            <a:r>
              <a:rPr lang="ja-JP" altLang="en-US"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ea"/>
                <a:ea typeface="+mn-ea"/>
                <a:cs typeface="Calibri" panose="020F0502020204030204" pitchFamily="34" charset="0"/>
              </a:rPr>
              <a:t> </a:t>
            </a:r>
            <a:r>
              <a:rPr lang="en-GB" altLang="ja-JP"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ea"/>
                <a:ea typeface="+mn-ea"/>
                <a:cs typeface="Calibri" panose="020F0502020204030204" pitchFamily="34" charset="0"/>
              </a:rPr>
              <a:t>Match at Rio </a:t>
            </a:r>
            <a:r>
              <a:rPr lang="en-GB" altLang="ja-JP" b="1" i="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ea"/>
                <a:ea typeface="+mn-ea"/>
                <a:cs typeface="Calibri" panose="020F0502020204030204" pitchFamily="34" charset="0"/>
              </a:rPr>
              <a:t>Maracana</a:t>
            </a:r>
            <a:r>
              <a:rPr lang="en-GB" altLang="ja-JP"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ea"/>
                <a:ea typeface="+mn-ea"/>
                <a:cs typeface="Calibri" panose="020F0502020204030204" pitchFamily="34" charset="0"/>
              </a:rPr>
              <a:t> Stadium</a:t>
            </a:r>
          </a:p>
          <a:p>
            <a:pPr marL="381219" indent="-381219" defTabSz="1088162">
              <a:buFont typeface="Wingdings" panose="05000000000000000000" pitchFamily="2" charset="2"/>
              <a:buChar char="u"/>
            </a:pPr>
            <a:endParaRPr lang="en-GB" altLang="ja-JP" u="sng" dirty="0">
              <a:solidFill>
                <a:prstClr val="black"/>
              </a:solidFill>
              <a:latin typeface="+mn-ea"/>
              <a:ea typeface="+mn-ea"/>
              <a:cs typeface="Calibri" panose="020F0502020204030204" pitchFamily="34" charset="0"/>
            </a:endParaRPr>
          </a:p>
        </p:txBody>
      </p:sp>
      <p:pic>
        <p:nvPicPr>
          <p:cNvPr id="6152" name="Picture 8" descr="http://cdn1.rio.com/wp-content/uploads/maracana-riotur-ascom.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55215" y="948797"/>
            <a:ext cx="4168818" cy="253246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71337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Summary</a:t>
            </a:r>
            <a:endParaRPr kumimoji="1" lang="ja-JP" altLang="en-US" dirty="0"/>
          </a:p>
        </p:txBody>
      </p:sp>
      <p:pic>
        <p:nvPicPr>
          <p:cNvPr id="3" name="Picture 2" descr="C:\Users\1000013981\Desktop\PMW-F55_4K_System.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4744" b="84456" l="4311" r="97529">
                        <a14:foregroundMark x1="62932" y1="34646" x2="85859" y2="36425"/>
                        <a14:foregroundMark x1="57633" y1="36256" x2="58539" y2="36171"/>
                        <a14:foregroundMark x1="53707" y1="37315" x2="53707" y2="38035"/>
                        <a14:foregroundMark x1="54119" y1="42270" x2="54201" y2="42313"/>
                        <a14:foregroundMark x1="54201" y1="37484" x2="54283" y2="37230"/>
                        <a14:foregroundMark x1="56562" y1="36510" x2="57249" y2="36341"/>
                        <a14:backgroundMark x1="37040" y1="36256" x2="37452" y2="37950"/>
                        <a14:backgroundMark x1="23888" y1="42143" x2="25288" y2="42524"/>
                        <a14:backgroundMark x1="35008" y1="35409" x2="35008" y2="35409"/>
                        <a14:backgroundMark x1="54146" y1="37103" x2="54146" y2="37103"/>
                        <a14:backgroundMark x1="53981" y1="42058" x2="53981" y2="42058"/>
                      </a14:backgroundRemoval>
                    </a14:imgEffect>
                  </a14:imgLayer>
                </a14:imgProps>
              </a:ext>
              <a:ext uri="{28A0092B-C50C-407E-A947-70E740481C1C}">
                <a14:useLocalDpi xmlns:a14="http://schemas.microsoft.com/office/drawing/2010/main" val="0"/>
              </a:ext>
            </a:extLst>
          </a:blip>
          <a:srcRect/>
          <a:stretch>
            <a:fillRect/>
          </a:stretch>
        </p:blipFill>
        <p:spPr bwMode="auto">
          <a:xfrm>
            <a:off x="3214013" y="1683222"/>
            <a:ext cx="5088163" cy="296625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C:\Users\0000100412\AppData\Local\Microsoft\Windows\Temporary Internet Files\Content.IE5\55U7X1WX\pws4400_3q_131009_01-1200 (1).jpg"/>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31577" y="3481470"/>
            <a:ext cx="2259753" cy="1221159"/>
          </a:xfrm>
          <a:prstGeom prst="rect">
            <a:avLst/>
          </a:prstGeom>
          <a:noFill/>
          <a:extLst>
            <a:ext uri="{909E8E84-426E-40DD-AFC4-6F175D3DCCD1}">
              <a14:hiddenFill xmlns:a14="http://schemas.microsoft.com/office/drawing/2010/main">
                <a:solidFill>
                  <a:srgbClr val="FFFFFF"/>
                </a:solidFill>
              </a14:hiddenFill>
            </a:ext>
          </a:extLst>
        </p:spPr>
      </p:pic>
      <p:sp>
        <p:nvSpPr>
          <p:cNvPr id="5" name="角丸四角形 4"/>
          <p:cNvSpPr/>
          <p:nvPr/>
        </p:nvSpPr>
        <p:spPr bwMode="auto">
          <a:xfrm>
            <a:off x="446442" y="905940"/>
            <a:ext cx="3477068" cy="1456604"/>
          </a:xfrm>
          <a:prstGeom prst="roundRect">
            <a:avLst/>
          </a:prstGeom>
          <a:gradFill flip="none" rotWithShape="1">
            <a:gsLst>
              <a:gs pos="0">
                <a:srgbClr val="FFFF66">
                  <a:tint val="66000"/>
                  <a:satMod val="160000"/>
                </a:srgbClr>
              </a:gs>
              <a:gs pos="50000">
                <a:srgbClr val="FFFF66">
                  <a:tint val="44500"/>
                  <a:satMod val="160000"/>
                </a:srgbClr>
              </a:gs>
              <a:gs pos="100000">
                <a:srgbClr val="FFFF66">
                  <a:tint val="23500"/>
                  <a:satMod val="160000"/>
                </a:srgbClr>
              </a:gs>
            </a:gsLst>
            <a:path path="circle">
              <a:fillToRect r="100000" b="100000"/>
            </a:path>
            <a:tileRect l="-100000" t="-100000"/>
          </a:gradFill>
          <a:ln w="12700">
            <a:solidFill>
              <a:srgbClr val="FFC000"/>
            </a:solidFill>
            <a:round/>
            <a:headEnd/>
            <a:tailEnd type="triangle" w="med" len="med"/>
          </a:ln>
          <a:effectLst>
            <a:outerShdw blurRad="50800" dist="38100" dir="5400000" algn="t" rotWithShape="0">
              <a:prstClr val="black">
                <a:alpha val="40000"/>
              </a:prstClr>
            </a:outerShdw>
          </a:effectLst>
          <a:scene3d>
            <a:camera prst="orthographicFront"/>
            <a:lightRig rig="threePt" dir="t"/>
          </a:scene3d>
          <a:sp3d>
            <a:bevelT w="114300" prst="artDeco"/>
          </a:sp3d>
        </p:spPr>
        <p:txBody>
          <a:bodyPr wrap="none" lIns="121971" tIns="60987" rIns="121971" bIns="60987" anchor="ctr"/>
          <a:lstStyle/>
          <a:p>
            <a:pPr algn="ctr" defTabSz="1219630">
              <a:defRPr/>
            </a:pPr>
            <a:endParaRPr lang="ja-JP" altLang="en-US" sz="2400">
              <a:solidFill>
                <a:prstClr val="black"/>
              </a:solidFill>
            </a:endParaRPr>
          </a:p>
        </p:txBody>
      </p:sp>
      <p:sp>
        <p:nvSpPr>
          <p:cNvPr id="6" name="角丸四角形 5"/>
          <p:cNvSpPr/>
          <p:nvPr/>
        </p:nvSpPr>
        <p:spPr bwMode="auto">
          <a:xfrm>
            <a:off x="4363643" y="905940"/>
            <a:ext cx="3477069" cy="1456604"/>
          </a:xfrm>
          <a:prstGeom prst="roundRect">
            <a:avLst/>
          </a:prstGeom>
          <a:gradFill flip="none" rotWithShape="1">
            <a:gsLst>
              <a:gs pos="0">
                <a:srgbClr val="FFFF66">
                  <a:tint val="66000"/>
                  <a:satMod val="160000"/>
                </a:srgbClr>
              </a:gs>
              <a:gs pos="50000">
                <a:srgbClr val="FFFF66">
                  <a:tint val="44500"/>
                  <a:satMod val="160000"/>
                </a:srgbClr>
              </a:gs>
              <a:gs pos="100000">
                <a:srgbClr val="FFFF66">
                  <a:tint val="23500"/>
                  <a:satMod val="160000"/>
                </a:srgbClr>
              </a:gs>
            </a:gsLst>
            <a:path path="circle">
              <a:fillToRect r="100000" b="100000"/>
            </a:path>
            <a:tileRect l="-100000" t="-100000"/>
          </a:gradFill>
          <a:ln w="12700">
            <a:solidFill>
              <a:srgbClr val="FFC000"/>
            </a:solidFill>
            <a:round/>
            <a:headEnd/>
            <a:tailEnd type="triangle" w="med" len="med"/>
          </a:ln>
          <a:effectLst>
            <a:outerShdw blurRad="50800" dist="38100" dir="5400000" algn="t" rotWithShape="0">
              <a:prstClr val="black">
                <a:alpha val="40000"/>
              </a:prstClr>
            </a:outerShdw>
          </a:effectLst>
          <a:scene3d>
            <a:camera prst="orthographicFront"/>
            <a:lightRig rig="threePt" dir="t"/>
          </a:scene3d>
          <a:sp3d>
            <a:bevelT w="114300" prst="artDeco"/>
          </a:sp3d>
        </p:spPr>
        <p:txBody>
          <a:bodyPr wrap="none" lIns="121971" tIns="60987" rIns="121971" bIns="60987" anchor="ctr"/>
          <a:lstStyle/>
          <a:p>
            <a:pPr algn="ctr" defTabSz="1219630">
              <a:defRPr/>
            </a:pPr>
            <a:endParaRPr lang="ja-JP" altLang="en-US" sz="2400">
              <a:solidFill>
                <a:prstClr val="black"/>
              </a:solidFill>
            </a:endParaRPr>
          </a:p>
        </p:txBody>
      </p:sp>
      <p:sp>
        <p:nvSpPr>
          <p:cNvPr id="7" name="テキスト ボックス 49"/>
          <p:cNvSpPr txBox="1">
            <a:spLocks noChangeArrowheads="1"/>
          </p:cNvSpPr>
          <p:nvPr/>
        </p:nvSpPr>
        <p:spPr bwMode="auto">
          <a:xfrm>
            <a:off x="649693" y="1214347"/>
            <a:ext cx="3035100" cy="861974"/>
          </a:xfrm>
          <a:prstGeom prst="rect">
            <a:avLst/>
          </a:prstGeom>
          <a:noFill/>
          <a:ln>
            <a:noFill/>
          </a:ln>
          <a:scene3d>
            <a:camera prst="orthographicFront"/>
            <a:lightRig rig="threePt" dir="t"/>
          </a:scene3d>
          <a:sp3d>
            <a:bevelT w="114300" prst="artDeco"/>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71" tIns="60987" rIns="121971" bIns="60987">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defTabSz="1219630" eaLnBrk="1" hangingPunct="1"/>
            <a:r>
              <a:rPr lang="en-US" altLang="ja-JP" sz="2700" dirty="0">
                <a:solidFill>
                  <a:prstClr val="black"/>
                </a:solidFill>
                <a:latin typeface="Calibri"/>
                <a:cs typeface="Tahoma" pitchFamily="34" charset="0"/>
              </a:rPr>
              <a:t>Real Live operability</a:t>
            </a:r>
          </a:p>
          <a:p>
            <a:pPr defTabSz="1219630" eaLnBrk="1" hangingPunct="1"/>
            <a:r>
              <a:rPr lang="en-US" altLang="ja-JP" dirty="0">
                <a:solidFill>
                  <a:prstClr val="black"/>
                </a:solidFill>
                <a:latin typeface="Calibri"/>
                <a:cs typeface="Tahoma" pitchFamily="34" charset="0"/>
              </a:rPr>
              <a:t>Exactly same as HD</a:t>
            </a:r>
            <a:endParaRPr lang="ja-JP" altLang="en-US" dirty="0">
              <a:solidFill>
                <a:prstClr val="black"/>
              </a:solidFill>
              <a:latin typeface="Calibri"/>
              <a:cs typeface="Tahoma" pitchFamily="34" charset="0"/>
            </a:endParaRPr>
          </a:p>
        </p:txBody>
      </p:sp>
      <p:sp>
        <p:nvSpPr>
          <p:cNvPr id="8" name="角丸四角形 7"/>
          <p:cNvSpPr/>
          <p:nvPr/>
        </p:nvSpPr>
        <p:spPr bwMode="auto">
          <a:xfrm>
            <a:off x="8372809" y="905940"/>
            <a:ext cx="3477068" cy="1456604"/>
          </a:xfrm>
          <a:prstGeom prst="roundRect">
            <a:avLst/>
          </a:prstGeom>
          <a:gradFill flip="none" rotWithShape="1">
            <a:gsLst>
              <a:gs pos="0">
                <a:srgbClr val="FFFF66">
                  <a:tint val="66000"/>
                  <a:satMod val="160000"/>
                </a:srgbClr>
              </a:gs>
              <a:gs pos="50000">
                <a:srgbClr val="FFFF66">
                  <a:tint val="44500"/>
                  <a:satMod val="160000"/>
                </a:srgbClr>
              </a:gs>
              <a:gs pos="100000">
                <a:srgbClr val="FFFF66">
                  <a:tint val="23500"/>
                  <a:satMod val="160000"/>
                </a:srgbClr>
              </a:gs>
            </a:gsLst>
            <a:path path="circle">
              <a:fillToRect r="100000" b="100000"/>
            </a:path>
            <a:tileRect l="-100000" t="-100000"/>
          </a:gradFill>
          <a:ln w="12700">
            <a:solidFill>
              <a:srgbClr val="FFC000"/>
            </a:solidFill>
            <a:round/>
            <a:headEnd/>
            <a:tailEnd type="triangle" w="med" len="med"/>
          </a:ln>
          <a:effectLst>
            <a:outerShdw blurRad="50800" dist="38100" dir="5400000" algn="t" rotWithShape="0">
              <a:prstClr val="black">
                <a:alpha val="40000"/>
              </a:prstClr>
            </a:outerShdw>
          </a:effectLst>
          <a:scene3d>
            <a:camera prst="orthographicFront"/>
            <a:lightRig rig="threePt" dir="t"/>
          </a:scene3d>
          <a:sp3d>
            <a:bevelT w="114300" prst="artDeco"/>
          </a:sp3d>
        </p:spPr>
        <p:txBody>
          <a:bodyPr wrap="none" lIns="121971" tIns="60987" rIns="121971" bIns="60987" anchor="ctr"/>
          <a:lstStyle/>
          <a:p>
            <a:pPr algn="ctr" defTabSz="1219630">
              <a:defRPr/>
            </a:pPr>
            <a:endParaRPr lang="ja-JP" altLang="en-US" sz="2400">
              <a:solidFill>
                <a:prstClr val="black"/>
              </a:solidFill>
            </a:endParaRPr>
          </a:p>
        </p:txBody>
      </p:sp>
      <p:sp>
        <p:nvSpPr>
          <p:cNvPr id="9" name="テキスト ボックス 50"/>
          <p:cNvSpPr txBox="1">
            <a:spLocks noChangeArrowheads="1"/>
          </p:cNvSpPr>
          <p:nvPr/>
        </p:nvSpPr>
        <p:spPr bwMode="auto">
          <a:xfrm>
            <a:off x="8595872" y="1181557"/>
            <a:ext cx="2945923" cy="861974"/>
          </a:xfrm>
          <a:prstGeom prst="rect">
            <a:avLst/>
          </a:prstGeom>
          <a:noFill/>
          <a:ln>
            <a:noFill/>
          </a:ln>
          <a:scene3d>
            <a:camera prst="orthographicFront"/>
            <a:lightRig rig="threePt" dir="t"/>
          </a:scene3d>
          <a:sp3d>
            <a:bevelT w="114300" prst="artDeco"/>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71" tIns="60987" rIns="121971" bIns="60987">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defTabSz="1219630" eaLnBrk="1" hangingPunct="1"/>
            <a:r>
              <a:rPr lang="en-US" altLang="ja-JP" sz="2700" dirty="0">
                <a:solidFill>
                  <a:prstClr val="black"/>
                </a:solidFill>
                <a:latin typeface="Calibri"/>
                <a:cs typeface="Tahoma" pitchFamily="34" charset="0"/>
              </a:rPr>
              <a:t>Upgrade path to 4K</a:t>
            </a:r>
          </a:p>
          <a:p>
            <a:pPr defTabSz="1219630" eaLnBrk="1" hangingPunct="1"/>
            <a:r>
              <a:rPr lang="en-US" altLang="ja-JP" dirty="0">
                <a:solidFill>
                  <a:prstClr val="black"/>
                </a:solidFill>
                <a:latin typeface="Calibri"/>
                <a:cs typeface="Tahoma" pitchFamily="34" charset="0"/>
              </a:rPr>
              <a:t>ALCAM Platform</a:t>
            </a:r>
            <a:endParaRPr lang="ja-JP" altLang="en-US" dirty="0">
              <a:solidFill>
                <a:prstClr val="black"/>
              </a:solidFill>
              <a:latin typeface="Calibri"/>
              <a:cs typeface="Tahoma" pitchFamily="34" charset="0"/>
            </a:endParaRPr>
          </a:p>
        </p:txBody>
      </p:sp>
      <p:sp>
        <p:nvSpPr>
          <p:cNvPr id="10" name="テキスト ボックス 4"/>
          <p:cNvSpPr txBox="1">
            <a:spLocks noChangeArrowheads="1"/>
          </p:cNvSpPr>
          <p:nvPr/>
        </p:nvSpPr>
        <p:spPr bwMode="auto">
          <a:xfrm>
            <a:off x="4790164" y="1181577"/>
            <a:ext cx="2348984" cy="861974"/>
          </a:xfrm>
          <a:prstGeom prst="rect">
            <a:avLst/>
          </a:prstGeom>
          <a:noFill/>
          <a:ln>
            <a:noFill/>
          </a:ln>
          <a:scene3d>
            <a:camera prst="orthographicFront"/>
            <a:lightRig rig="threePt" dir="t"/>
          </a:scene3d>
          <a:sp3d>
            <a:bevelT w="114300" prst="artDeco"/>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71" tIns="60987" rIns="121971" bIns="60987">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defTabSz="1219630" eaLnBrk="1" hangingPunct="1"/>
            <a:r>
              <a:rPr lang="en-US" altLang="ja-JP" sz="2700" dirty="0">
                <a:solidFill>
                  <a:prstClr val="black"/>
                </a:solidFill>
                <a:latin typeface="Calibri"/>
                <a:cs typeface="Tahoma" pitchFamily="34" charset="0"/>
              </a:rPr>
              <a:t>Multiple Usage</a:t>
            </a:r>
          </a:p>
          <a:p>
            <a:pPr defTabSz="1219630" eaLnBrk="1" hangingPunct="1"/>
            <a:r>
              <a:rPr lang="en-US" altLang="ja-JP" dirty="0">
                <a:solidFill>
                  <a:prstClr val="black"/>
                </a:solidFill>
                <a:latin typeface="Calibri"/>
                <a:cs typeface="Tahoma" pitchFamily="34" charset="0"/>
              </a:rPr>
              <a:t>4K / HD / HD HFR</a:t>
            </a:r>
            <a:endParaRPr lang="ja-JP" altLang="en-US" dirty="0">
              <a:solidFill>
                <a:prstClr val="black"/>
              </a:solidFill>
              <a:latin typeface="Calibri"/>
              <a:cs typeface="Tahoma" pitchFamily="34" charset="0"/>
            </a:endParaRPr>
          </a:p>
        </p:txBody>
      </p:sp>
      <p:sp>
        <p:nvSpPr>
          <p:cNvPr id="11" name="角丸四角形 10"/>
          <p:cNvSpPr/>
          <p:nvPr/>
        </p:nvSpPr>
        <p:spPr bwMode="auto">
          <a:xfrm>
            <a:off x="453568" y="4819402"/>
            <a:ext cx="3477069" cy="1454486"/>
          </a:xfrm>
          <a:prstGeom prst="roundRect">
            <a:avLst/>
          </a:prstGeom>
          <a:gradFill flip="none" rotWithShape="1">
            <a:gsLst>
              <a:gs pos="0">
                <a:srgbClr val="FFFF66">
                  <a:tint val="66000"/>
                  <a:satMod val="160000"/>
                </a:srgbClr>
              </a:gs>
              <a:gs pos="50000">
                <a:srgbClr val="FFFF66">
                  <a:tint val="44500"/>
                  <a:satMod val="160000"/>
                </a:srgbClr>
              </a:gs>
              <a:gs pos="100000">
                <a:srgbClr val="FFFF66">
                  <a:tint val="23500"/>
                  <a:satMod val="160000"/>
                </a:srgbClr>
              </a:gs>
            </a:gsLst>
            <a:path path="circle">
              <a:fillToRect r="100000" b="100000"/>
            </a:path>
            <a:tileRect l="-100000" t="-100000"/>
          </a:gradFill>
          <a:ln w="12700">
            <a:solidFill>
              <a:srgbClr val="FFC000"/>
            </a:solidFill>
            <a:round/>
            <a:headEnd/>
            <a:tailEnd type="triangle" w="med" len="med"/>
          </a:ln>
          <a:effectLst>
            <a:outerShdw blurRad="50800" dist="38100" dir="5400000" algn="t" rotWithShape="0">
              <a:prstClr val="black">
                <a:alpha val="40000"/>
              </a:prstClr>
            </a:outerShdw>
          </a:effectLst>
          <a:scene3d>
            <a:camera prst="orthographicFront"/>
            <a:lightRig rig="threePt" dir="t"/>
          </a:scene3d>
          <a:sp3d>
            <a:bevelT w="114300" prst="artDeco"/>
          </a:sp3d>
        </p:spPr>
        <p:txBody>
          <a:bodyPr wrap="none" lIns="121971" tIns="60987" rIns="121971" bIns="60987" anchor="ctr"/>
          <a:lstStyle/>
          <a:p>
            <a:pPr algn="ctr" defTabSz="1219630">
              <a:defRPr/>
            </a:pPr>
            <a:endParaRPr lang="ja-JP" altLang="en-US" sz="2400">
              <a:solidFill>
                <a:prstClr val="black"/>
              </a:solidFill>
            </a:endParaRPr>
          </a:p>
        </p:txBody>
      </p:sp>
      <p:sp>
        <p:nvSpPr>
          <p:cNvPr id="12" name="テキスト ボックス 51"/>
          <p:cNvSpPr txBox="1">
            <a:spLocks noChangeArrowheads="1"/>
          </p:cNvSpPr>
          <p:nvPr/>
        </p:nvSpPr>
        <p:spPr bwMode="auto">
          <a:xfrm>
            <a:off x="558512" y="4937303"/>
            <a:ext cx="3365371" cy="1190345"/>
          </a:xfrm>
          <a:prstGeom prst="rect">
            <a:avLst/>
          </a:prstGeom>
          <a:noFill/>
          <a:ln>
            <a:noFill/>
          </a:ln>
          <a:scene3d>
            <a:camera prst="orthographicFront"/>
            <a:lightRig rig="threePt" dir="t"/>
          </a:scene3d>
          <a:sp3d>
            <a:bevelT w="114300" prst="artDeco"/>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71" tIns="60987" rIns="121971" bIns="60987">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defTabSz="1219630" eaLnBrk="1" hangingPunct="1"/>
            <a:r>
              <a:rPr lang="en-US" altLang="ja-JP" sz="2700" dirty="0">
                <a:solidFill>
                  <a:prstClr val="black"/>
                </a:solidFill>
                <a:latin typeface="Calibri"/>
                <a:cs typeface="Tahoma" pitchFamily="34" charset="0"/>
              </a:rPr>
              <a:t>More features</a:t>
            </a:r>
          </a:p>
          <a:p>
            <a:pPr defTabSz="1219630" eaLnBrk="1" hangingPunct="1"/>
            <a:r>
              <a:rPr lang="en-US" altLang="ja-JP" dirty="0">
                <a:solidFill>
                  <a:prstClr val="black"/>
                </a:solidFill>
                <a:latin typeface="Calibri"/>
                <a:cs typeface="Tahoma" pitchFamily="34" charset="0"/>
              </a:rPr>
              <a:t>HD 240p &amp; 360p</a:t>
            </a:r>
          </a:p>
          <a:p>
            <a:pPr defTabSz="1219630" eaLnBrk="1" hangingPunct="1"/>
            <a:r>
              <a:rPr lang="en-US" altLang="ja-JP" dirty="0">
                <a:solidFill>
                  <a:prstClr val="black"/>
                </a:solidFill>
                <a:latin typeface="Calibri"/>
                <a:cs typeface="Tahoma" pitchFamily="34" charset="0"/>
              </a:rPr>
              <a:t>F65 4K/60p &amp; F65 4K/120p</a:t>
            </a:r>
            <a:endParaRPr lang="ja-JP" altLang="en-US" dirty="0">
              <a:solidFill>
                <a:prstClr val="black"/>
              </a:solidFill>
              <a:latin typeface="Calibri"/>
              <a:cs typeface="Tahoma" pitchFamily="34" charset="0"/>
            </a:endParaRPr>
          </a:p>
        </p:txBody>
      </p:sp>
      <p:sp>
        <p:nvSpPr>
          <p:cNvPr id="13" name="角丸四角形 12"/>
          <p:cNvSpPr/>
          <p:nvPr/>
        </p:nvSpPr>
        <p:spPr bwMode="auto">
          <a:xfrm>
            <a:off x="8366806" y="4832439"/>
            <a:ext cx="3477069" cy="1454486"/>
          </a:xfrm>
          <a:prstGeom prst="roundRect">
            <a:avLst/>
          </a:prstGeom>
          <a:gradFill flip="none" rotWithShape="1">
            <a:gsLst>
              <a:gs pos="0">
                <a:srgbClr val="FFFF66">
                  <a:tint val="66000"/>
                  <a:satMod val="160000"/>
                </a:srgbClr>
              </a:gs>
              <a:gs pos="50000">
                <a:srgbClr val="FFFF66">
                  <a:tint val="44500"/>
                  <a:satMod val="160000"/>
                </a:srgbClr>
              </a:gs>
              <a:gs pos="100000">
                <a:srgbClr val="FFFF66">
                  <a:tint val="23500"/>
                  <a:satMod val="160000"/>
                </a:srgbClr>
              </a:gs>
            </a:gsLst>
            <a:path path="circle">
              <a:fillToRect r="100000" b="100000"/>
            </a:path>
            <a:tileRect l="-100000" t="-100000"/>
          </a:gradFill>
          <a:ln w="12700">
            <a:solidFill>
              <a:srgbClr val="FFC000"/>
            </a:solidFill>
            <a:round/>
            <a:headEnd/>
            <a:tailEnd type="triangle" w="med" len="med"/>
          </a:ln>
          <a:effectLst>
            <a:outerShdw blurRad="50800" dist="38100" dir="5400000" algn="t" rotWithShape="0">
              <a:prstClr val="black">
                <a:alpha val="40000"/>
              </a:prstClr>
            </a:outerShdw>
          </a:effectLst>
          <a:scene3d>
            <a:camera prst="orthographicFront"/>
            <a:lightRig rig="threePt" dir="t"/>
          </a:scene3d>
          <a:sp3d>
            <a:bevelT w="114300" prst="artDeco"/>
          </a:sp3d>
        </p:spPr>
        <p:txBody>
          <a:bodyPr wrap="none" lIns="121971" tIns="60987" rIns="121971" bIns="60987" anchor="ctr"/>
          <a:lstStyle/>
          <a:p>
            <a:pPr algn="ctr" defTabSz="1219630">
              <a:defRPr/>
            </a:pPr>
            <a:endParaRPr lang="ja-JP" altLang="en-US" sz="2400">
              <a:solidFill>
                <a:prstClr val="black"/>
              </a:solidFill>
            </a:endParaRPr>
          </a:p>
        </p:txBody>
      </p:sp>
      <p:sp>
        <p:nvSpPr>
          <p:cNvPr id="14" name="テキスト ボックス 53"/>
          <p:cNvSpPr txBox="1">
            <a:spLocks noChangeArrowheads="1"/>
          </p:cNvSpPr>
          <p:nvPr/>
        </p:nvSpPr>
        <p:spPr bwMode="auto">
          <a:xfrm>
            <a:off x="9075309" y="5055017"/>
            <a:ext cx="2044776" cy="954196"/>
          </a:xfrm>
          <a:prstGeom prst="rect">
            <a:avLst/>
          </a:prstGeom>
          <a:noFill/>
          <a:ln>
            <a:noFill/>
          </a:ln>
          <a:scene3d>
            <a:camera prst="orthographicFront"/>
            <a:lightRig rig="threePt" dir="t"/>
          </a:scene3d>
          <a:sp3d>
            <a:bevelT w="114300" prst="artDeco"/>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71" tIns="60987" rIns="121971" bIns="60987">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defTabSz="1219630" eaLnBrk="1" hangingPunct="1"/>
            <a:r>
              <a:rPr lang="en-US" altLang="ja-JP" sz="2700" dirty="0">
                <a:solidFill>
                  <a:prstClr val="black"/>
                </a:solidFill>
                <a:latin typeface="Calibri"/>
                <a:cs typeface="Tahoma" pitchFamily="34" charset="0"/>
              </a:rPr>
              <a:t>Expansion to</a:t>
            </a:r>
          </a:p>
          <a:p>
            <a:pPr defTabSz="1219630" eaLnBrk="1" hangingPunct="1"/>
            <a:r>
              <a:rPr lang="en-US" altLang="ja-JP" sz="2700" dirty="0">
                <a:solidFill>
                  <a:prstClr val="black"/>
                </a:solidFill>
                <a:latin typeface="Calibri"/>
                <a:cs typeface="Tahoma" pitchFamily="34" charset="0"/>
              </a:rPr>
              <a:t>4K Stitch</a:t>
            </a:r>
            <a:endParaRPr lang="ja-JP" altLang="en-US" dirty="0">
              <a:solidFill>
                <a:prstClr val="black"/>
              </a:solidFill>
              <a:latin typeface="Calibri"/>
              <a:cs typeface="Tahoma" pitchFamily="34" charset="0"/>
            </a:endParaRPr>
          </a:p>
        </p:txBody>
      </p:sp>
      <p:sp>
        <p:nvSpPr>
          <p:cNvPr id="15" name="角丸四角形 14"/>
          <p:cNvSpPr/>
          <p:nvPr/>
        </p:nvSpPr>
        <p:spPr bwMode="auto">
          <a:xfrm>
            <a:off x="4383201" y="4818917"/>
            <a:ext cx="3477683" cy="1455512"/>
          </a:xfrm>
          <a:prstGeom prst="roundRect">
            <a:avLst/>
          </a:prstGeom>
          <a:gradFill flip="none" rotWithShape="1">
            <a:gsLst>
              <a:gs pos="0">
                <a:srgbClr val="FFFF66">
                  <a:tint val="66000"/>
                  <a:satMod val="160000"/>
                </a:srgbClr>
              </a:gs>
              <a:gs pos="50000">
                <a:srgbClr val="FFFF66">
                  <a:tint val="44500"/>
                  <a:satMod val="160000"/>
                </a:srgbClr>
              </a:gs>
              <a:gs pos="100000">
                <a:srgbClr val="FFFF66">
                  <a:tint val="23500"/>
                  <a:satMod val="160000"/>
                </a:srgbClr>
              </a:gs>
            </a:gsLst>
            <a:path path="circle">
              <a:fillToRect r="100000" b="100000"/>
            </a:path>
            <a:tileRect l="-100000" t="-100000"/>
          </a:gradFill>
          <a:ln w="12700">
            <a:solidFill>
              <a:srgbClr val="FFC000"/>
            </a:solidFill>
            <a:round/>
            <a:headEnd/>
            <a:tailEnd type="triangle" w="med" len="med"/>
          </a:ln>
          <a:effectLst>
            <a:outerShdw blurRad="50800" dist="38100" dir="5400000" algn="t" rotWithShape="0">
              <a:prstClr val="black">
                <a:alpha val="40000"/>
              </a:prstClr>
            </a:outerShdw>
          </a:effectLst>
          <a:scene3d>
            <a:camera prst="orthographicFront"/>
            <a:lightRig rig="threePt" dir="t"/>
          </a:scene3d>
          <a:sp3d>
            <a:bevelT w="114300" prst="artDeco"/>
          </a:sp3d>
        </p:spPr>
        <p:txBody>
          <a:bodyPr wrap="none" lIns="121971" tIns="60987" rIns="121971" bIns="60987" anchor="ctr"/>
          <a:lstStyle/>
          <a:p>
            <a:pPr algn="ctr" defTabSz="1219630">
              <a:defRPr/>
            </a:pPr>
            <a:endParaRPr lang="ja-JP" altLang="en-US" sz="2400">
              <a:solidFill>
                <a:prstClr val="black"/>
              </a:solidFill>
            </a:endParaRPr>
          </a:p>
        </p:txBody>
      </p:sp>
      <p:sp>
        <p:nvSpPr>
          <p:cNvPr id="16" name="テキスト ボックス 52"/>
          <p:cNvSpPr txBox="1">
            <a:spLocks noChangeArrowheads="1"/>
          </p:cNvSpPr>
          <p:nvPr/>
        </p:nvSpPr>
        <p:spPr bwMode="auto">
          <a:xfrm>
            <a:off x="4449227" y="4969360"/>
            <a:ext cx="3557113" cy="1123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71" tIns="60987" rIns="121971" bIns="60987">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defTabSz="1219630" eaLnBrk="1" hangingPunct="1"/>
            <a:r>
              <a:rPr lang="en-US" altLang="ja-JP" sz="2700" dirty="0">
                <a:solidFill>
                  <a:prstClr val="black"/>
                </a:solidFill>
                <a:latin typeface="Calibri"/>
                <a:cs typeface="Tahoma" pitchFamily="34" charset="0"/>
              </a:rPr>
              <a:t>Powerful XAVC server</a:t>
            </a:r>
          </a:p>
          <a:p>
            <a:pPr defTabSz="1219630" eaLnBrk="1" hangingPunct="1"/>
            <a:r>
              <a:rPr lang="en-US" altLang="ja-JP" sz="1900" dirty="0">
                <a:solidFill>
                  <a:prstClr val="black"/>
                </a:solidFill>
                <a:latin typeface="Calibri"/>
                <a:cs typeface="Tahoma" pitchFamily="34" charset="0"/>
              </a:rPr>
              <a:t>2ch 4K recording (Only Sony)</a:t>
            </a:r>
          </a:p>
          <a:p>
            <a:pPr defTabSz="1219630" eaLnBrk="1" hangingPunct="1"/>
            <a:r>
              <a:rPr lang="en-US" altLang="ja-JP" sz="1900" dirty="0" err="1">
                <a:solidFill>
                  <a:prstClr val="black"/>
                </a:solidFill>
                <a:latin typeface="Calibri"/>
                <a:cs typeface="Tahoma" pitchFamily="34" charset="0"/>
              </a:rPr>
              <a:t>DNxHD</a:t>
            </a:r>
            <a:r>
              <a:rPr lang="en-US" altLang="ja-JP" sz="1900" dirty="0">
                <a:solidFill>
                  <a:prstClr val="black"/>
                </a:solidFill>
                <a:latin typeface="Calibri"/>
                <a:cs typeface="Tahoma" pitchFamily="34" charset="0"/>
              </a:rPr>
              <a:t> support to co-exist w/EVS</a:t>
            </a:r>
            <a:endParaRPr lang="ja-JP" altLang="en-US" sz="1900" dirty="0">
              <a:solidFill>
                <a:prstClr val="black"/>
              </a:solidFill>
              <a:latin typeface="Calibri"/>
              <a:cs typeface="Tahoma" pitchFamily="34" charset="0"/>
            </a:endParaRPr>
          </a:p>
        </p:txBody>
      </p:sp>
      <p:sp>
        <p:nvSpPr>
          <p:cNvPr id="17" name="正方形/長方形 16"/>
          <p:cNvSpPr/>
          <p:nvPr/>
        </p:nvSpPr>
        <p:spPr>
          <a:xfrm>
            <a:off x="7707088" y="2927267"/>
            <a:ext cx="4497613" cy="1415850"/>
          </a:xfrm>
          <a:prstGeom prst="rect">
            <a:avLst/>
          </a:prstGeom>
          <a:noFill/>
        </p:spPr>
        <p:txBody>
          <a:bodyPr wrap="square" lIns="121980" tIns="60991" rIns="121980" bIns="60991">
            <a:spAutoFit/>
          </a:bodyPr>
          <a:lstStyle/>
          <a:p>
            <a:pPr algn="ctr" defTabSz="1219900" fontAlgn="base">
              <a:spcBef>
                <a:spcPct val="0"/>
              </a:spcBef>
              <a:spcAft>
                <a:spcPct val="0"/>
              </a:spcAft>
            </a:pPr>
            <a:r>
              <a:rPr lang="en-US" sz="2800" b="1" i="1" u="sng" dirty="0">
                <a:ln w="10541" cmpd="sng">
                  <a:solidFill>
                    <a:srgbClr val="1952A6">
                      <a:shade val="88000"/>
                      <a:satMod val="110000"/>
                    </a:srgbClr>
                  </a:solidFill>
                  <a:prstDash val="solid"/>
                </a:ln>
                <a:gradFill>
                  <a:gsLst>
                    <a:gs pos="0">
                      <a:srgbClr val="1952A6">
                        <a:tint val="40000"/>
                        <a:satMod val="250000"/>
                      </a:srgbClr>
                    </a:gs>
                    <a:gs pos="9000">
                      <a:srgbClr val="1952A6">
                        <a:tint val="52000"/>
                        <a:satMod val="300000"/>
                      </a:srgbClr>
                    </a:gs>
                    <a:gs pos="50000">
                      <a:srgbClr val="1952A6">
                        <a:shade val="20000"/>
                        <a:satMod val="300000"/>
                      </a:srgbClr>
                    </a:gs>
                    <a:gs pos="79000">
                      <a:srgbClr val="1952A6">
                        <a:tint val="52000"/>
                        <a:satMod val="300000"/>
                      </a:srgbClr>
                    </a:gs>
                    <a:gs pos="100000">
                      <a:srgbClr val="1952A6">
                        <a:tint val="40000"/>
                        <a:satMod val="250000"/>
                      </a:srgbClr>
                    </a:gs>
                  </a:gsLst>
                  <a:lin ang="5400000"/>
                </a:gradFill>
                <a:latin typeface="SST Japanese Pro Regular"/>
                <a:cs typeface="Tahoma" pitchFamily="34" charset="0"/>
              </a:rPr>
              <a:t>Quality,</a:t>
            </a:r>
          </a:p>
          <a:p>
            <a:pPr algn="ctr" defTabSz="1219900" fontAlgn="base">
              <a:spcBef>
                <a:spcPct val="0"/>
              </a:spcBef>
              <a:spcAft>
                <a:spcPct val="0"/>
              </a:spcAft>
            </a:pPr>
            <a:r>
              <a:rPr lang="en-US" sz="2800" b="1" i="1" u="sng" dirty="0">
                <a:ln w="10541" cmpd="sng">
                  <a:solidFill>
                    <a:srgbClr val="1952A6">
                      <a:shade val="88000"/>
                      <a:satMod val="110000"/>
                    </a:srgbClr>
                  </a:solidFill>
                  <a:prstDash val="solid"/>
                </a:ln>
                <a:gradFill>
                  <a:gsLst>
                    <a:gs pos="0">
                      <a:srgbClr val="1952A6">
                        <a:tint val="40000"/>
                        <a:satMod val="250000"/>
                      </a:srgbClr>
                    </a:gs>
                    <a:gs pos="9000">
                      <a:srgbClr val="1952A6">
                        <a:tint val="52000"/>
                        <a:satMod val="300000"/>
                      </a:srgbClr>
                    </a:gs>
                    <a:gs pos="50000">
                      <a:srgbClr val="1952A6">
                        <a:shade val="20000"/>
                        <a:satMod val="300000"/>
                      </a:srgbClr>
                    </a:gs>
                    <a:gs pos="79000">
                      <a:srgbClr val="1952A6">
                        <a:tint val="52000"/>
                        <a:satMod val="300000"/>
                      </a:srgbClr>
                    </a:gs>
                    <a:gs pos="100000">
                      <a:srgbClr val="1952A6">
                        <a:tint val="40000"/>
                        <a:satMod val="250000"/>
                      </a:srgbClr>
                    </a:gs>
                  </a:gsLst>
                  <a:lin ang="5400000"/>
                </a:gradFill>
                <a:latin typeface="SST Japanese Pro Regular"/>
                <a:cs typeface="Tahoma" pitchFamily="34" charset="0"/>
              </a:rPr>
              <a:t>Strong</a:t>
            </a:r>
            <a:r>
              <a:rPr lang="en-US" altLang="ja-JP" sz="2800" b="1" i="1" u="sng" dirty="0">
                <a:ln w="10541" cmpd="sng">
                  <a:solidFill>
                    <a:srgbClr val="1952A6">
                      <a:shade val="88000"/>
                      <a:satMod val="110000"/>
                    </a:srgbClr>
                  </a:solidFill>
                  <a:prstDash val="solid"/>
                </a:ln>
                <a:gradFill>
                  <a:gsLst>
                    <a:gs pos="0">
                      <a:srgbClr val="1952A6">
                        <a:tint val="40000"/>
                        <a:satMod val="250000"/>
                      </a:srgbClr>
                    </a:gs>
                    <a:gs pos="9000">
                      <a:srgbClr val="1952A6">
                        <a:tint val="52000"/>
                        <a:satMod val="300000"/>
                      </a:srgbClr>
                    </a:gs>
                    <a:gs pos="50000">
                      <a:srgbClr val="1952A6">
                        <a:shade val="20000"/>
                        <a:satMod val="300000"/>
                      </a:srgbClr>
                    </a:gs>
                    <a:gs pos="79000">
                      <a:srgbClr val="1952A6">
                        <a:tint val="52000"/>
                        <a:satMod val="300000"/>
                      </a:srgbClr>
                    </a:gs>
                    <a:gs pos="100000">
                      <a:srgbClr val="1952A6">
                        <a:tint val="40000"/>
                        <a:satMod val="250000"/>
                      </a:srgbClr>
                    </a:gs>
                  </a:gsLst>
                  <a:lin ang="5400000"/>
                </a:gradFill>
                <a:latin typeface="Arial" pitchFamily="34" charset="0"/>
                <a:ea typeface="ＭＳ Ｐゴシック" pitchFamily="50" charset="-128"/>
                <a:cs typeface="Tahoma" pitchFamily="34" charset="0"/>
              </a:rPr>
              <a:t> ROI,</a:t>
            </a:r>
          </a:p>
          <a:p>
            <a:pPr algn="ctr" defTabSz="1219900" fontAlgn="base">
              <a:spcBef>
                <a:spcPct val="0"/>
              </a:spcBef>
              <a:spcAft>
                <a:spcPct val="0"/>
              </a:spcAft>
            </a:pPr>
            <a:r>
              <a:rPr lang="en-US" altLang="ja-JP" sz="2800" b="1" i="1" u="sng" dirty="0">
                <a:ln w="10541" cmpd="sng">
                  <a:solidFill>
                    <a:srgbClr val="1952A6">
                      <a:shade val="88000"/>
                      <a:satMod val="110000"/>
                    </a:srgbClr>
                  </a:solidFill>
                  <a:prstDash val="solid"/>
                </a:ln>
                <a:gradFill>
                  <a:gsLst>
                    <a:gs pos="0">
                      <a:srgbClr val="1952A6">
                        <a:tint val="40000"/>
                        <a:satMod val="250000"/>
                      </a:srgbClr>
                    </a:gs>
                    <a:gs pos="9000">
                      <a:srgbClr val="1952A6">
                        <a:tint val="52000"/>
                        <a:satMod val="300000"/>
                      </a:srgbClr>
                    </a:gs>
                    <a:gs pos="50000">
                      <a:srgbClr val="1952A6">
                        <a:shade val="20000"/>
                        <a:satMod val="300000"/>
                      </a:srgbClr>
                    </a:gs>
                    <a:gs pos="79000">
                      <a:srgbClr val="1952A6">
                        <a:tint val="52000"/>
                        <a:satMod val="300000"/>
                      </a:srgbClr>
                    </a:gs>
                    <a:gs pos="100000">
                      <a:srgbClr val="1952A6">
                        <a:tint val="40000"/>
                        <a:satMod val="250000"/>
                      </a:srgbClr>
                    </a:gs>
                  </a:gsLst>
                  <a:lin ang="5400000"/>
                </a:gradFill>
                <a:latin typeface="Arial" pitchFamily="34" charset="0"/>
                <a:ea typeface="ＭＳ Ｐゴシック" pitchFamily="50" charset="-128"/>
                <a:cs typeface="Tahoma" pitchFamily="34" charset="0"/>
              </a:rPr>
              <a:t>Proven field records</a:t>
            </a:r>
            <a:endParaRPr lang="ja-JP" altLang="en-US" sz="2800" b="1" dirty="0">
              <a:ln w="10541" cmpd="sng">
                <a:solidFill>
                  <a:srgbClr val="1952A6">
                    <a:shade val="88000"/>
                    <a:satMod val="110000"/>
                  </a:srgbClr>
                </a:solidFill>
                <a:prstDash val="solid"/>
              </a:ln>
              <a:gradFill>
                <a:gsLst>
                  <a:gs pos="0">
                    <a:srgbClr val="1952A6">
                      <a:tint val="40000"/>
                      <a:satMod val="250000"/>
                    </a:srgbClr>
                  </a:gs>
                  <a:gs pos="9000">
                    <a:srgbClr val="1952A6">
                      <a:tint val="52000"/>
                      <a:satMod val="300000"/>
                    </a:srgbClr>
                  </a:gs>
                  <a:gs pos="50000">
                    <a:srgbClr val="1952A6">
                      <a:shade val="20000"/>
                      <a:satMod val="300000"/>
                    </a:srgbClr>
                  </a:gs>
                  <a:gs pos="79000">
                    <a:srgbClr val="1952A6">
                      <a:tint val="52000"/>
                      <a:satMod val="300000"/>
                    </a:srgbClr>
                  </a:gs>
                  <a:gs pos="100000">
                    <a:srgbClr val="1952A6">
                      <a:tint val="40000"/>
                      <a:satMod val="250000"/>
                    </a:srgbClr>
                  </a:gs>
                </a:gsLst>
                <a:lin ang="5400000"/>
              </a:gradFill>
              <a:latin typeface="Arial" pitchFamily="34" charset="0"/>
              <a:ea typeface="ＭＳ Ｐゴシック" pitchFamily="50" charset="-128"/>
            </a:endParaRPr>
          </a:p>
        </p:txBody>
      </p:sp>
      <p:sp>
        <p:nvSpPr>
          <p:cNvPr id="18" name="テキスト ボックス 17"/>
          <p:cNvSpPr txBox="1"/>
          <p:nvPr/>
        </p:nvSpPr>
        <p:spPr>
          <a:xfrm>
            <a:off x="5758094" y="249382"/>
            <a:ext cx="930063" cy="415498"/>
          </a:xfrm>
          <a:prstGeom prst="rect">
            <a:avLst/>
          </a:prstGeom>
          <a:noFill/>
        </p:spPr>
        <p:txBody>
          <a:bodyPr wrap="none" rtlCol="0">
            <a:spAutoFit/>
          </a:bodyPr>
          <a:lstStyle/>
          <a:p>
            <a:r>
              <a:rPr lang="en-US" dirty="0" smtClean="0">
                <a:solidFill>
                  <a:srgbClr val="FF6600"/>
                </a:solidFill>
              </a:rPr>
              <a:t>?????</a:t>
            </a:r>
            <a:endParaRPr lang="en-US" dirty="0">
              <a:solidFill>
                <a:srgbClr val="FF6600"/>
              </a:solidFill>
            </a:endParaRPr>
          </a:p>
        </p:txBody>
      </p:sp>
    </p:spTree>
    <p:extLst>
      <p:ext uri="{BB962C8B-B14F-4D97-AF65-F5344CB8AC3E}">
        <p14:creationId xmlns:p14="http://schemas.microsoft.com/office/powerpoint/2010/main" val="38746070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en-US" altLang="ja-JP" sz="3200" dirty="0"/>
              <a:t>F55/F65 35mm Studio/Field Production System</a:t>
            </a:r>
            <a:br>
              <a:rPr lang="en-US" altLang="ja-JP" sz="3200" dirty="0"/>
            </a:br>
            <a:endParaRPr lang="ja-JP" altLang="en-US" sz="3200" dirty="0"/>
          </a:p>
        </p:txBody>
      </p:sp>
      <p:graphicFrame>
        <p:nvGraphicFramePr>
          <p:cNvPr id="4" name="コンテンツ プレースホルダー 3"/>
          <p:cNvGraphicFramePr>
            <a:graphicFrameLocks noGrp="1"/>
          </p:cNvGraphicFramePr>
          <p:nvPr>
            <p:ph sz="quarter" idx="13"/>
            <p:extLst>
              <p:ext uri="{D42A27DB-BD31-4B8C-83A1-F6EECF244321}">
                <p14:modId xmlns:p14="http://schemas.microsoft.com/office/powerpoint/2010/main" val="4227413695"/>
              </p:ext>
            </p:extLst>
          </p:nvPr>
        </p:nvGraphicFramePr>
        <p:xfrm>
          <a:off x="720725" y="1116279"/>
          <a:ext cx="10763339" cy="5155701"/>
        </p:xfrm>
        <a:graphic>
          <a:graphicData uri="http://schemas.openxmlformats.org/drawingml/2006/table">
            <a:tbl>
              <a:tblPr firstRow="1" bandRow="1">
                <a:tableStyleId>{5C22544A-7EE6-4342-B048-85BDC9FD1C3A}</a:tableStyleId>
              </a:tblPr>
              <a:tblGrid>
                <a:gridCol w="2502673"/>
                <a:gridCol w="2937455"/>
                <a:gridCol w="3030834"/>
                <a:gridCol w="2292377"/>
              </a:tblGrid>
              <a:tr h="565566">
                <a:tc>
                  <a:txBody>
                    <a:bodyPr/>
                    <a:lstStyle/>
                    <a:p>
                      <a:r>
                        <a:rPr kumimoji="1" lang="en-US" altLang="ja-JP" sz="1500" b="1" dirty="0" smtClean="0"/>
                        <a:t>Item</a:t>
                      </a:r>
                      <a:endParaRPr kumimoji="1" lang="ja-JP" altLang="en-US" sz="1500" b="1" dirty="0"/>
                    </a:p>
                  </a:txBody>
                  <a:tcPr marL="56520" marR="56520" marT="30007" marB="30007"/>
                </a:tc>
                <a:tc>
                  <a:txBody>
                    <a:bodyPr/>
                    <a:lstStyle/>
                    <a:p>
                      <a:r>
                        <a:rPr kumimoji="1" lang="en-US" altLang="ja-JP" sz="1500" b="1" dirty="0" smtClean="0">
                          <a:solidFill>
                            <a:srgbClr val="FF0000"/>
                          </a:solidFill>
                        </a:rPr>
                        <a:t>F65 </a:t>
                      </a:r>
                      <a:r>
                        <a:rPr kumimoji="1" lang="en-US" altLang="ja-JP" sz="1500" b="1" dirty="0" smtClean="0"/>
                        <a:t>4K Live Camera System</a:t>
                      </a:r>
                      <a:endParaRPr kumimoji="1" lang="ja-JP" altLang="en-US" sz="1500" b="1" dirty="0"/>
                    </a:p>
                  </a:txBody>
                  <a:tcPr marL="56520" marR="56520" marT="30007" marB="30007"/>
                </a:tc>
                <a:tc>
                  <a:txBody>
                    <a:bodyPr/>
                    <a:lstStyle/>
                    <a:p>
                      <a:r>
                        <a:rPr kumimoji="1" lang="en-US" altLang="ja-JP" sz="1500" b="1" dirty="0" smtClean="0">
                          <a:solidFill>
                            <a:srgbClr val="FF0000"/>
                          </a:solidFill>
                        </a:rPr>
                        <a:t>PMW-F55 </a:t>
                      </a:r>
                      <a:r>
                        <a:rPr kumimoji="1" lang="en-US" altLang="ja-JP" sz="1500" b="1" dirty="0" smtClean="0"/>
                        <a:t>4K Live Camera System</a:t>
                      </a:r>
                      <a:endParaRPr kumimoji="1" lang="ja-JP" altLang="en-US" sz="1500" b="1" dirty="0"/>
                    </a:p>
                  </a:txBody>
                  <a:tcPr marL="56520" marR="56520" marT="30007" marB="30007"/>
                </a:tc>
                <a:tc>
                  <a:txBody>
                    <a:bodyPr/>
                    <a:lstStyle/>
                    <a:p>
                      <a:r>
                        <a:rPr kumimoji="1" lang="en-US" altLang="ja-JP" sz="1500" b="1" dirty="0" smtClean="0"/>
                        <a:t>Note</a:t>
                      </a:r>
                      <a:endParaRPr kumimoji="1" lang="ja-JP" altLang="en-US" sz="1500" b="1" dirty="0"/>
                    </a:p>
                  </a:txBody>
                  <a:tcPr marL="56520" marR="56520" marT="30007" marB="30007"/>
                </a:tc>
              </a:tr>
              <a:tr h="287813">
                <a:tc>
                  <a:txBody>
                    <a:bodyPr/>
                    <a:lstStyle/>
                    <a:p>
                      <a:r>
                        <a:rPr kumimoji="1" lang="en-US" altLang="ja-JP" sz="1300" b="1" dirty="0" smtClean="0">
                          <a:latin typeface="+mj-ea"/>
                          <a:ea typeface="+mj-ea"/>
                        </a:rPr>
                        <a:t>Imager</a:t>
                      </a:r>
                      <a:endParaRPr kumimoji="1" lang="ja-JP" altLang="en-US" sz="1300" b="1" dirty="0">
                        <a:latin typeface="+mj-ea"/>
                        <a:ea typeface="+mj-ea"/>
                      </a:endParaRPr>
                    </a:p>
                  </a:txBody>
                  <a:tcPr marL="56520" marR="56520" marT="30007" marB="30007"/>
                </a:tc>
                <a:tc>
                  <a:txBody>
                    <a:bodyPr/>
                    <a:lstStyle/>
                    <a:p>
                      <a:r>
                        <a:rPr kumimoji="1" lang="en-US" altLang="ja-JP" sz="1300" dirty="0" smtClean="0">
                          <a:latin typeface="+mj-ea"/>
                          <a:ea typeface="+mj-ea"/>
                        </a:rPr>
                        <a:t>S35mm</a:t>
                      </a:r>
                      <a:r>
                        <a:rPr kumimoji="1" lang="en-US" altLang="ja-JP" sz="1300" baseline="0" dirty="0" smtClean="0">
                          <a:latin typeface="+mj-ea"/>
                          <a:ea typeface="+mj-ea"/>
                        </a:rPr>
                        <a:t> </a:t>
                      </a:r>
                      <a:r>
                        <a:rPr kumimoji="1" lang="en-US" altLang="ja-JP" sz="1300" b="1" baseline="0" dirty="0" smtClean="0">
                          <a:solidFill>
                            <a:srgbClr val="FF0000"/>
                          </a:solidFill>
                          <a:latin typeface="+mj-ea"/>
                          <a:ea typeface="+mj-ea"/>
                        </a:rPr>
                        <a:t>8K CMOS </a:t>
                      </a:r>
                      <a:r>
                        <a:rPr kumimoji="1" lang="en-US" altLang="ja-JP" sz="1300" baseline="0" dirty="0" smtClean="0">
                          <a:latin typeface="+mj-ea"/>
                          <a:ea typeface="+mj-ea"/>
                        </a:rPr>
                        <a:t>Image Sensor</a:t>
                      </a:r>
                      <a:endParaRPr kumimoji="1" lang="ja-JP" altLang="en-US" sz="1300" dirty="0">
                        <a:latin typeface="+mj-ea"/>
                        <a:ea typeface="+mj-ea"/>
                      </a:endParaRPr>
                    </a:p>
                  </a:txBody>
                  <a:tcPr marL="56520" marR="56520" marT="30007" marB="30007"/>
                </a:tc>
                <a:tc>
                  <a:txBody>
                    <a:bodyPr/>
                    <a:lstStyle/>
                    <a:p>
                      <a:r>
                        <a:rPr kumimoji="1" lang="pt-BR" altLang="ja-JP" sz="1300" dirty="0" smtClean="0">
                          <a:latin typeface="+mj-ea"/>
                          <a:ea typeface="+mj-ea"/>
                        </a:rPr>
                        <a:t>S35mm 4K CMOS Image Sensor</a:t>
                      </a:r>
                    </a:p>
                  </a:txBody>
                  <a:tcPr marL="56520" marR="56520" marT="30007" marB="30007"/>
                </a:tc>
                <a:tc>
                  <a:txBody>
                    <a:bodyPr/>
                    <a:lstStyle/>
                    <a:p>
                      <a:endParaRPr kumimoji="1" lang="ja-JP" altLang="en-US" sz="1300" dirty="0">
                        <a:latin typeface="+mj-ea"/>
                        <a:ea typeface="+mj-ea"/>
                      </a:endParaRPr>
                    </a:p>
                  </a:txBody>
                  <a:tcPr marL="56520" marR="56520" marT="30007" marB="30007"/>
                </a:tc>
              </a:tr>
              <a:tr h="287813">
                <a:tc>
                  <a:txBody>
                    <a:bodyPr/>
                    <a:lstStyle/>
                    <a:p>
                      <a:r>
                        <a:rPr kumimoji="1" lang="en-US" altLang="ja-JP" sz="1300" b="1" dirty="0" smtClean="0">
                          <a:latin typeface="+mj-ea"/>
                          <a:ea typeface="+mj-ea"/>
                        </a:rPr>
                        <a:t>Shutter for CMOS Imager</a:t>
                      </a:r>
                      <a:endParaRPr kumimoji="1" lang="ja-JP" altLang="en-US" sz="1300" b="1" dirty="0" smtClean="0">
                        <a:latin typeface="+mj-ea"/>
                        <a:ea typeface="+mj-ea"/>
                      </a:endParaRPr>
                    </a:p>
                  </a:txBody>
                  <a:tcPr marL="56520" marR="56520" marT="30007" marB="3000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300" dirty="0" smtClean="0">
                          <a:latin typeface="+mj-ea"/>
                          <a:ea typeface="+mj-ea"/>
                        </a:rPr>
                        <a:t>Mechanical Shutter</a:t>
                      </a:r>
                      <a:endParaRPr kumimoji="1" lang="ja-JP" altLang="en-US" sz="1300" dirty="0" smtClean="0">
                        <a:latin typeface="+mj-ea"/>
                        <a:ea typeface="+mj-ea"/>
                      </a:endParaRPr>
                    </a:p>
                  </a:txBody>
                  <a:tcPr marL="56520" marR="56520" marT="30007" marB="3000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300" b="1" kern="1200" dirty="0" smtClean="0">
                          <a:solidFill>
                            <a:srgbClr val="FF0000"/>
                          </a:solidFill>
                          <a:latin typeface="+mj-ea"/>
                          <a:ea typeface="+mj-ea"/>
                          <a:cs typeface="+mn-cs"/>
                        </a:rPr>
                        <a:t>Frame Image Scan </a:t>
                      </a:r>
                      <a:endParaRPr kumimoji="1" lang="ja-JP" altLang="en-US" sz="1300" b="1" kern="1200" dirty="0" smtClean="0">
                        <a:solidFill>
                          <a:srgbClr val="FF0000"/>
                        </a:solidFill>
                        <a:latin typeface="+mj-ea"/>
                        <a:ea typeface="+mj-ea"/>
                        <a:cs typeface="+mn-cs"/>
                      </a:endParaRPr>
                    </a:p>
                  </a:txBody>
                  <a:tcPr marL="56520" marR="56520" marT="30007" marB="30007"/>
                </a:tc>
                <a:tc>
                  <a:txBody>
                    <a:bodyPr/>
                    <a:lstStyle/>
                    <a:p>
                      <a:endParaRPr kumimoji="1" lang="ja-JP" altLang="en-US" sz="1300" dirty="0">
                        <a:latin typeface="+mj-ea"/>
                        <a:ea typeface="+mj-ea"/>
                      </a:endParaRPr>
                    </a:p>
                  </a:txBody>
                  <a:tcPr marL="56520" marR="56520" marT="30007" marB="30007"/>
                </a:tc>
              </a:tr>
              <a:tr h="117662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300" b="1" dirty="0" smtClean="0">
                          <a:latin typeface="+mj-ea"/>
                          <a:ea typeface="+mj-ea"/>
                        </a:rPr>
                        <a:t>4K Format</a:t>
                      </a:r>
                      <a:endParaRPr kumimoji="1" lang="ja-JP" altLang="en-US" sz="1300" b="1" dirty="0" smtClean="0">
                        <a:latin typeface="+mj-ea"/>
                        <a:ea typeface="+mj-ea"/>
                      </a:endParaRPr>
                    </a:p>
                    <a:p>
                      <a:endParaRPr kumimoji="1" lang="ja-JP" altLang="en-US" sz="1300" b="1" dirty="0">
                        <a:latin typeface="+mj-ea"/>
                        <a:ea typeface="+mj-ea"/>
                      </a:endParaRPr>
                    </a:p>
                  </a:txBody>
                  <a:tcPr marL="56520" marR="56520" marT="30007" marB="3000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300" dirty="0" smtClean="0">
                          <a:latin typeface="+mj-ea"/>
                          <a:ea typeface="+mj-ea"/>
                        </a:rPr>
                        <a:t>4K 50P/60P</a:t>
                      </a:r>
                    </a:p>
                    <a:p>
                      <a:r>
                        <a:rPr kumimoji="1" lang="en-US" altLang="ja-JP" sz="1300" b="1" dirty="0" smtClean="0">
                          <a:solidFill>
                            <a:srgbClr val="FF0000"/>
                          </a:solidFill>
                          <a:latin typeface="+mj-ea"/>
                          <a:ea typeface="+mj-ea"/>
                        </a:rPr>
                        <a:t>4K 100P/120P</a:t>
                      </a:r>
                    </a:p>
                  </a:txBody>
                  <a:tcPr marL="56520" marR="56520" marT="30007" marB="3000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300" dirty="0" smtClean="0">
                          <a:latin typeface="+mj-ea"/>
                          <a:ea typeface="+mj-ea"/>
                        </a:rPr>
                        <a:t>4K 50P/60P</a:t>
                      </a:r>
                      <a:endParaRPr kumimoji="1" lang="ja-JP" altLang="en-US" sz="1300" dirty="0" smtClean="0">
                        <a:latin typeface="+mj-ea"/>
                        <a:ea typeface="+mj-ea"/>
                      </a:endParaRPr>
                    </a:p>
                    <a:p>
                      <a:endParaRPr kumimoji="1" lang="ja-JP" altLang="en-US" sz="1300" dirty="0">
                        <a:latin typeface="+mj-ea"/>
                        <a:ea typeface="+mj-ea"/>
                      </a:endParaRPr>
                    </a:p>
                  </a:txBody>
                  <a:tcPr marL="56520" marR="56520" marT="30007" marB="30007"/>
                </a:tc>
                <a:tc>
                  <a:txBody>
                    <a:bodyPr/>
                    <a:lstStyle/>
                    <a:p>
                      <a:r>
                        <a:rPr kumimoji="1" lang="en-US" altLang="ja-JP" sz="1300" baseline="0" dirty="0" smtClean="0">
                          <a:latin typeface="+mj-ea"/>
                          <a:ea typeface="+mj-ea"/>
                        </a:rPr>
                        <a:t>F65, 4K Live will be available in April, 2014.</a:t>
                      </a:r>
                    </a:p>
                    <a:p>
                      <a:r>
                        <a:rPr kumimoji="1" lang="en-US" altLang="ja-JP" sz="1300" baseline="0" dirty="0" smtClean="0">
                          <a:latin typeface="+mj-ea"/>
                          <a:ea typeface="+mj-ea"/>
                        </a:rPr>
                        <a:t>F65 Adaptor SKC-4065 &amp; Power Boost Kit SKC-PB40 are required.</a:t>
                      </a:r>
                      <a:endParaRPr kumimoji="1" lang="ja-JP" altLang="en-US" sz="1300" dirty="0">
                        <a:solidFill>
                          <a:srgbClr val="FF0000"/>
                        </a:solidFill>
                        <a:latin typeface="+mj-ea"/>
                        <a:ea typeface="+mj-ea"/>
                      </a:endParaRPr>
                    </a:p>
                  </a:txBody>
                  <a:tcPr marL="56520" marR="56520" marT="30007" marB="30007"/>
                </a:tc>
              </a:tr>
              <a:tr h="510015">
                <a:tc>
                  <a:txBody>
                    <a:bodyPr/>
                    <a:lstStyle/>
                    <a:p>
                      <a:r>
                        <a:rPr kumimoji="1" lang="en-US" altLang="ja-JP" sz="1300" b="1" dirty="0" smtClean="0">
                          <a:latin typeface="+mj-ea"/>
                          <a:ea typeface="+mj-ea"/>
                        </a:rPr>
                        <a:t>HD HFR Format</a:t>
                      </a:r>
                      <a:endParaRPr kumimoji="1" lang="ja-JP" altLang="en-US" sz="1300" b="1" dirty="0">
                        <a:latin typeface="+mj-ea"/>
                        <a:ea typeface="+mj-ea"/>
                      </a:endParaRPr>
                    </a:p>
                  </a:txBody>
                  <a:tcPr marL="56520" marR="56520" marT="30007" marB="30007"/>
                </a:tc>
                <a:tc>
                  <a:txBody>
                    <a:bodyPr/>
                    <a:lstStyle/>
                    <a:p>
                      <a:r>
                        <a:rPr kumimoji="1" lang="en-US" altLang="ja-JP" sz="1300" b="1" dirty="0" smtClean="0">
                          <a:solidFill>
                            <a:schemeClr val="tx1"/>
                          </a:solidFill>
                          <a:latin typeface="+mj-ea"/>
                          <a:ea typeface="+mj-ea"/>
                        </a:rPr>
                        <a:t>HD100i/120i</a:t>
                      </a:r>
                      <a:r>
                        <a:rPr kumimoji="1" lang="en-US" altLang="ja-JP" sz="1300" b="1" baseline="0" dirty="0" smtClean="0">
                          <a:solidFill>
                            <a:schemeClr val="tx1"/>
                          </a:solidFill>
                          <a:latin typeface="+mj-ea"/>
                          <a:ea typeface="+mj-ea"/>
                        </a:rPr>
                        <a:t> from HDCU</a:t>
                      </a:r>
                    </a:p>
                    <a:p>
                      <a:endParaRPr kumimoji="1" lang="ja-JP" altLang="en-US" sz="1300" dirty="0">
                        <a:solidFill>
                          <a:schemeClr val="bg1"/>
                        </a:solidFill>
                        <a:latin typeface="+mj-ea"/>
                        <a:ea typeface="+mj-ea"/>
                      </a:endParaRPr>
                    </a:p>
                  </a:txBody>
                  <a:tcPr marL="56520" marR="56520" marT="30007" marB="30007"/>
                </a:tc>
                <a:tc>
                  <a:txBody>
                    <a:bodyPr/>
                    <a:lstStyle/>
                    <a:p>
                      <a:r>
                        <a:rPr kumimoji="1" lang="en-US" altLang="ja-JP" sz="1300" b="1" dirty="0" smtClean="0">
                          <a:solidFill>
                            <a:srgbClr val="FF0000"/>
                          </a:solidFill>
                          <a:latin typeface="+mj-ea"/>
                          <a:ea typeface="+mj-ea"/>
                        </a:rPr>
                        <a:t>HD200P/240P</a:t>
                      </a:r>
                    </a:p>
                    <a:p>
                      <a:r>
                        <a:rPr kumimoji="1" lang="en-US" altLang="ja-JP" sz="1300" b="1" dirty="0" smtClean="0">
                          <a:solidFill>
                            <a:srgbClr val="FF0000"/>
                          </a:solidFill>
                          <a:latin typeface="+mj-ea"/>
                          <a:ea typeface="+mj-ea"/>
                        </a:rPr>
                        <a:t>HD300p/360p    </a:t>
                      </a:r>
                      <a:r>
                        <a:rPr kumimoji="1" lang="en-US" altLang="ja-JP" sz="1300" baseline="0" dirty="0" smtClean="0">
                          <a:latin typeface="+mj-ea"/>
                          <a:ea typeface="+mj-ea"/>
                        </a:rPr>
                        <a:t>(from BPU)</a:t>
                      </a:r>
                      <a:endParaRPr kumimoji="1" lang="ja-JP" altLang="en-US" sz="1300" dirty="0">
                        <a:latin typeface="+mj-ea"/>
                        <a:ea typeface="+mj-ea"/>
                      </a:endParaRPr>
                    </a:p>
                  </a:txBody>
                  <a:tcPr marL="56520" marR="56520" marT="30007" marB="30007"/>
                </a:tc>
                <a:tc>
                  <a:txBody>
                    <a:bodyPr/>
                    <a:lstStyle/>
                    <a:p>
                      <a:endParaRPr kumimoji="1" lang="ja-JP" altLang="en-US" sz="1300" dirty="0">
                        <a:latin typeface="+mj-ea"/>
                        <a:ea typeface="+mj-ea"/>
                      </a:endParaRPr>
                    </a:p>
                  </a:txBody>
                  <a:tcPr marL="56520" marR="56520" marT="30007" marB="30007"/>
                </a:tc>
              </a:tr>
              <a:tr h="732217">
                <a:tc>
                  <a:txBody>
                    <a:bodyPr/>
                    <a:lstStyle/>
                    <a:p>
                      <a:r>
                        <a:rPr kumimoji="1" lang="en-US" altLang="ja-JP" sz="1300" b="1" dirty="0" smtClean="0">
                          <a:latin typeface="+mj-ea"/>
                          <a:ea typeface="+mj-ea"/>
                        </a:rPr>
                        <a:t>ND Filter remote</a:t>
                      </a:r>
                      <a:endParaRPr kumimoji="1" lang="ja-JP" altLang="en-US" sz="1300" b="1" dirty="0">
                        <a:latin typeface="+mj-ea"/>
                        <a:ea typeface="+mj-ea"/>
                      </a:endParaRPr>
                    </a:p>
                  </a:txBody>
                  <a:tcPr marL="56520" marR="56520" marT="30007" marB="30007"/>
                </a:tc>
                <a:tc>
                  <a:txBody>
                    <a:bodyPr/>
                    <a:lstStyle/>
                    <a:p>
                      <a:r>
                        <a:rPr kumimoji="1" lang="en-US" altLang="ja-JP" sz="1300" b="1" dirty="0" smtClean="0">
                          <a:solidFill>
                            <a:srgbClr val="FF0000"/>
                          </a:solidFill>
                          <a:latin typeface="+mj-ea"/>
                          <a:ea typeface="+mj-ea"/>
                        </a:rPr>
                        <a:t>Motorized ND x4 </a:t>
                      </a:r>
                      <a:r>
                        <a:rPr kumimoji="1" lang="en-US" altLang="ja-JP" sz="1300" dirty="0" smtClean="0">
                          <a:latin typeface="+mj-ea"/>
                          <a:ea typeface="+mj-ea"/>
                        </a:rPr>
                        <a:t>(F65 only)</a:t>
                      </a:r>
                      <a:endParaRPr kumimoji="1" lang="ja-JP" altLang="en-US" sz="1300" dirty="0">
                        <a:latin typeface="+mj-ea"/>
                        <a:ea typeface="+mj-ea"/>
                      </a:endParaRPr>
                    </a:p>
                  </a:txBody>
                  <a:tcPr marL="56520" marR="56520" marT="30007" marB="30007"/>
                </a:tc>
                <a:tc>
                  <a:txBody>
                    <a:bodyPr/>
                    <a:lstStyle/>
                    <a:p>
                      <a:r>
                        <a:rPr kumimoji="1" lang="en-US" altLang="ja-JP" sz="1300" dirty="0" smtClean="0">
                          <a:solidFill>
                            <a:schemeClr val="tx1"/>
                          </a:solidFill>
                          <a:latin typeface="+mj-ea"/>
                          <a:ea typeface="+mj-ea"/>
                        </a:rPr>
                        <a:t>Manual ND x2 (F55</a:t>
                      </a:r>
                      <a:r>
                        <a:rPr kumimoji="1" lang="en-US" altLang="ja-JP" sz="1300" baseline="0" dirty="0" smtClean="0">
                          <a:solidFill>
                            <a:schemeClr val="tx1"/>
                          </a:solidFill>
                          <a:latin typeface="+mj-ea"/>
                          <a:ea typeface="+mj-ea"/>
                        </a:rPr>
                        <a:t> only)</a:t>
                      </a:r>
                    </a:p>
                    <a:p>
                      <a:r>
                        <a:rPr kumimoji="1" lang="en-US" altLang="ja-JP" sz="1300" b="0" baseline="0" dirty="0" smtClean="0">
                          <a:solidFill>
                            <a:schemeClr val="tx1"/>
                          </a:solidFill>
                          <a:latin typeface="+mj-ea"/>
                          <a:ea typeface="+mj-ea"/>
                        </a:rPr>
                        <a:t>Motorized ND x4 + CC x4 with LA-FZB2</a:t>
                      </a:r>
                      <a:endParaRPr kumimoji="1" lang="ja-JP" altLang="en-US" sz="1300" b="0" dirty="0">
                        <a:solidFill>
                          <a:schemeClr val="tx1"/>
                        </a:solidFill>
                        <a:latin typeface="+mj-ea"/>
                        <a:ea typeface="+mj-ea"/>
                      </a:endParaRPr>
                    </a:p>
                  </a:txBody>
                  <a:tcPr marL="56520" marR="56520" marT="30007" marB="30007"/>
                </a:tc>
                <a:tc>
                  <a:txBody>
                    <a:bodyPr/>
                    <a:lstStyle/>
                    <a:p>
                      <a:endParaRPr kumimoji="1" lang="ja-JP" altLang="en-US" sz="1300" dirty="0">
                        <a:latin typeface="+mj-ea"/>
                        <a:ea typeface="+mj-ea"/>
                      </a:endParaRPr>
                    </a:p>
                  </a:txBody>
                  <a:tcPr marL="56520" marR="56520" marT="30007" marB="30007"/>
                </a:tc>
              </a:tr>
              <a:tr h="287813">
                <a:tc>
                  <a:txBody>
                    <a:bodyPr/>
                    <a:lstStyle/>
                    <a:p>
                      <a:r>
                        <a:rPr kumimoji="1" lang="en-US" altLang="ja-JP" sz="1300" b="0" dirty="0" smtClean="0">
                          <a:solidFill>
                            <a:schemeClr val="tx1"/>
                          </a:solidFill>
                          <a:latin typeface="+mj-ea"/>
                          <a:ea typeface="+mj-ea"/>
                        </a:rPr>
                        <a:t>AUDIO (Mic Input)</a:t>
                      </a:r>
                      <a:endParaRPr kumimoji="1" lang="ja-JP" altLang="en-US" sz="1300" b="0" dirty="0">
                        <a:solidFill>
                          <a:schemeClr val="tx1"/>
                        </a:solidFill>
                        <a:latin typeface="+mj-ea"/>
                        <a:ea typeface="+mj-ea"/>
                      </a:endParaRPr>
                    </a:p>
                  </a:txBody>
                  <a:tcPr marL="56520" marR="56520" marT="30007" marB="30007"/>
                </a:tc>
                <a:tc>
                  <a:txBody>
                    <a:bodyPr/>
                    <a:lstStyle/>
                    <a:p>
                      <a:r>
                        <a:rPr kumimoji="1" lang="en-US" altLang="ja-JP" sz="1300" b="0" dirty="0" smtClean="0">
                          <a:solidFill>
                            <a:schemeClr val="tx1"/>
                          </a:solidFill>
                          <a:latin typeface="+mj-ea"/>
                          <a:ea typeface="+mj-ea"/>
                        </a:rPr>
                        <a:t>1ch @CA-4000</a:t>
                      </a:r>
                      <a:endParaRPr kumimoji="1" lang="ja-JP" altLang="en-US" sz="1300" b="0" dirty="0">
                        <a:solidFill>
                          <a:schemeClr val="tx1"/>
                        </a:solidFill>
                        <a:latin typeface="+mj-ea"/>
                        <a:ea typeface="+mj-ea"/>
                      </a:endParaRPr>
                    </a:p>
                  </a:txBody>
                  <a:tcPr marL="56520" marR="56520" marT="30007" marB="30007"/>
                </a:tc>
                <a:tc>
                  <a:txBody>
                    <a:bodyPr/>
                    <a:lstStyle/>
                    <a:p>
                      <a:r>
                        <a:rPr kumimoji="1" lang="en-US" altLang="ja-JP" sz="1300" b="0" dirty="0" smtClean="0">
                          <a:solidFill>
                            <a:schemeClr val="tx1"/>
                          </a:solidFill>
                          <a:latin typeface="+mj-ea"/>
                          <a:ea typeface="+mj-ea"/>
                        </a:rPr>
                        <a:t>2ch @F55</a:t>
                      </a:r>
                      <a:endParaRPr kumimoji="1" lang="ja-JP" altLang="en-US" sz="1300" b="0" dirty="0">
                        <a:solidFill>
                          <a:schemeClr val="tx1"/>
                        </a:solidFill>
                        <a:latin typeface="+mj-ea"/>
                        <a:ea typeface="+mj-ea"/>
                      </a:endParaRPr>
                    </a:p>
                  </a:txBody>
                  <a:tcPr marL="56520" marR="56520" marT="30007" marB="30007"/>
                </a:tc>
                <a:tc>
                  <a:txBody>
                    <a:bodyPr/>
                    <a:lstStyle/>
                    <a:p>
                      <a:endParaRPr kumimoji="1" lang="ja-JP" altLang="en-US" sz="1300" b="0" dirty="0">
                        <a:solidFill>
                          <a:schemeClr val="bg1"/>
                        </a:solidFill>
                        <a:latin typeface="+mj-ea"/>
                        <a:ea typeface="+mj-ea"/>
                      </a:endParaRPr>
                    </a:p>
                  </a:txBody>
                  <a:tcPr marL="56520" marR="56520" marT="30007" marB="30007"/>
                </a:tc>
              </a:tr>
              <a:tr h="287813">
                <a:tc>
                  <a:txBody>
                    <a:bodyPr/>
                    <a:lstStyle/>
                    <a:p>
                      <a:r>
                        <a:rPr kumimoji="1" lang="en-US" altLang="ja-JP" sz="1300" b="0" dirty="0" smtClean="0">
                          <a:solidFill>
                            <a:schemeClr val="tx1"/>
                          </a:solidFill>
                          <a:latin typeface="+mj-ea"/>
                          <a:ea typeface="+mj-ea"/>
                        </a:rPr>
                        <a:t>Shoulder Pad</a:t>
                      </a:r>
                      <a:endParaRPr kumimoji="1" lang="ja-JP" altLang="en-US" sz="1300" b="0" dirty="0">
                        <a:solidFill>
                          <a:schemeClr val="tx1"/>
                        </a:solidFill>
                        <a:latin typeface="+mj-ea"/>
                        <a:ea typeface="+mj-ea"/>
                      </a:endParaRPr>
                    </a:p>
                  </a:txBody>
                  <a:tcPr marL="56520" marR="56520" marT="30007" marB="30007"/>
                </a:tc>
                <a:tc>
                  <a:txBody>
                    <a:bodyPr/>
                    <a:lstStyle/>
                    <a:p>
                      <a:r>
                        <a:rPr kumimoji="1" lang="en-US" altLang="ja-JP" sz="1300" b="0" dirty="0" smtClean="0">
                          <a:solidFill>
                            <a:schemeClr val="tx1"/>
                          </a:solidFill>
                          <a:latin typeface="+mj-ea"/>
                          <a:ea typeface="+mj-ea"/>
                        </a:rPr>
                        <a:t>Fix</a:t>
                      </a:r>
                      <a:endParaRPr kumimoji="1" lang="ja-JP" altLang="en-US" sz="1300" b="0" dirty="0">
                        <a:solidFill>
                          <a:schemeClr val="tx1"/>
                        </a:solidFill>
                        <a:latin typeface="+mj-ea"/>
                        <a:ea typeface="+mj-ea"/>
                      </a:endParaRPr>
                    </a:p>
                  </a:txBody>
                  <a:tcPr marL="56520" marR="56520" marT="30007" marB="30007"/>
                </a:tc>
                <a:tc>
                  <a:txBody>
                    <a:bodyPr/>
                    <a:lstStyle/>
                    <a:p>
                      <a:r>
                        <a:rPr kumimoji="1" lang="en-US" altLang="ja-JP" sz="1300" b="0" dirty="0" smtClean="0">
                          <a:solidFill>
                            <a:schemeClr val="tx1"/>
                          </a:solidFill>
                          <a:latin typeface="+mj-ea"/>
                          <a:ea typeface="+mj-ea"/>
                        </a:rPr>
                        <a:t>Adjustable</a:t>
                      </a:r>
                      <a:endParaRPr kumimoji="1" lang="ja-JP" altLang="en-US" sz="1300" b="0" dirty="0">
                        <a:solidFill>
                          <a:schemeClr val="tx1"/>
                        </a:solidFill>
                        <a:latin typeface="+mj-ea"/>
                        <a:ea typeface="+mj-ea"/>
                      </a:endParaRPr>
                    </a:p>
                  </a:txBody>
                  <a:tcPr marL="56520" marR="56520" marT="30007" marB="30007"/>
                </a:tc>
                <a:tc>
                  <a:txBody>
                    <a:bodyPr/>
                    <a:lstStyle/>
                    <a:p>
                      <a:endParaRPr kumimoji="1" lang="ja-JP" altLang="en-US" sz="1300" b="0" dirty="0">
                        <a:solidFill>
                          <a:schemeClr val="bg1"/>
                        </a:solidFill>
                        <a:latin typeface="+mj-ea"/>
                        <a:ea typeface="+mj-ea"/>
                      </a:endParaRPr>
                    </a:p>
                  </a:txBody>
                  <a:tcPr marL="56520" marR="56520" marT="30007" marB="30007"/>
                </a:tc>
              </a:tr>
              <a:tr h="510015">
                <a:tc>
                  <a:txBody>
                    <a:bodyPr/>
                    <a:lstStyle/>
                    <a:p>
                      <a:r>
                        <a:rPr kumimoji="1" lang="en-US" altLang="ja-JP" sz="1300" b="0" dirty="0" smtClean="0">
                          <a:solidFill>
                            <a:schemeClr val="tx1"/>
                          </a:solidFill>
                          <a:latin typeface="+mj-ea"/>
                          <a:ea typeface="+mj-ea"/>
                        </a:rPr>
                        <a:t>Transmission length</a:t>
                      </a:r>
                    </a:p>
                    <a:p>
                      <a:r>
                        <a:rPr kumimoji="1" lang="en-US" altLang="ja-JP" sz="1300" b="0" dirty="0" smtClean="0">
                          <a:solidFill>
                            <a:schemeClr val="tx1"/>
                          </a:solidFill>
                          <a:latin typeface="+mj-ea"/>
                          <a:ea typeface="+mj-ea"/>
                        </a:rPr>
                        <a:t>with HDCU-2000</a:t>
                      </a:r>
                      <a:r>
                        <a:rPr kumimoji="1" lang="ja-JP" altLang="en-US" sz="1300" b="0" baseline="0" dirty="0" smtClean="0">
                          <a:solidFill>
                            <a:schemeClr val="tx1"/>
                          </a:solidFill>
                          <a:latin typeface="+mj-ea"/>
                          <a:ea typeface="+mj-ea"/>
                        </a:rPr>
                        <a:t> </a:t>
                      </a:r>
                      <a:r>
                        <a:rPr kumimoji="1" lang="en-US" altLang="ja-JP" sz="1300" b="0" dirty="0" smtClean="0">
                          <a:solidFill>
                            <a:schemeClr val="tx1"/>
                          </a:solidFill>
                          <a:latin typeface="+mj-ea"/>
                          <a:ea typeface="+mj-ea"/>
                        </a:rPr>
                        <a:t>(2500)</a:t>
                      </a:r>
                      <a:endParaRPr kumimoji="1" lang="ja-JP" altLang="en-US" sz="1300" b="0" dirty="0">
                        <a:solidFill>
                          <a:schemeClr val="tx1"/>
                        </a:solidFill>
                        <a:latin typeface="+mj-ea"/>
                        <a:ea typeface="+mj-ea"/>
                      </a:endParaRPr>
                    </a:p>
                  </a:txBody>
                  <a:tcPr marL="56520" marR="56520" marT="30007" marB="30007"/>
                </a:tc>
                <a:tc>
                  <a:txBody>
                    <a:bodyPr/>
                    <a:lstStyle/>
                    <a:p>
                      <a:r>
                        <a:rPr kumimoji="1" lang="en-US" altLang="ja-JP" sz="1300" b="0" dirty="0" smtClean="0">
                          <a:solidFill>
                            <a:schemeClr val="tx1"/>
                          </a:solidFill>
                          <a:latin typeface="+mj-ea"/>
                          <a:ea typeface="+mj-ea"/>
                        </a:rPr>
                        <a:t>Max 1km</a:t>
                      </a:r>
                      <a:r>
                        <a:rPr kumimoji="1" lang="en-US" altLang="ja-JP" sz="1300" b="0" baseline="0" dirty="0" smtClean="0">
                          <a:solidFill>
                            <a:schemeClr val="tx1"/>
                          </a:solidFill>
                          <a:latin typeface="+mj-ea"/>
                          <a:ea typeface="+mj-ea"/>
                        </a:rPr>
                        <a:t> (</a:t>
                      </a:r>
                      <a:r>
                        <a:rPr kumimoji="1" lang="en-US" altLang="ja-JP" sz="1300" b="0" dirty="0" smtClean="0">
                          <a:solidFill>
                            <a:schemeClr val="tx1"/>
                          </a:solidFill>
                          <a:latin typeface="+mj-ea"/>
                          <a:ea typeface="+mj-ea"/>
                        </a:rPr>
                        <a:t>500m)</a:t>
                      </a:r>
                    </a:p>
                    <a:p>
                      <a:r>
                        <a:rPr kumimoji="1" lang="en-US" altLang="ja-JP" sz="1300" b="0" dirty="0" smtClean="0">
                          <a:solidFill>
                            <a:schemeClr val="tx1"/>
                          </a:solidFill>
                          <a:latin typeface="+mj-ea"/>
                          <a:ea typeface="+mj-ea"/>
                        </a:rPr>
                        <a:t>2/3” ---NO,</a:t>
                      </a:r>
                      <a:r>
                        <a:rPr kumimoji="1" lang="en-US" altLang="ja-JP" sz="1300" b="0" baseline="0" dirty="0" smtClean="0">
                          <a:solidFill>
                            <a:schemeClr val="tx1"/>
                          </a:solidFill>
                          <a:latin typeface="+mj-ea"/>
                          <a:ea typeface="+mj-ea"/>
                        </a:rPr>
                        <a:t> no conversion adapter</a:t>
                      </a:r>
                      <a:endParaRPr kumimoji="1" lang="ja-JP" altLang="en-US" sz="1300" b="0" dirty="0">
                        <a:solidFill>
                          <a:schemeClr val="tx1"/>
                        </a:solidFill>
                        <a:latin typeface="+mj-ea"/>
                        <a:ea typeface="+mj-ea"/>
                      </a:endParaRPr>
                    </a:p>
                  </a:txBody>
                  <a:tcPr marL="56520" marR="56520" marT="30007" marB="30007"/>
                </a:tc>
                <a:tc>
                  <a:txBody>
                    <a:bodyPr/>
                    <a:lstStyle/>
                    <a:p>
                      <a:r>
                        <a:rPr kumimoji="1" lang="en-US" altLang="ja-JP" sz="1300" b="0" dirty="0" smtClean="0">
                          <a:solidFill>
                            <a:schemeClr val="tx1"/>
                          </a:solidFill>
                          <a:latin typeface="+mj-ea"/>
                          <a:ea typeface="+mj-ea"/>
                        </a:rPr>
                        <a:t>Max 2km (1km)</a:t>
                      </a:r>
                    </a:p>
                    <a:p>
                      <a:r>
                        <a:rPr kumimoji="1" lang="en-US" altLang="ja-JP" sz="1300" b="0" dirty="0" smtClean="0">
                          <a:solidFill>
                            <a:schemeClr val="tx1"/>
                          </a:solidFill>
                          <a:latin typeface="+mj-ea"/>
                          <a:ea typeface="+mj-ea"/>
                        </a:rPr>
                        <a:t>Large</a:t>
                      </a:r>
                      <a:r>
                        <a:rPr kumimoji="1" lang="en-US" altLang="ja-JP" sz="1300" b="0" baseline="0" dirty="0" smtClean="0">
                          <a:solidFill>
                            <a:schemeClr val="tx1"/>
                          </a:solidFill>
                          <a:latin typeface="+mj-ea"/>
                          <a:ea typeface="+mj-ea"/>
                        </a:rPr>
                        <a:t> lens: </a:t>
                      </a:r>
                      <a:r>
                        <a:rPr kumimoji="1" lang="en-US" altLang="ja-JP" sz="1300" b="0" baseline="0" dirty="0" err="1" smtClean="0">
                          <a:solidFill>
                            <a:schemeClr val="tx1"/>
                          </a:solidFill>
                          <a:latin typeface="+mj-ea"/>
                          <a:ea typeface="+mj-ea"/>
                        </a:rPr>
                        <a:t>Approx</a:t>
                      </a:r>
                      <a:r>
                        <a:rPr kumimoji="1" lang="en-US" altLang="ja-JP" sz="1300" b="0" baseline="0" dirty="0" smtClean="0">
                          <a:solidFill>
                            <a:schemeClr val="tx1"/>
                          </a:solidFill>
                          <a:latin typeface="+mj-ea"/>
                          <a:ea typeface="+mj-ea"/>
                        </a:rPr>
                        <a:t>, 1500/700m</a:t>
                      </a:r>
                      <a:endParaRPr kumimoji="1" lang="ja-JP" altLang="en-US" sz="1300" b="0" dirty="0">
                        <a:solidFill>
                          <a:schemeClr val="tx1"/>
                        </a:solidFill>
                        <a:latin typeface="+mj-ea"/>
                        <a:ea typeface="+mj-ea"/>
                      </a:endParaRPr>
                    </a:p>
                  </a:txBody>
                  <a:tcPr marL="56520" marR="56520" marT="30007" marB="30007"/>
                </a:tc>
                <a:tc>
                  <a:txBody>
                    <a:bodyPr/>
                    <a:lstStyle/>
                    <a:p>
                      <a:endParaRPr kumimoji="1" lang="ja-JP" altLang="en-US" sz="1300" b="0" dirty="0">
                        <a:solidFill>
                          <a:schemeClr val="bg1"/>
                        </a:solidFill>
                        <a:latin typeface="+mj-ea"/>
                        <a:ea typeface="+mj-ea"/>
                      </a:endParaRPr>
                    </a:p>
                  </a:txBody>
                  <a:tcPr marL="56520" marR="56520" marT="30007" marB="30007"/>
                </a:tc>
              </a:tr>
              <a:tr h="510015">
                <a:tc>
                  <a:txBody>
                    <a:bodyPr/>
                    <a:lstStyle/>
                    <a:p>
                      <a:r>
                        <a:rPr kumimoji="1" lang="en-US" altLang="ja-JP" sz="1300" b="0" dirty="0" smtClean="0">
                          <a:solidFill>
                            <a:schemeClr val="tx1"/>
                          </a:solidFill>
                          <a:latin typeface="+mj-ea"/>
                          <a:ea typeface="+mj-ea"/>
                        </a:rPr>
                        <a:t>Weight w/o Lens, VF</a:t>
                      </a:r>
                      <a:endParaRPr kumimoji="1" lang="ja-JP" altLang="en-US" sz="1300" b="0" dirty="0">
                        <a:solidFill>
                          <a:schemeClr val="tx1"/>
                        </a:solidFill>
                        <a:latin typeface="+mj-ea"/>
                        <a:ea typeface="+mj-ea"/>
                      </a:endParaRPr>
                    </a:p>
                  </a:txBody>
                  <a:tcPr marL="56520" marR="56520" marT="30007" marB="30007"/>
                </a:tc>
                <a:tc>
                  <a:txBody>
                    <a:bodyPr/>
                    <a:lstStyle/>
                    <a:p>
                      <a:r>
                        <a:rPr kumimoji="1" lang="en-US" altLang="ja-JP" sz="1300" b="0" dirty="0" smtClean="0">
                          <a:solidFill>
                            <a:schemeClr val="tx1"/>
                          </a:solidFill>
                          <a:latin typeface="+mj-ea"/>
                          <a:ea typeface="+mj-ea"/>
                        </a:rPr>
                        <a:t>10.3kgf  (F65+F65Adaptor+CA+PB40)</a:t>
                      </a:r>
                      <a:endParaRPr kumimoji="1" lang="ja-JP" altLang="en-US" sz="1300" b="0" dirty="0">
                        <a:solidFill>
                          <a:schemeClr val="tx1"/>
                        </a:solidFill>
                        <a:latin typeface="+mj-ea"/>
                        <a:ea typeface="+mj-ea"/>
                      </a:endParaRPr>
                    </a:p>
                  </a:txBody>
                  <a:tcPr marL="56520" marR="56520" marT="30007" marB="30007"/>
                </a:tc>
                <a:tc>
                  <a:txBody>
                    <a:bodyPr/>
                    <a:lstStyle/>
                    <a:p>
                      <a:r>
                        <a:rPr kumimoji="1" lang="en-US" altLang="ja-JP" sz="1300" b="0" dirty="0" smtClean="0">
                          <a:solidFill>
                            <a:schemeClr val="tx1"/>
                          </a:solidFill>
                          <a:latin typeface="+mj-ea"/>
                          <a:ea typeface="+mj-ea"/>
                        </a:rPr>
                        <a:t>6.4kgf (F55+CA)</a:t>
                      </a:r>
                      <a:endParaRPr kumimoji="1" lang="ja-JP" altLang="en-US" sz="1300" b="0" dirty="0">
                        <a:solidFill>
                          <a:schemeClr val="tx1"/>
                        </a:solidFill>
                        <a:latin typeface="+mj-ea"/>
                        <a:ea typeface="+mj-ea"/>
                      </a:endParaRPr>
                    </a:p>
                  </a:txBody>
                  <a:tcPr marL="56520" marR="56520" marT="30007" marB="30007"/>
                </a:tc>
                <a:tc>
                  <a:txBody>
                    <a:bodyPr/>
                    <a:lstStyle/>
                    <a:p>
                      <a:endParaRPr kumimoji="1" lang="ja-JP" altLang="en-US" sz="1300" b="0" dirty="0">
                        <a:solidFill>
                          <a:schemeClr val="bg1"/>
                        </a:solidFill>
                        <a:latin typeface="+mj-ea"/>
                        <a:ea typeface="+mj-ea"/>
                      </a:endParaRPr>
                    </a:p>
                  </a:txBody>
                  <a:tcPr marL="56520" marR="56520" marT="30007" marB="30007"/>
                </a:tc>
              </a:tr>
            </a:tbl>
          </a:graphicData>
        </a:graphic>
      </p:graphicFrame>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060509" y="127030"/>
            <a:ext cx="1144191" cy="515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Tree>
    <p:extLst>
      <p:ext uri="{BB962C8B-B14F-4D97-AF65-F5344CB8AC3E}">
        <p14:creationId xmlns:p14="http://schemas.microsoft.com/office/powerpoint/2010/main" val="25854202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正方形/長方形 41"/>
          <p:cNvSpPr/>
          <p:nvPr/>
        </p:nvSpPr>
        <p:spPr>
          <a:xfrm>
            <a:off x="471948" y="889206"/>
            <a:ext cx="11458564" cy="246618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687" tIns="54330" rIns="108687" bIns="54330" rtlCol="0" anchor="ctr"/>
          <a:lstStyle/>
          <a:p>
            <a:pPr algn="ctr" defTabSz="760849" fontAlgn="base">
              <a:spcBef>
                <a:spcPct val="0"/>
              </a:spcBef>
              <a:spcAft>
                <a:spcPct val="0"/>
              </a:spcAft>
            </a:pPr>
            <a:endParaRPr lang="ja-JP" altLang="en-US" b="1" dirty="0">
              <a:solidFill>
                <a:srgbClr val="FFFFFF"/>
              </a:solidFill>
            </a:endParaRPr>
          </a:p>
        </p:txBody>
      </p:sp>
      <p:sp>
        <p:nvSpPr>
          <p:cNvPr id="2" name="タイトル 1"/>
          <p:cNvSpPr>
            <a:spLocks noGrp="1"/>
          </p:cNvSpPr>
          <p:nvPr>
            <p:ph type="title"/>
          </p:nvPr>
        </p:nvSpPr>
        <p:spPr/>
        <p:txBody>
          <a:bodyPr>
            <a:normAutofit fontScale="90000"/>
          </a:bodyPr>
          <a:lstStyle/>
          <a:p>
            <a:r>
              <a:rPr lang="en-US" altLang="ja-JP" sz="3700" dirty="0"/>
              <a:t>F55/F65 HFR Solution</a:t>
            </a:r>
            <a:endParaRPr lang="ja-JP" altLang="en-US" sz="3700" dirty="0">
              <a:solidFill>
                <a:srgbClr val="FF0000"/>
              </a:solidFill>
            </a:endParaRPr>
          </a:p>
        </p:txBody>
      </p:sp>
      <p:pic>
        <p:nvPicPr>
          <p:cNvPr id="4"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31778" y="1971979"/>
            <a:ext cx="1906393" cy="765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テキスト ボックス 6"/>
          <p:cNvSpPr txBox="1"/>
          <p:nvPr/>
        </p:nvSpPr>
        <p:spPr>
          <a:xfrm>
            <a:off x="1111186" y="3009805"/>
            <a:ext cx="2028993" cy="356104"/>
          </a:xfrm>
          <a:prstGeom prst="rect">
            <a:avLst/>
          </a:prstGeom>
          <a:noFill/>
        </p:spPr>
        <p:txBody>
          <a:bodyPr wrap="square" lIns="108687" tIns="54333" rIns="108687" bIns="54333" rtlCol="0">
            <a:spAutoFit/>
          </a:bodyPr>
          <a:lstStyle/>
          <a:p>
            <a:pPr defTabSz="760849" fontAlgn="base">
              <a:spcBef>
                <a:spcPct val="0"/>
              </a:spcBef>
              <a:spcAft>
                <a:spcPct val="0"/>
              </a:spcAft>
            </a:pPr>
            <a:r>
              <a:rPr lang="en-US" altLang="ja-JP" sz="1600" dirty="0">
                <a:solidFill>
                  <a:srgbClr val="000000"/>
                </a:solidFill>
              </a:rPr>
              <a:t>F55+CA4000</a:t>
            </a:r>
            <a:endParaRPr lang="ja-JP" altLang="en-US" sz="1600" dirty="0">
              <a:solidFill>
                <a:srgbClr val="000000"/>
              </a:solidFill>
            </a:endParaRPr>
          </a:p>
        </p:txBody>
      </p:sp>
      <p:sp>
        <p:nvSpPr>
          <p:cNvPr id="9" name="テキスト ボックス 8"/>
          <p:cNvSpPr txBox="1"/>
          <p:nvPr/>
        </p:nvSpPr>
        <p:spPr>
          <a:xfrm>
            <a:off x="698143" y="1162942"/>
            <a:ext cx="4329110" cy="574649"/>
          </a:xfrm>
          <a:prstGeom prst="rect">
            <a:avLst/>
          </a:prstGeom>
          <a:noFill/>
        </p:spPr>
        <p:txBody>
          <a:bodyPr wrap="square" lIns="0" tIns="0" rIns="0" bIns="0" rtlCol="0">
            <a:spAutoFit/>
          </a:bodyPr>
          <a:lstStyle/>
          <a:p>
            <a:pPr defTabSz="1731763"/>
            <a:r>
              <a:rPr lang="en-US" altLang="ja-JP" sz="1800" dirty="0">
                <a:solidFill>
                  <a:srgbClr val="000000"/>
                </a:solidFill>
              </a:rPr>
              <a:t>        1080 200P/240P --Available </a:t>
            </a:r>
          </a:p>
          <a:p>
            <a:pPr defTabSz="1731763"/>
            <a:r>
              <a:rPr lang="en-US" altLang="ja-JP" sz="1500" dirty="0">
                <a:solidFill>
                  <a:srgbClr val="FF0000"/>
                </a:solidFill>
              </a:rPr>
              <a:t> </a:t>
            </a:r>
            <a:r>
              <a:rPr lang="en-US" altLang="ja-JP" sz="1500" dirty="0">
                <a:solidFill>
                  <a:srgbClr val="C00000"/>
                </a:solidFill>
              </a:rPr>
              <a:t>New</a:t>
            </a:r>
            <a:r>
              <a:rPr lang="en-US" altLang="ja-JP" sz="1800" dirty="0">
                <a:solidFill>
                  <a:srgbClr val="C00000"/>
                </a:solidFill>
              </a:rPr>
              <a:t> 1080 300P/360P– April/2014</a:t>
            </a:r>
          </a:p>
        </p:txBody>
      </p:sp>
      <p:sp>
        <p:nvSpPr>
          <p:cNvPr id="10" name="テキスト ボックス 9"/>
          <p:cNvSpPr txBox="1"/>
          <p:nvPr/>
        </p:nvSpPr>
        <p:spPr>
          <a:xfrm>
            <a:off x="3497448" y="2984430"/>
            <a:ext cx="2346110" cy="356104"/>
          </a:xfrm>
          <a:prstGeom prst="rect">
            <a:avLst/>
          </a:prstGeom>
          <a:noFill/>
        </p:spPr>
        <p:txBody>
          <a:bodyPr wrap="square" lIns="108687" tIns="54333" rIns="108687" bIns="54333" rtlCol="0">
            <a:spAutoFit/>
          </a:bodyPr>
          <a:lstStyle/>
          <a:p>
            <a:pPr defTabSz="760849" fontAlgn="base">
              <a:spcBef>
                <a:spcPct val="0"/>
              </a:spcBef>
              <a:spcAft>
                <a:spcPct val="0"/>
              </a:spcAft>
            </a:pPr>
            <a:r>
              <a:rPr lang="en-US" altLang="ja-JP" sz="1600" dirty="0">
                <a:solidFill>
                  <a:srgbClr val="000000"/>
                </a:solidFill>
              </a:rPr>
              <a:t>BPU4000+HDCU2000</a:t>
            </a:r>
            <a:endParaRPr lang="ja-JP" altLang="en-US" sz="1600" dirty="0">
              <a:solidFill>
                <a:srgbClr val="000000"/>
              </a:solidFill>
            </a:endParaRPr>
          </a:p>
        </p:txBody>
      </p:sp>
      <p:pic>
        <p:nvPicPr>
          <p:cNvPr id="15" name="Picture 5"/>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18898" r="76378"/>
                    </a14:imgEffect>
                  </a14:imgLayer>
                </a14:imgProps>
              </a:ext>
              <a:ext uri="{28A0092B-C50C-407E-A947-70E740481C1C}">
                <a14:useLocalDpi xmlns:a14="http://schemas.microsoft.com/office/drawing/2010/main" val="0"/>
              </a:ext>
            </a:extLst>
          </a:blip>
          <a:srcRect/>
          <a:stretch>
            <a:fillRect/>
          </a:stretch>
        </p:blipFill>
        <p:spPr bwMode="auto">
          <a:xfrm>
            <a:off x="5918075" y="2349726"/>
            <a:ext cx="1408763" cy="973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6" name="グループ化 25"/>
          <p:cNvGrpSpPr/>
          <p:nvPr/>
        </p:nvGrpSpPr>
        <p:grpSpPr>
          <a:xfrm>
            <a:off x="7682211" y="1066284"/>
            <a:ext cx="2331915" cy="1073715"/>
            <a:chOff x="5722432" y="1271331"/>
            <a:chExt cx="2056896" cy="1073467"/>
          </a:xfrm>
        </p:grpSpPr>
        <p:grpSp>
          <p:nvGrpSpPr>
            <p:cNvPr id="27" name="グループ化 26"/>
            <p:cNvGrpSpPr/>
            <p:nvPr/>
          </p:nvGrpSpPr>
          <p:grpSpPr>
            <a:xfrm>
              <a:off x="5722432" y="1271331"/>
              <a:ext cx="2056896" cy="1073467"/>
              <a:chOff x="6079416" y="3696332"/>
              <a:chExt cx="2056896" cy="1073467"/>
            </a:xfrm>
          </p:grpSpPr>
          <p:pic>
            <p:nvPicPr>
              <p:cNvPr id="29" name="Picture 10"/>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5421" b="20817"/>
              <a:stretch/>
            </p:blipFill>
            <p:spPr bwMode="auto">
              <a:xfrm>
                <a:off x="6192975" y="3696332"/>
                <a:ext cx="1040508" cy="696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1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05954" y="3864498"/>
                <a:ext cx="768582" cy="528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1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79416" y="4247873"/>
                <a:ext cx="2056896" cy="521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8" name="Picture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22350" y="1293246"/>
              <a:ext cx="749300" cy="45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33" name="直線矢印コネクタ 32"/>
          <p:cNvCxnSpPr/>
          <p:nvPr/>
        </p:nvCxnSpPr>
        <p:spPr>
          <a:xfrm>
            <a:off x="5581957" y="2139997"/>
            <a:ext cx="2100255" cy="0"/>
          </a:xfrm>
          <a:prstGeom prst="straightConnector1">
            <a:avLst/>
          </a:prstGeom>
          <a:ln w="28575">
            <a:solidFill>
              <a:srgbClr val="3333FF"/>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4" name="テキスト ボックス 33"/>
          <p:cNvSpPr txBox="1"/>
          <p:nvPr/>
        </p:nvSpPr>
        <p:spPr>
          <a:xfrm>
            <a:off x="6941298" y="3079089"/>
            <a:ext cx="1742248" cy="246279"/>
          </a:xfrm>
          <a:prstGeom prst="rect">
            <a:avLst/>
          </a:prstGeom>
          <a:noFill/>
        </p:spPr>
        <p:txBody>
          <a:bodyPr wrap="square" lIns="0" tIns="0" rIns="0" bIns="0" rtlCol="0">
            <a:spAutoFit/>
          </a:bodyPr>
          <a:lstStyle/>
          <a:p>
            <a:pPr defTabSz="1731763"/>
            <a:r>
              <a:rPr lang="en-US" altLang="ja-JP" sz="1600" dirty="0">
                <a:solidFill>
                  <a:srgbClr val="000000"/>
                </a:solidFill>
              </a:rPr>
              <a:t>RCP-1500</a:t>
            </a:r>
            <a:endParaRPr lang="ja-JP" altLang="en-US" sz="1600" dirty="0">
              <a:solidFill>
                <a:srgbClr val="000000"/>
              </a:solidFill>
            </a:endParaRPr>
          </a:p>
        </p:txBody>
      </p:sp>
      <p:cxnSp>
        <p:nvCxnSpPr>
          <p:cNvPr id="38" name="直線矢印コネクタ 37"/>
          <p:cNvCxnSpPr/>
          <p:nvPr/>
        </p:nvCxnSpPr>
        <p:spPr>
          <a:xfrm>
            <a:off x="5359087" y="2513330"/>
            <a:ext cx="1034894" cy="0"/>
          </a:xfrm>
          <a:prstGeom prst="straightConnector1">
            <a:avLst/>
          </a:prstGeom>
          <a:ln w="28575">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8" name="正方形/長方形 47"/>
          <p:cNvSpPr/>
          <p:nvPr/>
        </p:nvSpPr>
        <p:spPr>
          <a:xfrm>
            <a:off x="471948" y="3476968"/>
            <a:ext cx="11458564" cy="246618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687" tIns="54330" rIns="108687" bIns="54330" rtlCol="0" anchor="ctr"/>
          <a:lstStyle/>
          <a:p>
            <a:pPr algn="ctr" defTabSz="760849" fontAlgn="base">
              <a:spcBef>
                <a:spcPct val="0"/>
              </a:spcBef>
              <a:spcAft>
                <a:spcPct val="0"/>
              </a:spcAft>
            </a:pPr>
            <a:endParaRPr lang="ja-JP" altLang="en-US" b="1" dirty="0">
              <a:solidFill>
                <a:srgbClr val="FFFFFF"/>
              </a:solidFill>
            </a:endParaRPr>
          </a:p>
        </p:txBody>
      </p:sp>
      <p:pic>
        <p:nvPicPr>
          <p:cNvPr id="49"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797438" y="4637416"/>
            <a:ext cx="1906393" cy="765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 name="テキスト ボックス 50"/>
          <p:cNvSpPr txBox="1"/>
          <p:nvPr/>
        </p:nvSpPr>
        <p:spPr>
          <a:xfrm>
            <a:off x="698145" y="5423535"/>
            <a:ext cx="2983560" cy="602234"/>
          </a:xfrm>
          <a:prstGeom prst="rect">
            <a:avLst/>
          </a:prstGeom>
          <a:noFill/>
        </p:spPr>
        <p:txBody>
          <a:bodyPr wrap="square" lIns="108687" tIns="54333" rIns="108687" bIns="54333" rtlCol="0">
            <a:spAutoFit/>
          </a:bodyPr>
          <a:lstStyle/>
          <a:p>
            <a:pPr defTabSz="760849" fontAlgn="base">
              <a:spcBef>
                <a:spcPct val="0"/>
              </a:spcBef>
              <a:spcAft>
                <a:spcPct val="0"/>
              </a:spcAft>
            </a:pPr>
            <a:r>
              <a:rPr lang="en-US" altLang="ja-JP" sz="1600" dirty="0">
                <a:solidFill>
                  <a:srgbClr val="000000"/>
                </a:solidFill>
              </a:rPr>
              <a:t>F65+ </a:t>
            </a:r>
            <a:r>
              <a:rPr lang="en-US" altLang="ja-JP" sz="1200" dirty="0">
                <a:solidFill>
                  <a:srgbClr val="FF0000"/>
                </a:solidFill>
              </a:rPr>
              <a:t>New </a:t>
            </a:r>
            <a:r>
              <a:rPr lang="en-US" altLang="ja-JP" sz="1600" dirty="0">
                <a:solidFill>
                  <a:srgbClr val="000000"/>
                </a:solidFill>
              </a:rPr>
              <a:t>SKC4065+CA4000</a:t>
            </a:r>
          </a:p>
          <a:p>
            <a:pPr defTabSz="760849" fontAlgn="base">
              <a:spcBef>
                <a:spcPct val="0"/>
              </a:spcBef>
              <a:spcAft>
                <a:spcPct val="0"/>
              </a:spcAft>
            </a:pPr>
            <a:r>
              <a:rPr lang="en-US" altLang="ja-JP" sz="1600" dirty="0">
                <a:solidFill>
                  <a:srgbClr val="000000"/>
                </a:solidFill>
              </a:rPr>
              <a:t>+SKC-PB40</a:t>
            </a:r>
            <a:endParaRPr lang="ja-JP" altLang="en-US" sz="1600" dirty="0">
              <a:solidFill>
                <a:srgbClr val="000000"/>
              </a:solidFill>
            </a:endParaRPr>
          </a:p>
        </p:txBody>
      </p:sp>
      <p:sp>
        <p:nvSpPr>
          <p:cNvPr id="53" name="テキスト ボックス 52"/>
          <p:cNvSpPr txBox="1"/>
          <p:nvPr/>
        </p:nvSpPr>
        <p:spPr>
          <a:xfrm>
            <a:off x="683157" y="3534280"/>
            <a:ext cx="5620557" cy="287325"/>
          </a:xfrm>
          <a:prstGeom prst="rect">
            <a:avLst/>
          </a:prstGeom>
          <a:noFill/>
        </p:spPr>
        <p:txBody>
          <a:bodyPr wrap="square" lIns="0" tIns="0" rIns="0" bIns="0" rtlCol="0">
            <a:spAutoFit/>
          </a:bodyPr>
          <a:lstStyle/>
          <a:p>
            <a:pPr defTabSz="1731763"/>
            <a:r>
              <a:rPr lang="en-US" altLang="ja-JP" sz="1500" dirty="0">
                <a:solidFill>
                  <a:srgbClr val="C00000"/>
                </a:solidFill>
              </a:rPr>
              <a:t>New</a:t>
            </a:r>
            <a:r>
              <a:rPr lang="en-US" altLang="ja-JP" sz="1800" dirty="0">
                <a:solidFill>
                  <a:srgbClr val="C00000"/>
                </a:solidFill>
              </a:rPr>
              <a:t> 4K 100P/120P-------April/2014</a:t>
            </a:r>
          </a:p>
        </p:txBody>
      </p:sp>
      <p:sp>
        <p:nvSpPr>
          <p:cNvPr id="54" name="テキスト ボックス 53"/>
          <p:cNvSpPr txBox="1"/>
          <p:nvPr/>
        </p:nvSpPr>
        <p:spPr>
          <a:xfrm>
            <a:off x="3777816" y="5332724"/>
            <a:ext cx="2346110" cy="356104"/>
          </a:xfrm>
          <a:prstGeom prst="rect">
            <a:avLst/>
          </a:prstGeom>
          <a:noFill/>
        </p:spPr>
        <p:txBody>
          <a:bodyPr wrap="square" lIns="108687" tIns="54333" rIns="108687" bIns="54333" rtlCol="0">
            <a:spAutoFit/>
          </a:bodyPr>
          <a:lstStyle/>
          <a:p>
            <a:pPr defTabSz="760849" fontAlgn="base">
              <a:spcBef>
                <a:spcPct val="0"/>
              </a:spcBef>
              <a:spcAft>
                <a:spcPct val="0"/>
              </a:spcAft>
            </a:pPr>
            <a:r>
              <a:rPr lang="en-US" altLang="ja-JP" sz="1600" dirty="0">
                <a:solidFill>
                  <a:srgbClr val="000000"/>
                </a:solidFill>
              </a:rPr>
              <a:t>BPU4000+HDCU2000</a:t>
            </a:r>
            <a:endParaRPr lang="ja-JP" altLang="en-US" sz="1600" dirty="0">
              <a:solidFill>
                <a:srgbClr val="000000"/>
              </a:solidFill>
            </a:endParaRPr>
          </a:p>
        </p:txBody>
      </p:sp>
      <p:pic>
        <p:nvPicPr>
          <p:cNvPr id="55" name="Picture 5"/>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18898" r="76378"/>
                    </a14:imgEffect>
                  </a14:imgLayer>
                </a14:imgProps>
              </a:ext>
              <a:ext uri="{28A0092B-C50C-407E-A947-70E740481C1C}">
                <a14:useLocalDpi xmlns:a14="http://schemas.microsoft.com/office/drawing/2010/main" val="0"/>
              </a:ext>
            </a:extLst>
          </a:blip>
          <a:srcRect/>
          <a:stretch>
            <a:fillRect/>
          </a:stretch>
        </p:blipFill>
        <p:spPr bwMode="auto">
          <a:xfrm>
            <a:off x="5903089" y="4803901"/>
            <a:ext cx="1408763" cy="973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6" name="グループ化 55"/>
          <p:cNvGrpSpPr/>
          <p:nvPr/>
        </p:nvGrpSpPr>
        <p:grpSpPr>
          <a:xfrm>
            <a:off x="7655447" y="3731722"/>
            <a:ext cx="2331915" cy="1095396"/>
            <a:chOff x="5722432" y="1271331"/>
            <a:chExt cx="2056896" cy="1095143"/>
          </a:xfrm>
        </p:grpSpPr>
        <p:grpSp>
          <p:nvGrpSpPr>
            <p:cNvPr id="57" name="グループ化 56"/>
            <p:cNvGrpSpPr/>
            <p:nvPr/>
          </p:nvGrpSpPr>
          <p:grpSpPr>
            <a:xfrm>
              <a:off x="5722432" y="1271331"/>
              <a:ext cx="2056896" cy="1095143"/>
              <a:chOff x="6079416" y="3696332"/>
              <a:chExt cx="2056896" cy="1095143"/>
            </a:xfrm>
          </p:grpSpPr>
          <p:pic>
            <p:nvPicPr>
              <p:cNvPr id="59" name="Picture 10"/>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5421" b="20817"/>
              <a:stretch/>
            </p:blipFill>
            <p:spPr bwMode="auto">
              <a:xfrm>
                <a:off x="6192975" y="3696332"/>
                <a:ext cx="1040508" cy="696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 name="Picture 1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05954" y="3864498"/>
                <a:ext cx="768582" cy="528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 name="Picture 1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79416" y="4269549"/>
                <a:ext cx="2056896" cy="521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58" name="Picture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22350" y="1293246"/>
              <a:ext cx="749300" cy="45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62" name="直線矢印コネクタ 61"/>
          <p:cNvCxnSpPr/>
          <p:nvPr/>
        </p:nvCxnSpPr>
        <p:spPr>
          <a:xfrm>
            <a:off x="5566972" y="4594172"/>
            <a:ext cx="2100255" cy="0"/>
          </a:xfrm>
          <a:prstGeom prst="straightConnector1">
            <a:avLst/>
          </a:prstGeom>
          <a:ln w="28575">
            <a:solidFill>
              <a:srgbClr val="3333FF"/>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3" name="テキスト ボックス 62"/>
          <p:cNvSpPr txBox="1"/>
          <p:nvPr/>
        </p:nvSpPr>
        <p:spPr>
          <a:xfrm>
            <a:off x="6926313" y="5744526"/>
            <a:ext cx="1742248" cy="246279"/>
          </a:xfrm>
          <a:prstGeom prst="rect">
            <a:avLst/>
          </a:prstGeom>
          <a:noFill/>
        </p:spPr>
        <p:txBody>
          <a:bodyPr wrap="square" lIns="0" tIns="0" rIns="0" bIns="0" rtlCol="0">
            <a:spAutoFit/>
          </a:bodyPr>
          <a:lstStyle/>
          <a:p>
            <a:pPr defTabSz="1731763"/>
            <a:r>
              <a:rPr lang="en-US" altLang="ja-JP" sz="1600" dirty="0">
                <a:solidFill>
                  <a:srgbClr val="000000"/>
                </a:solidFill>
              </a:rPr>
              <a:t>RCP-1500</a:t>
            </a:r>
            <a:endParaRPr lang="ja-JP" altLang="en-US" sz="1600" dirty="0">
              <a:solidFill>
                <a:srgbClr val="000000"/>
              </a:solidFill>
            </a:endParaRPr>
          </a:p>
        </p:txBody>
      </p:sp>
      <p:cxnSp>
        <p:nvCxnSpPr>
          <p:cNvPr id="64" name="直線矢印コネクタ 63"/>
          <p:cNvCxnSpPr/>
          <p:nvPr/>
        </p:nvCxnSpPr>
        <p:spPr>
          <a:xfrm>
            <a:off x="5344102" y="4967505"/>
            <a:ext cx="1034894" cy="0"/>
          </a:xfrm>
          <a:prstGeom prst="straightConnector1">
            <a:avLst/>
          </a:prstGeom>
          <a:ln w="28575">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nvGrpSpPr>
          <p:cNvPr id="36" name="グループ化 35"/>
          <p:cNvGrpSpPr/>
          <p:nvPr/>
        </p:nvGrpSpPr>
        <p:grpSpPr>
          <a:xfrm>
            <a:off x="9865895" y="915022"/>
            <a:ext cx="2064619" cy="3824269"/>
            <a:chOff x="7701395" y="957429"/>
            <a:chExt cx="1325049" cy="2867538"/>
          </a:xfrm>
        </p:grpSpPr>
        <p:sp>
          <p:nvSpPr>
            <p:cNvPr id="6" name="テキスト ボックス 5"/>
            <p:cNvSpPr txBox="1"/>
            <p:nvPr/>
          </p:nvSpPr>
          <p:spPr>
            <a:xfrm>
              <a:off x="7703679" y="957429"/>
              <a:ext cx="1322764" cy="900038"/>
            </a:xfrm>
            <a:prstGeom prst="rect">
              <a:avLst/>
            </a:prstGeom>
            <a:solidFill>
              <a:schemeClr val="accent2"/>
            </a:solidFill>
            <a:ln>
              <a:solidFill>
                <a:srgbClr val="0066FF"/>
              </a:solidFill>
            </a:ln>
          </p:spPr>
          <p:txBody>
            <a:bodyPr wrap="square" rtlCol="0">
              <a:spAutoFit/>
            </a:bodyPr>
            <a:lstStyle/>
            <a:p>
              <a:r>
                <a:rPr lang="en-US" altLang="ja-JP" sz="1700" dirty="0">
                  <a:solidFill>
                    <a:schemeClr val="bg1"/>
                  </a:solidFill>
                </a:rPr>
                <a:t>EVS XT3</a:t>
              </a:r>
            </a:p>
            <a:p>
              <a:r>
                <a:rPr lang="en-US" altLang="ja-JP" sz="1500" dirty="0">
                  <a:solidFill>
                    <a:schemeClr val="bg1"/>
                  </a:solidFill>
                </a:rPr>
                <a:t>(</a:t>
              </a:r>
              <a:r>
                <a:rPr lang="en-US" altLang="ja-JP" sz="1200" dirty="0">
                  <a:solidFill>
                    <a:schemeClr val="bg1"/>
                  </a:solidFill>
                </a:rPr>
                <a:t>New software)</a:t>
              </a:r>
            </a:p>
            <a:p>
              <a:r>
                <a:rPr lang="en-US" altLang="ja-JP" sz="1200" dirty="0">
                  <a:solidFill>
                    <a:schemeClr val="bg1"/>
                  </a:solidFill>
                </a:rPr>
                <a:t>1080 240p :</a:t>
              </a:r>
              <a:r>
                <a:rPr lang="en-US" altLang="ja-JP" sz="1200" dirty="0"/>
                <a:t> </a:t>
              </a:r>
              <a:r>
                <a:rPr lang="en-US" altLang="ja-JP" sz="1200" dirty="0">
                  <a:solidFill>
                    <a:srgbClr val="C00000"/>
                  </a:solidFill>
                </a:rPr>
                <a:t>Available</a:t>
              </a:r>
            </a:p>
            <a:p>
              <a:r>
                <a:rPr lang="en-US" altLang="ja-JP" sz="1200" dirty="0">
                  <a:solidFill>
                    <a:schemeClr val="bg1"/>
                  </a:solidFill>
                </a:rPr>
                <a:t>1080 360p : N/A yet</a:t>
              </a:r>
            </a:p>
            <a:p>
              <a:r>
                <a:rPr lang="en-US" altLang="ja-JP" sz="1600" dirty="0"/>
                <a:t>                   </a:t>
              </a:r>
              <a:endParaRPr lang="ja-JP" altLang="en-US" sz="1600" dirty="0"/>
            </a:p>
          </p:txBody>
        </p:sp>
        <p:sp>
          <p:nvSpPr>
            <p:cNvPr id="47" name="テキスト ボックス 46"/>
            <p:cNvSpPr txBox="1"/>
            <p:nvPr/>
          </p:nvSpPr>
          <p:spPr>
            <a:xfrm>
              <a:off x="7701395" y="3051858"/>
              <a:ext cx="1325049" cy="773109"/>
            </a:xfrm>
            <a:prstGeom prst="rect">
              <a:avLst/>
            </a:prstGeom>
            <a:solidFill>
              <a:schemeClr val="accent2"/>
            </a:solidFill>
          </p:spPr>
          <p:txBody>
            <a:bodyPr wrap="square" rtlCol="0">
              <a:spAutoFit/>
            </a:bodyPr>
            <a:lstStyle/>
            <a:p>
              <a:r>
                <a:rPr lang="en-US" altLang="ja-JP" dirty="0">
                  <a:solidFill>
                    <a:schemeClr val="bg1"/>
                  </a:solidFill>
                </a:rPr>
                <a:t>EVS XT3</a:t>
              </a:r>
            </a:p>
            <a:p>
              <a:r>
                <a:rPr lang="en-US" altLang="ja-JP" sz="1200" dirty="0">
                  <a:solidFill>
                    <a:schemeClr val="bg1"/>
                  </a:solidFill>
                </a:rPr>
                <a:t>(New software)</a:t>
              </a:r>
            </a:p>
            <a:p>
              <a:r>
                <a:rPr lang="en-US" altLang="ja-JP" sz="1200" dirty="0">
                  <a:solidFill>
                    <a:schemeClr val="bg1"/>
                  </a:solidFill>
                </a:rPr>
                <a:t>4K 120p  : N/A yet</a:t>
              </a:r>
            </a:p>
            <a:p>
              <a:r>
                <a:rPr lang="en-US" altLang="ja-JP" sz="1600" dirty="0"/>
                <a:t>                  </a:t>
              </a:r>
            </a:p>
          </p:txBody>
        </p:sp>
      </p:grpSp>
      <p:pic>
        <p:nvPicPr>
          <p:cNvPr id="27654" name="Picture 6"/>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3433" b="82836" l="1135" r="95462"/>
                    </a14:imgEffect>
                  </a14:imgLayer>
                </a14:imgProps>
              </a:ext>
              <a:ext uri="{28A0092B-C50C-407E-A947-70E740481C1C}">
                <a14:useLocalDpi xmlns:a14="http://schemas.microsoft.com/office/drawing/2010/main" val="0"/>
              </a:ext>
            </a:extLst>
          </a:blip>
          <a:srcRect/>
          <a:stretch>
            <a:fillRect/>
          </a:stretch>
        </p:blipFill>
        <p:spPr bwMode="auto">
          <a:xfrm>
            <a:off x="1195326" y="1617987"/>
            <a:ext cx="4072580" cy="17675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2" name="Picture 6"/>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3433" b="82836" l="1135" r="95462"/>
                    </a14:imgEffect>
                  </a14:imgLayer>
                </a14:imgProps>
              </a:ext>
              <a:ext uri="{28A0092B-C50C-407E-A947-70E740481C1C}">
                <a14:useLocalDpi xmlns:a14="http://schemas.microsoft.com/office/drawing/2010/main" val="0"/>
              </a:ext>
            </a:extLst>
          </a:blip>
          <a:srcRect/>
          <a:stretch>
            <a:fillRect/>
          </a:stretch>
        </p:blipFill>
        <p:spPr bwMode="auto">
          <a:xfrm>
            <a:off x="1249181" y="3921670"/>
            <a:ext cx="4072580" cy="17675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6" name="Picture 2"/>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17831" y="3899926"/>
            <a:ext cx="2822349" cy="1490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正方形/長方形 13"/>
          <p:cNvSpPr/>
          <p:nvPr/>
        </p:nvSpPr>
        <p:spPr>
          <a:xfrm>
            <a:off x="9865895" y="2312707"/>
            <a:ext cx="2064618" cy="914203"/>
          </a:xfrm>
          <a:prstGeom prst="rect">
            <a:avLst/>
          </a:prstGeom>
          <a:solidFill>
            <a:srgbClr val="00A2E8"/>
          </a:solidFill>
          <a:ln>
            <a:noFill/>
          </a:ln>
        </p:spPr>
        <p:style>
          <a:lnRef idx="2">
            <a:schemeClr val="accent1">
              <a:shade val="50000"/>
            </a:schemeClr>
          </a:lnRef>
          <a:fillRef idx="1">
            <a:schemeClr val="accent1"/>
          </a:fillRef>
          <a:effectRef idx="0">
            <a:schemeClr val="accent1"/>
          </a:effectRef>
          <a:fontRef idx="minor">
            <a:schemeClr val="lt1"/>
          </a:fontRef>
        </p:style>
        <p:txBody>
          <a:bodyPr lIns="76252" tIns="38126" rIns="76252" bIns="38126" rtlCol="0" anchor="ctr"/>
          <a:lstStyle/>
          <a:p>
            <a:r>
              <a:rPr lang="en-US" altLang="ja-JP" sz="1700" dirty="0">
                <a:solidFill>
                  <a:srgbClr val="FFC000"/>
                </a:solidFill>
              </a:rPr>
              <a:t>PWS-4400</a:t>
            </a:r>
          </a:p>
          <a:p>
            <a:r>
              <a:rPr lang="en-US" altLang="ja-JP" sz="1200" dirty="0">
                <a:solidFill>
                  <a:srgbClr val="FFC000"/>
                </a:solidFill>
              </a:rPr>
              <a:t>1080 240p : </a:t>
            </a:r>
            <a:r>
              <a:rPr lang="en-US" altLang="ja-JP" sz="1200" dirty="0">
                <a:solidFill>
                  <a:srgbClr val="C00000"/>
                </a:solidFill>
              </a:rPr>
              <a:t>Available</a:t>
            </a:r>
          </a:p>
          <a:p>
            <a:r>
              <a:rPr lang="en-US" altLang="ja-JP" sz="1200" b="1" dirty="0">
                <a:solidFill>
                  <a:srgbClr val="FFC000"/>
                </a:solidFill>
              </a:rPr>
              <a:t>1080 360p : End/May/14 </a:t>
            </a:r>
          </a:p>
        </p:txBody>
      </p:sp>
      <p:sp>
        <p:nvSpPr>
          <p:cNvPr id="68" name="正方形/長方形 67"/>
          <p:cNvSpPr/>
          <p:nvPr/>
        </p:nvSpPr>
        <p:spPr>
          <a:xfrm>
            <a:off x="9865895" y="4884875"/>
            <a:ext cx="2064618" cy="9142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76252" tIns="38126" rIns="76252" bIns="38126" rtlCol="0" anchor="ctr"/>
          <a:lstStyle/>
          <a:p>
            <a:r>
              <a:rPr lang="en-US" altLang="ja-JP" sz="1700" dirty="0">
                <a:solidFill>
                  <a:srgbClr val="FFC000"/>
                </a:solidFill>
              </a:rPr>
              <a:t>PWS-4400</a:t>
            </a:r>
          </a:p>
          <a:p>
            <a:r>
              <a:rPr lang="en-US" altLang="ja-JP" sz="1200" b="1" dirty="0">
                <a:solidFill>
                  <a:srgbClr val="FFC000"/>
                </a:solidFill>
              </a:rPr>
              <a:t>4K 120p : End/July/14</a:t>
            </a:r>
          </a:p>
          <a:p>
            <a:endParaRPr lang="en-US" altLang="ja-JP" sz="1700" b="1" dirty="0">
              <a:solidFill>
                <a:srgbClr val="FFC000"/>
              </a:solidFill>
            </a:endParaRPr>
          </a:p>
        </p:txBody>
      </p:sp>
    </p:spTree>
    <p:extLst>
      <p:ext uri="{BB962C8B-B14F-4D97-AF65-F5344CB8AC3E}">
        <p14:creationId xmlns:p14="http://schemas.microsoft.com/office/powerpoint/2010/main" val="22878673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202563" y="3016479"/>
            <a:ext cx="7057553" cy="539750"/>
          </a:xfrm>
        </p:spPr>
        <p:txBody>
          <a:bodyPr/>
          <a:lstStyle/>
          <a:p>
            <a:pPr algn="ctr"/>
            <a:r>
              <a:rPr lang="en-US" altLang="ja-JP" dirty="0" smtClean="0"/>
              <a:t>Back up</a:t>
            </a:r>
            <a:endParaRPr kumimoji="1" lang="ja-JP" altLang="en-US" dirty="0"/>
          </a:p>
        </p:txBody>
      </p:sp>
    </p:spTree>
    <p:extLst>
      <p:ext uri="{BB962C8B-B14F-4D97-AF65-F5344CB8AC3E}">
        <p14:creationId xmlns:p14="http://schemas.microsoft.com/office/powerpoint/2010/main" val="38746070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タイトル 2"/>
          <p:cNvSpPr>
            <a:spLocks noGrp="1"/>
          </p:cNvSpPr>
          <p:nvPr>
            <p:ph type="title"/>
          </p:nvPr>
        </p:nvSpPr>
        <p:spPr>
          <a:xfrm>
            <a:off x="83575" y="74786"/>
            <a:ext cx="11823573" cy="527966"/>
          </a:xfrm>
        </p:spPr>
        <p:txBody>
          <a:bodyPr>
            <a:noAutofit/>
          </a:bodyPr>
          <a:lstStyle/>
          <a:p>
            <a:r>
              <a:rPr lang="ja-JP" altLang="en-US" sz="3700" dirty="0"/>
              <a:t>Ｆ</a:t>
            </a:r>
            <a:r>
              <a:rPr lang="en-US" altLang="ja-JP" sz="3700" dirty="0"/>
              <a:t>55 </a:t>
            </a:r>
            <a:r>
              <a:rPr lang="en-US" altLang="ja-JP" sz="3700" dirty="0">
                <a:solidFill>
                  <a:srgbClr val="C00000"/>
                </a:solidFill>
              </a:rPr>
              <a:t>HFR(1080/300p/359.64p)</a:t>
            </a:r>
            <a:endParaRPr lang="ja-JP" altLang="en-US" sz="3700" dirty="0">
              <a:solidFill>
                <a:srgbClr val="C00000"/>
              </a:solidFill>
            </a:endParaRPr>
          </a:p>
        </p:txBody>
      </p:sp>
      <p:grpSp>
        <p:nvGrpSpPr>
          <p:cNvPr id="23" name="グループ化 22"/>
          <p:cNvGrpSpPr/>
          <p:nvPr/>
        </p:nvGrpSpPr>
        <p:grpSpPr>
          <a:xfrm>
            <a:off x="1428104" y="849727"/>
            <a:ext cx="10170804" cy="5472345"/>
            <a:chOff x="1711938" y="1019434"/>
            <a:chExt cx="12192264" cy="6565293"/>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1938" y="4893990"/>
              <a:ext cx="12192264" cy="1725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テキスト ボックス 6"/>
            <p:cNvSpPr txBox="1"/>
            <p:nvPr/>
          </p:nvSpPr>
          <p:spPr>
            <a:xfrm>
              <a:off x="6282964" y="4038178"/>
              <a:ext cx="2153850" cy="553831"/>
            </a:xfrm>
            <a:prstGeom prst="rect">
              <a:avLst/>
            </a:prstGeom>
            <a:noFill/>
          </p:spPr>
          <p:txBody>
            <a:bodyPr wrap="square" lIns="91408" tIns="45704" rIns="91408" bIns="45704" rtlCol="0">
              <a:spAutoFit/>
            </a:bodyPr>
            <a:lstStyle/>
            <a:p>
              <a:pPr defTabSz="1089014"/>
              <a:r>
                <a:rPr kumimoji="0" lang="en-US" altLang="ja-JP" sz="1200" b="1" dirty="0">
                  <a:solidFill>
                    <a:srgbClr val="000000"/>
                  </a:solidFill>
                </a:rPr>
                <a:t>3G-SDI</a:t>
              </a:r>
            </a:p>
            <a:p>
              <a:pPr defTabSz="1089014"/>
              <a:r>
                <a:rPr kumimoji="0" lang="en-US" altLang="ja-JP" sz="1200" b="1" dirty="0">
                  <a:solidFill>
                    <a:srgbClr val="000000"/>
                  </a:solidFill>
                </a:rPr>
                <a:t>HFR-Main out x6</a:t>
              </a:r>
            </a:p>
          </p:txBody>
        </p:sp>
        <p:sp>
          <p:nvSpPr>
            <p:cNvPr id="13" name="角丸四角形 12"/>
            <p:cNvSpPr/>
            <p:nvPr/>
          </p:nvSpPr>
          <p:spPr>
            <a:xfrm>
              <a:off x="3220347" y="6093938"/>
              <a:ext cx="977299" cy="457112"/>
            </a:xfrm>
            <a:prstGeom prst="roundRect">
              <a:avLst/>
            </a:prstGeom>
            <a:noFill/>
            <a:ln w="38100">
              <a:solidFill>
                <a:srgbClr val="FFC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130586" tIns="65293" rIns="130586" bIns="65293" rtlCol="0" anchor="ctr"/>
            <a:lstStyle/>
            <a:p>
              <a:pPr algn="ctr" defTabSz="1088718"/>
              <a:r>
                <a:rPr kumimoji="0" lang="en-US" altLang="ja-JP" sz="900" dirty="0">
                  <a:solidFill>
                    <a:srgbClr val="000000"/>
                  </a:solidFill>
                </a:rPr>
                <a:t>CV</a:t>
              </a:r>
              <a:endParaRPr kumimoji="0" lang="ja-JP" altLang="en-US" sz="900" dirty="0">
                <a:solidFill>
                  <a:srgbClr val="000000"/>
                </a:solidFill>
              </a:endParaRPr>
            </a:p>
          </p:txBody>
        </p:sp>
        <p:sp>
          <p:nvSpPr>
            <p:cNvPr id="15" name="テキスト ボックス 14"/>
            <p:cNvSpPr txBox="1"/>
            <p:nvPr/>
          </p:nvSpPr>
          <p:spPr>
            <a:xfrm>
              <a:off x="3231232" y="7030896"/>
              <a:ext cx="1454677" cy="553831"/>
            </a:xfrm>
            <a:prstGeom prst="rect">
              <a:avLst/>
            </a:prstGeom>
            <a:noFill/>
          </p:spPr>
          <p:txBody>
            <a:bodyPr wrap="square" lIns="91408" tIns="45704" rIns="91408" bIns="45704" rtlCol="0">
              <a:spAutoFit/>
            </a:bodyPr>
            <a:lstStyle/>
            <a:p>
              <a:pPr defTabSz="1089014"/>
              <a:r>
                <a:rPr kumimoji="0" lang="en-US" altLang="ja-JP" sz="1200" b="1" dirty="0">
                  <a:solidFill>
                    <a:srgbClr val="000000"/>
                  </a:solidFill>
                </a:rPr>
                <a:t>HD-SDI</a:t>
              </a:r>
            </a:p>
            <a:p>
              <a:pPr defTabSz="1089014"/>
              <a:r>
                <a:rPr kumimoji="0" lang="en-US" altLang="ja-JP" sz="1200" b="1" dirty="0">
                  <a:solidFill>
                    <a:srgbClr val="000000"/>
                  </a:solidFill>
                </a:rPr>
                <a:t>Monitor out</a:t>
              </a:r>
            </a:p>
          </p:txBody>
        </p:sp>
        <p:sp>
          <p:nvSpPr>
            <p:cNvPr id="9" name="円/楕円 8"/>
            <p:cNvSpPr/>
            <p:nvPr/>
          </p:nvSpPr>
          <p:spPr bwMode="auto">
            <a:xfrm>
              <a:off x="3346620" y="6125715"/>
              <a:ext cx="418261" cy="393565"/>
            </a:xfrm>
            <a:prstGeom prst="ellipse">
              <a:avLst/>
            </a:prstGeom>
            <a:ln w="22225" cmpd="sng">
              <a:solidFill>
                <a:srgbClr val="0000FF"/>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91408" tIns="45704" rIns="91408" bIns="45704" rtlCol="0" anchor="ctr"/>
            <a:lstStyle/>
            <a:p>
              <a:pPr algn="ctr" defTabSz="1089014"/>
              <a:endParaRPr lang="ja-JP" altLang="en-US" dirty="0">
                <a:solidFill>
                  <a:srgbClr val="000000"/>
                </a:solidFill>
              </a:endParaRPr>
            </a:p>
          </p:txBody>
        </p:sp>
        <p:sp>
          <p:nvSpPr>
            <p:cNvPr id="37" name="円/楕円 36"/>
            <p:cNvSpPr/>
            <p:nvPr/>
          </p:nvSpPr>
          <p:spPr bwMode="auto">
            <a:xfrm>
              <a:off x="4432015" y="6125715"/>
              <a:ext cx="418261" cy="393565"/>
            </a:xfrm>
            <a:prstGeom prst="ellipse">
              <a:avLst/>
            </a:prstGeom>
            <a:ln w="22225" cmpd="sng">
              <a:solidFill>
                <a:srgbClr val="0000FF"/>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91408" tIns="45704" rIns="91408" bIns="45704" rtlCol="0" anchor="ctr"/>
            <a:lstStyle/>
            <a:p>
              <a:pPr algn="ctr" defTabSz="1089014"/>
              <a:endParaRPr lang="ja-JP" altLang="en-US" dirty="0">
                <a:solidFill>
                  <a:srgbClr val="000000"/>
                </a:solidFill>
              </a:endParaRPr>
            </a:p>
          </p:txBody>
        </p:sp>
        <p:sp>
          <p:nvSpPr>
            <p:cNvPr id="38" name="円/楕円 37"/>
            <p:cNvSpPr/>
            <p:nvPr/>
          </p:nvSpPr>
          <p:spPr bwMode="auto">
            <a:xfrm>
              <a:off x="5470126" y="6135238"/>
              <a:ext cx="418261" cy="393565"/>
            </a:xfrm>
            <a:prstGeom prst="ellipse">
              <a:avLst/>
            </a:prstGeom>
            <a:ln w="22225" cmpd="sng">
              <a:solidFill>
                <a:srgbClr val="0000FF"/>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91408" tIns="45704" rIns="91408" bIns="45704" rtlCol="0" anchor="ctr"/>
            <a:lstStyle/>
            <a:p>
              <a:pPr algn="ctr" defTabSz="1089014"/>
              <a:endParaRPr lang="ja-JP" altLang="en-US" dirty="0">
                <a:solidFill>
                  <a:srgbClr val="000000"/>
                </a:solidFill>
              </a:endParaRPr>
            </a:p>
          </p:txBody>
        </p:sp>
        <p:sp>
          <p:nvSpPr>
            <p:cNvPr id="42" name="角丸四角形 41"/>
            <p:cNvSpPr/>
            <p:nvPr/>
          </p:nvSpPr>
          <p:spPr>
            <a:xfrm>
              <a:off x="4410652" y="5547975"/>
              <a:ext cx="2949236" cy="1008795"/>
            </a:xfrm>
            <a:prstGeom prst="roundRect">
              <a:avLst/>
            </a:prstGeom>
            <a:noFill/>
            <a:ln w="57150">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130586" tIns="65293" rIns="130586" bIns="65293" rtlCol="0" anchor="ctr"/>
            <a:lstStyle/>
            <a:p>
              <a:pPr algn="ctr" defTabSz="1088718"/>
              <a:r>
                <a:rPr kumimoji="0" lang="en-US" altLang="ja-JP" sz="900" dirty="0">
                  <a:solidFill>
                    <a:srgbClr val="000000"/>
                  </a:solidFill>
                </a:rPr>
                <a:t>CV</a:t>
              </a:r>
              <a:endParaRPr kumimoji="0" lang="ja-JP" altLang="en-US" sz="900" dirty="0">
                <a:solidFill>
                  <a:srgbClr val="000000"/>
                </a:solidFill>
              </a:endParaRPr>
            </a:p>
          </p:txBody>
        </p:sp>
        <p:sp>
          <p:nvSpPr>
            <p:cNvPr id="43" name="円/楕円 42"/>
            <p:cNvSpPr/>
            <p:nvPr/>
          </p:nvSpPr>
          <p:spPr bwMode="auto">
            <a:xfrm>
              <a:off x="4423543" y="5592390"/>
              <a:ext cx="418261" cy="393565"/>
            </a:xfrm>
            <a:prstGeom prst="ellipse">
              <a:avLst/>
            </a:prstGeom>
            <a:ln w="22225" cmpd="sng">
              <a:solidFill>
                <a:srgbClr val="0000FF"/>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91408" tIns="45704" rIns="91408" bIns="45704" rtlCol="0" anchor="ctr"/>
            <a:lstStyle/>
            <a:p>
              <a:pPr algn="ctr" defTabSz="1089014"/>
              <a:endParaRPr lang="ja-JP" altLang="en-US" dirty="0">
                <a:solidFill>
                  <a:srgbClr val="000000"/>
                </a:solidFill>
              </a:endParaRPr>
            </a:p>
          </p:txBody>
        </p:sp>
        <p:sp>
          <p:nvSpPr>
            <p:cNvPr id="44" name="円/楕円 43"/>
            <p:cNvSpPr/>
            <p:nvPr/>
          </p:nvSpPr>
          <p:spPr bwMode="auto">
            <a:xfrm>
              <a:off x="5461654" y="5601912"/>
              <a:ext cx="418261" cy="393565"/>
            </a:xfrm>
            <a:prstGeom prst="ellipse">
              <a:avLst/>
            </a:prstGeom>
            <a:ln w="22225" cmpd="sng">
              <a:solidFill>
                <a:srgbClr val="0000FF"/>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91408" tIns="45704" rIns="91408" bIns="45704" rtlCol="0" anchor="ctr"/>
            <a:lstStyle/>
            <a:p>
              <a:pPr algn="ctr" defTabSz="1089014"/>
              <a:endParaRPr lang="ja-JP" altLang="en-US" dirty="0">
                <a:solidFill>
                  <a:srgbClr val="000000"/>
                </a:solidFill>
              </a:endParaRPr>
            </a:p>
          </p:txBody>
        </p:sp>
        <p:sp>
          <p:nvSpPr>
            <p:cNvPr id="45" name="円/楕円 44"/>
            <p:cNvSpPr/>
            <p:nvPr/>
          </p:nvSpPr>
          <p:spPr bwMode="auto">
            <a:xfrm>
              <a:off x="6499766" y="5592390"/>
              <a:ext cx="418261" cy="393565"/>
            </a:xfrm>
            <a:prstGeom prst="ellipse">
              <a:avLst/>
            </a:prstGeom>
            <a:ln w="22225" cmpd="sng">
              <a:solidFill>
                <a:srgbClr val="0000FF"/>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91408" tIns="45704" rIns="91408" bIns="45704" rtlCol="0" anchor="ctr"/>
            <a:lstStyle/>
            <a:p>
              <a:pPr algn="ctr" defTabSz="1089014"/>
              <a:endParaRPr lang="ja-JP" altLang="en-US" dirty="0">
                <a:solidFill>
                  <a:srgbClr val="000000"/>
                </a:solidFill>
              </a:endParaRPr>
            </a:p>
          </p:txBody>
        </p:sp>
        <p:sp>
          <p:nvSpPr>
            <p:cNvPr id="46" name="円/楕円 45"/>
            <p:cNvSpPr/>
            <p:nvPr/>
          </p:nvSpPr>
          <p:spPr bwMode="auto">
            <a:xfrm>
              <a:off x="6499765" y="6124366"/>
              <a:ext cx="418261" cy="393565"/>
            </a:xfrm>
            <a:prstGeom prst="ellipse">
              <a:avLst/>
            </a:prstGeom>
            <a:ln w="22225" cmpd="sng">
              <a:solidFill>
                <a:srgbClr val="0000FF"/>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91408" tIns="45704" rIns="91408" bIns="45704" rtlCol="0" anchor="ctr"/>
            <a:lstStyle/>
            <a:p>
              <a:pPr algn="ctr" defTabSz="1089014"/>
              <a:endParaRPr lang="ja-JP" altLang="en-US" dirty="0">
                <a:solidFill>
                  <a:srgbClr val="000000"/>
                </a:solidFill>
              </a:endParaRPr>
            </a:p>
          </p:txBody>
        </p:sp>
        <p:sp>
          <p:nvSpPr>
            <p:cNvPr id="50" name="テキスト ボックス 49"/>
            <p:cNvSpPr txBox="1"/>
            <p:nvPr/>
          </p:nvSpPr>
          <p:spPr>
            <a:xfrm>
              <a:off x="2811893" y="4065747"/>
              <a:ext cx="2867363" cy="775378"/>
            </a:xfrm>
            <a:prstGeom prst="rect">
              <a:avLst/>
            </a:prstGeom>
            <a:noFill/>
          </p:spPr>
          <p:txBody>
            <a:bodyPr wrap="square" lIns="91408" tIns="45704" rIns="91408" bIns="45704" rtlCol="0">
              <a:spAutoFit/>
            </a:bodyPr>
            <a:lstStyle/>
            <a:p>
              <a:pPr defTabSz="1089014"/>
              <a:r>
                <a:rPr kumimoji="0" lang="en-US" altLang="ja-JP" sz="1200" b="1" dirty="0">
                  <a:solidFill>
                    <a:srgbClr val="000000"/>
                  </a:solidFill>
                </a:rPr>
                <a:t>3G/HD-SDI </a:t>
              </a:r>
            </a:p>
            <a:p>
              <a:pPr defTabSz="1089014"/>
              <a:r>
                <a:rPr kumimoji="0" lang="en-US" altLang="ja-JP" sz="1200" b="1" dirty="0">
                  <a:solidFill>
                    <a:srgbClr val="000000"/>
                  </a:solidFill>
                </a:rPr>
                <a:t>Main out</a:t>
              </a:r>
              <a:r>
                <a:rPr kumimoji="0" lang="ja-JP" altLang="en-US" sz="1200" b="1" dirty="0">
                  <a:solidFill>
                    <a:srgbClr val="000000"/>
                  </a:solidFill>
                </a:rPr>
                <a:t>　</a:t>
              </a:r>
              <a:r>
                <a:rPr kumimoji="0" lang="en-US" altLang="ja-JP" sz="1200" b="1" dirty="0">
                  <a:solidFill>
                    <a:srgbClr val="000000"/>
                  </a:solidFill>
                </a:rPr>
                <a:t>Level A/B</a:t>
              </a:r>
            </a:p>
            <a:p>
              <a:pPr defTabSz="1089014"/>
              <a:r>
                <a:rPr kumimoji="0" lang="en-US" altLang="ja-JP" sz="1200" b="1" dirty="0">
                  <a:solidFill>
                    <a:srgbClr val="000000"/>
                  </a:solidFill>
                </a:rPr>
                <a:t>(Line and not Monitor </a:t>
              </a:r>
              <a:r>
                <a:rPr kumimoji="0" lang="en-US" altLang="ja-JP" sz="1200" b="1" dirty="0" err="1">
                  <a:solidFill>
                    <a:srgbClr val="000000"/>
                  </a:solidFill>
                </a:rPr>
                <a:t>ch</a:t>
              </a:r>
              <a:r>
                <a:rPr kumimoji="0" lang="en-US" altLang="ja-JP" sz="1200" b="1" dirty="0">
                  <a:solidFill>
                    <a:srgbClr val="000000"/>
                  </a:solidFill>
                </a:rPr>
                <a:t>)</a:t>
              </a:r>
            </a:p>
          </p:txBody>
        </p:sp>
        <p:sp>
          <p:nvSpPr>
            <p:cNvPr id="52" name="角丸四角形 51"/>
            <p:cNvSpPr/>
            <p:nvPr/>
          </p:nvSpPr>
          <p:spPr>
            <a:xfrm>
              <a:off x="3220339" y="5569079"/>
              <a:ext cx="977299" cy="457112"/>
            </a:xfrm>
            <a:prstGeom prst="roundRect">
              <a:avLst/>
            </a:prstGeom>
            <a:noFill/>
            <a:ln>
              <a:solidFill>
                <a:srgbClr val="0000F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130586" tIns="65293" rIns="130586" bIns="65293" rtlCol="0" anchor="ctr"/>
            <a:lstStyle/>
            <a:p>
              <a:pPr algn="ctr" defTabSz="1088718"/>
              <a:r>
                <a:rPr kumimoji="0" lang="en-US" altLang="ja-JP" sz="900" dirty="0">
                  <a:solidFill>
                    <a:srgbClr val="000000"/>
                  </a:solidFill>
                </a:rPr>
                <a:t>CV</a:t>
              </a:r>
              <a:endParaRPr kumimoji="0" lang="ja-JP" altLang="en-US" sz="900" dirty="0">
                <a:solidFill>
                  <a:srgbClr val="000000"/>
                </a:solidFill>
              </a:endParaRPr>
            </a:p>
          </p:txBody>
        </p:sp>
        <p:sp>
          <p:nvSpPr>
            <p:cNvPr id="53" name="円/楕円 52"/>
            <p:cNvSpPr/>
            <p:nvPr/>
          </p:nvSpPr>
          <p:spPr bwMode="auto">
            <a:xfrm>
              <a:off x="3338148" y="5600854"/>
              <a:ext cx="418261" cy="393565"/>
            </a:xfrm>
            <a:prstGeom prst="ellipse">
              <a:avLst/>
            </a:prstGeom>
            <a:ln w="22225" cmpd="sng">
              <a:solidFill>
                <a:srgbClr val="0000FF"/>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91408" tIns="45704" rIns="91408" bIns="45704" rtlCol="0" anchor="ctr"/>
            <a:lstStyle/>
            <a:p>
              <a:pPr algn="ctr" defTabSz="1089014"/>
              <a:endParaRPr lang="ja-JP" altLang="en-US" dirty="0">
                <a:solidFill>
                  <a:srgbClr val="000000"/>
                </a:solidFill>
              </a:endParaRPr>
            </a:p>
          </p:txBody>
        </p:sp>
        <p:sp>
          <p:nvSpPr>
            <p:cNvPr id="4" name="テキスト ボックス 3"/>
            <p:cNvSpPr txBox="1"/>
            <p:nvPr/>
          </p:nvSpPr>
          <p:spPr>
            <a:xfrm>
              <a:off x="4423456" y="5588348"/>
              <a:ext cx="402786" cy="454173"/>
            </a:xfrm>
            <a:prstGeom prst="rect">
              <a:avLst/>
            </a:prstGeom>
            <a:noFill/>
          </p:spPr>
          <p:txBody>
            <a:bodyPr wrap="square" lIns="146304" tIns="73152" rIns="146304" bIns="73152" rtlCol="0">
              <a:spAutoFit/>
            </a:bodyPr>
            <a:lstStyle/>
            <a:p>
              <a:pPr defTabSz="1089014"/>
              <a:r>
                <a:rPr kumimoji="0" lang="en-US" altLang="ja-JP" sz="1500" b="1" dirty="0">
                  <a:solidFill>
                    <a:srgbClr val="000000"/>
                  </a:solidFill>
                </a:rPr>
                <a:t>1</a:t>
              </a:r>
              <a:endParaRPr kumimoji="0" lang="ja-JP" altLang="en-US" sz="1500" b="1" dirty="0">
                <a:solidFill>
                  <a:srgbClr val="000000"/>
                </a:solidFill>
              </a:endParaRPr>
            </a:p>
          </p:txBody>
        </p:sp>
        <p:sp>
          <p:nvSpPr>
            <p:cNvPr id="58" name="テキスト ボックス 57"/>
            <p:cNvSpPr txBox="1"/>
            <p:nvPr/>
          </p:nvSpPr>
          <p:spPr>
            <a:xfrm>
              <a:off x="5471796" y="5612567"/>
              <a:ext cx="402786" cy="454173"/>
            </a:xfrm>
            <a:prstGeom prst="rect">
              <a:avLst/>
            </a:prstGeom>
            <a:noFill/>
          </p:spPr>
          <p:txBody>
            <a:bodyPr wrap="square" lIns="146304" tIns="73152" rIns="146304" bIns="73152" rtlCol="0">
              <a:spAutoFit/>
            </a:bodyPr>
            <a:lstStyle/>
            <a:p>
              <a:pPr defTabSz="1089014"/>
              <a:r>
                <a:rPr kumimoji="0" lang="en-US" altLang="ja-JP" sz="1500" b="1" dirty="0">
                  <a:solidFill>
                    <a:srgbClr val="000000"/>
                  </a:solidFill>
                </a:rPr>
                <a:t>2</a:t>
              </a:r>
              <a:endParaRPr kumimoji="0" lang="ja-JP" altLang="en-US" sz="1500" b="1" dirty="0">
                <a:solidFill>
                  <a:srgbClr val="000000"/>
                </a:solidFill>
              </a:endParaRPr>
            </a:p>
          </p:txBody>
        </p:sp>
        <p:sp>
          <p:nvSpPr>
            <p:cNvPr id="59" name="テキスト ボックス 58"/>
            <p:cNvSpPr txBox="1"/>
            <p:nvPr/>
          </p:nvSpPr>
          <p:spPr>
            <a:xfrm>
              <a:off x="6508712" y="5596644"/>
              <a:ext cx="402786" cy="454173"/>
            </a:xfrm>
            <a:prstGeom prst="rect">
              <a:avLst/>
            </a:prstGeom>
            <a:noFill/>
          </p:spPr>
          <p:txBody>
            <a:bodyPr wrap="square" lIns="146304" tIns="73152" rIns="146304" bIns="73152" rtlCol="0">
              <a:spAutoFit/>
            </a:bodyPr>
            <a:lstStyle/>
            <a:p>
              <a:pPr defTabSz="1089014"/>
              <a:r>
                <a:rPr kumimoji="0" lang="en-US" altLang="ja-JP" sz="1500" b="1" dirty="0">
                  <a:solidFill>
                    <a:srgbClr val="000000"/>
                  </a:solidFill>
                </a:rPr>
                <a:t>3</a:t>
              </a:r>
              <a:endParaRPr kumimoji="0" lang="ja-JP" altLang="en-US" sz="1500" b="1" dirty="0">
                <a:solidFill>
                  <a:srgbClr val="000000"/>
                </a:solidFill>
              </a:endParaRPr>
            </a:p>
          </p:txBody>
        </p:sp>
        <p:sp>
          <p:nvSpPr>
            <p:cNvPr id="60" name="テキスト ボックス 59"/>
            <p:cNvSpPr txBox="1"/>
            <p:nvPr/>
          </p:nvSpPr>
          <p:spPr>
            <a:xfrm>
              <a:off x="6515240" y="6093938"/>
              <a:ext cx="402786" cy="454173"/>
            </a:xfrm>
            <a:prstGeom prst="rect">
              <a:avLst/>
            </a:prstGeom>
            <a:noFill/>
          </p:spPr>
          <p:txBody>
            <a:bodyPr wrap="square" lIns="146304" tIns="73152" rIns="146304" bIns="73152" rtlCol="0">
              <a:spAutoFit/>
            </a:bodyPr>
            <a:lstStyle/>
            <a:p>
              <a:pPr defTabSz="1089014"/>
              <a:r>
                <a:rPr kumimoji="0" lang="en-US" altLang="ja-JP" sz="1500" b="1" dirty="0">
                  <a:solidFill>
                    <a:srgbClr val="000000"/>
                  </a:solidFill>
                </a:rPr>
                <a:t>4</a:t>
              </a:r>
              <a:endParaRPr kumimoji="0" lang="ja-JP" altLang="en-US" sz="1500" b="1" dirty="0">
                <a:solidFill>
                  <a:srgbClr val="000000"/>
                </a:solidFill>
              </a:endParaRPr>
            </a:p>
          </p:txBody>
        </p:sp>
        <p:sp>
          <p:nvSpPr>
            <p:cNvPr id="61" name="テキスト ボックス 60"/>
            <p:cNvSpPr txBox="1"/>
            <p:nvPr/>
          </p:nvSpPr>
          <p:spPr>
            <a:xfrm>
              <a:off x="4438928" y="6110227"/>
              <a:ext cx="402786" cy="454173"/>
            </a:xfrm>
            <a:prstGeom prst="rect">
              <a:avLst/>
            </a:prstGeom>
            <a:noFill/>
          </p:spPr>
          <p:txBody>
            <a:bodyPr wrap="square" lIns="146304" tIns="73152" rIns="146304" bIns="73152" rtlCol="0">
              <a:spAutoFit/>
            </a:bodyPr>
            <a:lstStyle/>
            <a:p>
              <a:pPr defTabSz="1089014"/>
              <a:r>
                <a:rPr kumimoji="0" lang="en-US" altLang="ja-JP" sz="1500" b="1" dirty="0">
                  <a:solidFill>
                    <a:srgbClr val="000000"/>
                  </a:solidFill>
                </a:rPr>
                <a:t>5</a:t>
              </a:r>
              <a:endParaRPr kumimoji="0" lang="ja-JP" altLang="en-US" sz="1500" b="1" dirty="0">
                <a:solidFill>
                  <a:srgbClr val="000000"/>
                </a:solidFill>
              </a:endParaRPr>
            </a:p>
          </p:txBody>
        </p:sp>
        <p:sp>
          <p:nvSpPr>
            <p:cNvPr id="62" name="テキスト ボックス 61"/>
            <p:cNvSpPr txBox="1"/>
            <p:nvPr/>
          </p:nvSpPr>
          <p:spPr>
            <a:xfrm>
              <a:off x="5456263" y="6122730"/>
              <a:ext cx="402786" cy="454173"/>
            </a:xfrm>
            <a:prstGeom prst="rect">
              <a:avLst/>
            </a:prstGeom>
            <a:noFill/>
          </p:spPr>
          <p:txBody>
            <a:bodyPr wrap="square" lIns="146304" tIns="73152" rIns="146304" bIns="73152" rtlCol="0">
              <a:spAutoFit/>
            </a:bodyPr>
            <a:lstStyle/>
            <a:p>
              <a:pPr defTabSz="1089014"/>
              <a:r>
                <a:rPr kumimoji="0" lang="en-US" altLang="ja-JP" sz="1500" b="1" dirty="0">
                  <a:solidFill>
                    <a:srgbClr val="000000"/>
                  </a:solidFill>
                </a:rPr>
                <a:t>6</a:t>
              </a:r>
              <a:endParaRPr kumimoji="0" lang="ja-JP" altLang="en-US" sz="1500" b="1" dirty="0">
                <a:solidFill>
                  <a:srgbClr val="000000"/>
                </a:solidFill>
              </a:endParaRPr>
            </a:p>
          </p:txBody>
        </p:sp>
        <p:grpSp>
          <p:nvGrpSpPr>
            <p:cNvPr id="8" name="グループ化 7"/>
            <p:cNvGrpSpPr/>
            <p:nvPr/>
          </p:nvGrpSpPr>
          <p:grpSpPr>
            <a:xfrm>
              <a:off x="2063589" y="1019434"/>
              <a:ext cx="11042812" cy="3024398"/>
              <a:chOff x="419673" y="655477"/>
              <a:chExt cx="5879065" cy="1235915"/>
            </a:xfrm>
          </p:grpSpPr>
          <p:pic>
            <p:nvPicPr>
              <p:cNvPr id="512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908"/>
              <a:stretch/>
            </p:blipFill>
            <p:spPr bwMode="auto">
              <a:xfrm>
                <a:off x="419673" y="655477"/>
                <a:ext cx="5879065" cy="1235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0364" t="20125"/>
              <a:stretch/>
            </p:blipFill>
            <p:spPr bwMode="auto">
              <a:xfrm>
                <a:off x="4441774" y="881763"/>
                <a:ext cx="599356" cy="18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6" name="直線矢印コネクタ 5"/>
            <p:cNvCxnSpPr/>
            <p:nvPr/>
          </p:nvCxnSpPr>
          <p:spPr>
            <a:xfrm>
              <a:off x="6880402" y="4509070"/>
              <a:ext cx="0" cy="1038905"/>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 name="直線矢印コネクタ 15"/>
            <p:cNvCxnSpPr/>
            <p:nvPr/>
          </p:nvCxnSpPr>
          <p:spPr>
            <a:xfrm flipV="1">
              <a:off x="3691782" y="6619270"/>
              <a:ext cx="0" cy="411624"/>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1" name="直線矢印コネクタ 20"/>
            <p:cNvCxnSpPr>
              <a:endCxn id="52" idx="0"/>
            </p:cNvCxnSpPr>
            <p:nvPr/>
          </p:nvCxnSpPr>
          <p:spPr>
            <a:xfrm flipH="1">
              <a:off x="3708989" y="4667492"/>
              <a:ext cx="7" cy="901587"/>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24" name="テキスト ボックス 23"/>
          <p:cNvSpPr txBox="1"/>
          <p:nvPr/>
        </p:nvSpPr>
        <p:spPr>
          <a:xfrm>
            <a:off x="6038787" y="5814176"/>
            <a:ext cx="1185280" cy="405311"/>
          </a:xfrm>
          <a:prstGeom prst="rect">
            <a:avLst/>
          </a:prstGeom>
          <a:noFill/>
        </p:spPr>
        <p:txBody>
          <a:bodyPr wrap="none" lIns="76237" tIns="38117" rIns="76237" bIns="38117" rtlCol="0">
            <a:spAutoFit/>
          </a:bodyPr>
          <a:lstStyle/>
          <a:p>
            <a:pPr defTabSz="1089014"/>
            <a:r>
              <a:rPr kumimoji="0" lang="en-US" dirty="0">
                <a:solidFill>
                  <a:srgbClr val="000000"/>
                </a:solidFill>
              </a:rPr>
              <a:t>Not used</a:t>
            </a:r>
          </a:p>
        </p:txBody>
      </p:sp>
      <p:sp>
        <p:nvSpPr>
          <p:cNvPr id="25" name="右中かっこ 24"/>
          <p:cNvSpPr/>
          <p:nvPr/>
        </p:nvSpPr>
        <p:spPr>
          <a:xfrm rot="5400000">
            <a:off x="6452234" y="5228038"/>
            <a:ext cx="373570" cy="797966"/>
          </a:xfrm>
          <a:prstGeom prst="rightBrace">
            <a:avLst/>
          </a:prstGeom>
          <a:ln w="28575">
            <a:solidFill>
              <a:srgbClr val="0066FF"/>
            </a:solidFill>
          </a:ln>
        </p:spPr>
        <p:style>
          <a:lnRef idx="1">
            <a:schemeClr val="accent1"/>
          </a:lnRef>
          <a:fillRef idx="0">
            <a:schemeClr val="accent1"/>
          </a:fillRef>
          <a:effectRef idx="0">
            <a:schemeClr val="accent1"/>
          </a:effectRef>
          <a:fontRef idx="minor">
            <a:schemeClr val="tx1"/>
          </a:fontRef>
        </p:style>
        <p:txBody>
          <a:bodyPr lIns="76237" tIns="38117" rIns="76237" bIns="38117" rtlCol="0" anchor="ctr"/>
          <a:lstStyle/>
          <a:p>
            <a:pPr algn="ctr" defTabSz="1089014"/>
            <a:endParaRPr kumimoji="0" lang="en-US" dirty="0">
              <a:solidFill>
                <a:srgbClr val="FFFFFF"/>
              </a:solidFill>
            </a:endParaRPr>
          </a:p>
        </p:txBody>
      </p:sp>
      <p:pic>
        <p:nvPicPr>
          <p:cNvPr id="66" name="Picture 1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41419" y="190544"/>
            <a:ext cx="946993" cy="482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7297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28104" y="4079268"/>
            <a:ext cx="10170804" cy="1438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角丸四角形 7"/>
          <p:cNvSpPr/>
          <p:nvPr/>
        </p:nvSpPr>
        <p:spPr>
          <a:xfrm>
            <a:off x="3629936" y="4537020"/>
            <a:ext cx="3400421" cy="461388"/>
          </a:xfrm>
          <a:prstGeom prst="roundRect">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108872" tIns="54435" rIns="108872" bIns="54435" rtlCol="0" anchor="ctr"/>
          <a:lstStyle/>
          <a:p>
            <a:pPr algn="ctr" defTabSz="1088718"/>
            <a:r>
              <a:rPr kumimoji="0" lang="en-US" altLang="ja-JP" sz="1200" dirty="0">
                <a:solidFill>
                  <a:srgbClr val="000000"/>
                </a:solidFill>
              </a:rPr>
              <a:t>CV</a:t>
            </a:r>
            <a:endParaRPr kumimoji="0" lang="ja-JP" altLang="en-US" sz="1200" dirty="0">
              <a:solidFill>
                <a:srgbClr val="000000"/>
              </a:solidFill>
            </a:endParaRPr>
          </a:p>
        </p:txBody>
      </p:sp>
      <p:sp>
        <p:nvSpPr>
          <p:cNvPr id="7" name="テキスト ボックス 6"/>
          <p:cNvSpPr txBox="1"/>
          <p:nvPr/>
        </p:nvSpPr>
        <p:spPr>
          <a:xfrm>
            <a:off x="5682007" y="3275419"/>
            <a:ext cx="997086" cy="446302"/>
          </a:xfrm>
          <a:prstGeom prst="rect">
            <a:avLst/>
          </a:prstGeom>
          <a:noFill/>
        </p:spPr>
        <p:txBody>
          <a:bodyPr wrap="square" lIns="76209" tIns="38105" rIns="76209" bIns="38105" rtlCol="0">
            <a:spAutoFit/>
          </a:bodyPr>
          <a:lstStyle/>
          <a:p>
            <a:pPr defTabSz="1089014"/>
            <a:r>
              <a:rPr kumimoji="0" lang="en-US" altLang="ja-JP" sz="1200" dirty="0">
                <a:solidFill>
                  <a:srgbClr val="000000"/>
                </a:solidFill>
              </a:rPr>
              <a:t>4K 3G-SDI</a:t>
            </a:r>
          </a:p>
          <a:p>
            <a:pPr defTabSz="1089014"/>
            <a:r>
              <a:rPr kumimoji="0" lang="en-US" altLang="ja-JP" sz="1200" dirty="0">
                <a:solidFill>
                  <a:srgbClr val="000000"/>
                </a:solidFill>
              </a:rPr>
              <a:t>Main out x4</a:t>
            </a:r>
          </a:p>
        </p:txBody>
      </p:sp>
      <p:sp>
        <p:nvSpPr>
          <p:cNvPr id="24" name="円/楕円 23"/>
          <p:cNvSpPr/>
          <p:nvPr/>
        </p:nvSpPr>
        <p:spPr bwMode="auto">
          <a:xfrm>
            <a:off x="6295179" y="4677304"/>
            <a:ext cx="348914" cy="328047"/>
          </a:xfrm>
          <a:prstGeom prst="ellipse">
            <a:avLst/>
          </a:prstGeom>
          <a:ln w="22225" cmpd="sng">
            <a:solidFill>
              <a:srgbClr val="FF0000"/>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76209" tIns="38105" rIns="76209" bIns="38105" rtlCol="0" anchor="ctr"/>
          <a:lstStyle/>
          <a:p>
            <a:pPr algn="ctr" defTabSz="1089014"/>
            <a:endParaRPr lang="ja-JP" altLang="en-US" sz="1200" dirty="0">
              <a:solidFill>
                <a:srgbClr val="000000"/>
              </a:solidFill>
            </a:endParaRPr>
          </a:p>
        </p:txBody>
      </p:sp>
      <p:sp>
        <p:nvSpPr>
          <p:cNvPr id="25" name="円/楕円 24"/>
          <p:cNvSpPr/>
          <p:nvPr/>
        </p:nvSpPr>
        <p:spPr bwMode="auto">
          <a:xfrm>
            <a:off x="5429182" y="4677304"/>
            <a:ext cx="348914" cy="328047"/>
          </a:xfrm>
          <a:prstGeom prst="ellipse">
            <a:avLst/>
          </a:prstGeom>
          <a:ln w="22225" cmpd="sng">
            <a:solidFill>
              <a:srgbClr val="FF0000"/>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76209" tIns="38105" rIns="76209" bIns="38105" rtlCol="0" anchor="ctr"/>
          <a:lstStyle/>
          <a:p>
            <a:pPr algn="ctr" defTabSz="1089014"/>
            <a:endParaRPr lang="ja-JP" altLang="en-US" sz="1200" dirty="0">
              <a:solidFill>
                <a:srgbClr val="000000"/>
              </a:solidFill>
            </a:endParaRPr>
          </a:p>
        </p:txBody>
      </p:sp>
      <p:sp>
        <p:nvSpPr>
          <p:cNvPr id="26" name="円/楕円 25"/>
          <p:cNvSpPr/>
          <p:nvPr/>
        </p:nvSpPr>
        <p:spPr bwMode="auto">
          <a:xfrm>
            <a:off x="4557009" y="4677304"/>
            <a:ext cx="348914" cy="328047"/>
          </a:xfrm>
          <a:prstGeom prst="ellipse">
            <a:avLst/>
          </a:prstGeom>
          <a:ln w="22225" cmpd="sng">
            <a:solidFill>
              <a:srgbClr val="FF0000"/>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76209" tIns="38105" rIns="76209" bIns="38105" rtlCol="0" anchor="ctr"/>
          <a:lstStyle/>
          <a:p>
            <a:pPr algn="ctr" defTabSz="1089014"/>
            <a:endParaRPr lang="ja-JP" altLang="en-US" sz="1200" dirty="0">
              <a:solidFill>
                <a:srgbClr val="000000"/>
              </a:solidFill>
            </a:endParaRPr>
          </a:p>
        </p:txBody>
      </p:sp>
      <p:sp>
        <p:nvSpPr>
          <p:cNvPr id="27" name="円/楕円 26"/>
          <p:cNvSpPr/>
          <p:nvPr/>
        </p:nvSpPr>
        <p:spPr bwMode="auto">
          <a:xfrm>
            <a:off x="3691016" y="4678184"/>
            <a:ext cx="348914" cy="328047"/>
          </a:xfrm>
          <a:prstGeom prst="ellipse">
            <a:avLst/>
          </a:prstGeom>
          <a:ln w="22225" cmpd="sng">
            <a:solidFill>
              <a:srgbClr val="FF0000"/>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76209" tIns="38105" rIns="76209" bIns="38105" rtlCol="0" anchor="ctr"/>
          <a:lstStyle/>
          <a:p>
            <a:pPr algn="ctr" defTabSz="1089014"/>
            <a:endParaRPr lang="ja-JP" altLang="en-US" sz="1200" dirty="0">
              <a:solidFill>
                <a:srgbClr val="000000"/>
              </a:solidFill>
            </a:endParaRPr>
          </a:p>
        </p:txBody>
      </p:sp>
      <p:sp>
        <p:nvSpPr>
          <p:cNvPr id="35" name="角丸四角形 34"/>
          <p:cNvSpPr/>
          <p:nvPr/>
        </p:nvSpPr>
        <p:spPr>
          <a:xfrm>
            <a:off x="2686418" y="5079461"/>
            <a:ext cx="815264" cy="381015"/>
          </a:xfrm>
          <a:prstGeom prst="roundRect">
            <a:avLst/>
          </a:prstGeom>
          <a:noFill/>
          <a:ln>
            <a:solidFill>
              <a:srgbClr val="FFC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108872" tIns="54435" rIns="108872" bIns="54435" rtlCol="0" anchor="ctr"/>
          <a:lstStyle/>
          <a:p>
            <a:pPr algn="ctr" defTabSz="1088718"/>
            <a:r>
              <a:rPr kumimoji="0" lang="en-US" altLang="ja-JP" sz="1200" dirty="0">
                <a:solidFill>
                  <a:srgbClr val="000000"/>
                </a:solidFill>
              </a:rPr>
              <a:t>CV</a:t>
            </a:r>
            <a:endParaRPr kumimoji="0" lang="ja-JP" altLang="en-US" sz="1200" dirty="0">
              <a:solidFill>
                <a:srgbClr val="000000"/>
              </a:solidFill>
            </a:endParaRPr>
          </a:p>
        </p:txBody>
      </p:sp>
      <p:sp>
        <p:nvSpPr>
          <p:cNvPr id="37" name="テキスト ボックス 36"/>
          <p:cNvSpPr txBox="1"/>
          <p:nvPr/>
        </p:nvSpPr>
        <p:spPr>
          <a:xfrm>
            <a:off x="2519794" y="6057872"/>
            <a:ext cx="1213493" cy="446302"/>
          </a:xfrm>
          <a:prstGeom prst="rect">
            <a:avLst/>
          </a:prstGeom>
          <a:noFill/>
        </p:spPr>
        <p:txBody>
          <a:bodyPr wrap="square" lIns="76209" tIns="38105" rIns="76209" bIns="38105" rtlCol="0">
            <a:spAutoFit/>
          </a:bodyPr>
          <a:lstStyle/>
          <a:p>
            <a:pPr defTabSz="1089014"/>
            <a:r>
              <a:rPr kumimoji="0" lang="en-US" altLang="ja-JP" sz="1200" b="1" dirty="0">
                <a:solidFill>
                  <a:srgbClr val="000000"/>
                </a:solidFill>
              </a:rPr>
              <a:t>HD-SDI</a:t>
            </a:r>
          </a:p>
          <a:p>
            <a:pPr defTabSz="1089014"/>
            <a:r>
              <a:rPr kumimoji="0" lang="en-US" altLang="ja-JP" sz="1200" b="1" dirty="0">
                <a:solidFill>
                  <a:srgbClr val="000000"/>
                </a:solidFill>
              </a:rPr>
              <a:t>Monitor out</a:t>
            </a:r>
          </a:p>
        </p:txBody>
      </p:sp>
      <p:sp>
        <p:nvSpPr>
          <p:cNvPr id="38" name="円/楕円 37"/>
          <p:cNvSpPr/>
          <p:nvPr/>
        </p:nvSpPr>
        <p:spPr bwMode="auto">
          <a:xfrm>
            <a:off x="2791756" y="5105946"/>
            <a:ext cx="348914" cy="328047"/>
          </a:xfrm>
          <a:prstGeom prst="ellipse">
            <a:avLst/>
          </a:prstGeom>
          <a:ln w="22225" cmpd="sng">
            <a:solidFill>
              <a:srgbClr val="0000FF"/>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76209" tIns="38105" rIns="76209" bIns="38105" rtlCol="0" anchor="ctr"/>
          <a:lstStyle/>
          <a:p>
            <a:pPr algn="ctr" defTabSz="1089014"/>
            <a:endParaRPr lang="ja-JP" altLang="en-US" sz="1200" dirty="0">
              <a:solidFill>
                <a:srgbClr val="000000"/>
              </a:solidFill>
            </a:endParaRPr>
          </a:p>
        </p:txBody>
      </p:sp>
      <p:sp>
        <p:nvSpPr>
          <p:cNvPr id="40" name="テキスト ボックス 39"/>
          <p:cNvSpPr txBox="1"/>
          <p:nvPr/>
        </p:nvSpPr>
        <p:spPr>
          <a:xfrm>
            <a:off x="2504656" y="3365206"/>
            <a:ext cx="2185572" cy="630967"/>
          </a:xfrm>
          <a:prstGeom prst="rect">
            <a:avLst/>
          </a:prstGeom>
          <a:noFill/>
        </p:spPr>
        <p:txBody>
          <a:bodyPr wrap="square" lIns="76209" tIns="38105" rIns="76209" bIns="38105" rtlCol="0">
            <a:spAutoFit/>
          </a:bodyPr>
          <a:lstStyle/>
          <a:p>
            <a:pPr defTabSz="1089014"/>
            <a:r>
              <a:rPr kumimoji="0" lang="en-US" altLang="ja-JP" sz="1200" b="1" dirty="0">
                <a:solidFill>
                  <a:srgbClr val="000000"/>
                </a:solidFill>
              </a:rPr>
              <a:t>3G/HD-SDI</a:t>
            </a:r>
          </a:p>
          <a:p>
            <a:pPr defTabSz="1089014"/>
            <a:r>
              <a:rPr kumimoji="0" lang="en-US" altLang="ja-JP" sz="1200" b="1" dirty="0">
                <a:solidFill>
                  <a:srgbClr val="000000"/>
                </a:solidFill>
              </a:rPr>
              <a:t>Monitor out Level-A/B</a:t>
            </a:r>
          </a:p>
          <a:p>
            <a:pPr defTabSz="1089014"/>
            <a:r>
              <a:rPr kumimoji="0" lang="en-US" altLang="ja-JP" sz="1200" b="1" dirty="0">
                <a:solidFill>
                  <a:srgbClr val="000000"/>
                </a:solidFill>
              </a:rPr>
              <a:t>(Line and not Monitor </a:t>
            </a:r>
            <a:r>
              <a:rPr kumimoji="0" lang="en-US" altLang="ja-JP" sz="1200" b="1" dirty="0" err="1">
                <a:solidFill>
                  <a:srgbClr val="000000"/>
                </a:solidFill>
              </a:rPr>
              <a:t>ch</a:t>
            </a:r>
            <a:r>
              <a:rPr kumimoji="0" lang="en-US" altLang="ja-JP" sz="1200" b="1" dirty="0">
                <a:solidFill>
                  <a:srgbClr val="000000"/>
                </a:solidFill>
              </a:rPr>
              <a:t>)</a:t>
            </a:r>
          </a:p>
        </p:txBody>
      </p:sp>
      <p:sp>
        <p:nvSpPr>
          <p:cNvPr id="42" name="角丸四角形 41"/>
          <p:cNvSpPr/>
          <p:nvPr/>
        </p:nvSpPr>
        <p:spPr>
          <a:xfrm>
            <a:off x="2672289" y="4649033"/>
            <a:ext cx="815264" cy="381015"/>
          </a:xfrm>
          <a:prstGeom prst="roundRect">
            <a:avLst/>
          </a:prstGeom>
          <a:noFill/>
          <a:ln>
            <a:solidFill>
              <a:srgbClr val="0000F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108872" tIns="54435" rIns="108872" bIns="54435" rtlCol="0" anchor="ctr"/>
          <a:lstStyle/>
          <a:p>
            <a:pPr algn="ctr" defTabSz="1088718"/>
            <a:r>
              <a:rPr kumimoji="0" lang="en-US" altLang="ja-JP" sz="1200" dirty="0">
                <a:solidFill>
                  <a:srgbClr val="000000"/>
                </a:solidFill>
              </a:rPr>
              <a:t>CV</a:t>
            </a:r>
            <a:endParaRPr kumimoji="0" lang="ja-JP" altLang="en-US" sz="1200" dirty="0">
              <a:solidFill>
                <a:srgbClr val="000000"/>
              </a:solidFill>
            </a:endParaRPr>
          </a:p>
        </p:txBody>
      </p:sp>
      <p:sp>
        <p:nvSpPr>
          <p:cNvPr id="43" name="円/楕円 42"/>
          <p:cNvSpPr/>
          <p:nvPr/>
        </p:nvSpPr>
        <p:spPr bwMode="auto">
          <a:xfrm>
            <a:off x="2777628" y="4675517"/>
            <a:ext cx="348914" cy="328047"/>
          </a:xfrm>
          <a:prstGeom prst="ellipse">
            <a:avLst/>
          </a:prstGeom>
          <a:ln w="22225" cmpd="sng">
            <a:solidFill>
              <a:srgbClr val="0000FF"/>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76209" tIns="38105" rIns="76209" bIns="38105" rtlCol="0" anchor="ctr"/>
          <a:lstStyle/>
          <a:p>
            <a:pPr algn="ctr" defTabSz="1089014"/>
            <a:endParaRPr lang="ja-JP" altLang="en-US" sz="1200" dirty="0">
              <a:solidFill>
                <a:srgbClr val="000000"/>
              </a:solidFill>
            </a:endParaRPr>
          </a:p>
        </p:txBody>
      </p:sp>
      <p:sp>
        <p:nvSpPr>
          <p:cNvPr id="44" name="テキスト ボックス 43"/>
          <p:cNvSpPr txBox="1"/>
          <p:nvPr/>
        </p:nvSpPr>
        <p:spPr>
          <a:xfrm>
            <a:off x="4468516" y="6067808"/>
            <a:ext cx="1213493" cy="446302"/>
          </a:xfrm>
          <a:prstGeom prst="rect">
            <a:avLst/>
          </a:prstGeom>
          <a:noFill/>
        </p:spPr>
        <p:txBody>
          <a:bodyPr wrap="square" lIns="76209" tIns="38105" rIns="76209" bIns="38105" rtlCol="0">
            <a:spAutoFit/>
          </a:bodyPr>
          <a:lstStyle/>
          <a:p>
            <a:pPr defTabSz="1089014"/>
            <a:r>
              <a:rPr kumimoji="0" lang="en-US" altLang="ja-JP" sz="1200" b="1" dirty="0">
                <a:solidFill>
                  <a:srgbClr val="000000"/>
                </a:solidFill>
              </a:rPr>
              <a:t>4K 3G-SDI</a:t>
            </a:r>
          </a:p>
          <a:p>
            <a:pPr defTabSz="1089014"/>
            <a:r>
              <a:rPr kumimoji="0" lang="en-US" altLang="ja-JP" sz="1200" b="1" dirty="0">
                <a:solidFill>
                  <a:srgbClr val="000000"/>
                </a:solidFill>
              </a:rPr>
              <a:t>Monitor out</a:t>
            </a:r>
          </a:p>
        </p:txBody>
      </p:sp>
      <p:sp>
        <p:nvSpPr>
          <p:cNvPr id="45" name="角丸四角形 44"/>
          <p:cNvSpPr/>
          <p:nvPr/>
        </p:nvSpPr>
        <p:spPr>
          <a:xfrm>
            <a:off x="3629936" y="5110508"/>
            <a:ext cx="3400421" cy="374764"/>
          </a:xfrm>
          <a:prstGeom prst="roundRect">
            <a:avLst/>
          </a:prstGeom>
          <a:noFill/>
          <a:ln w="57150">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108872" tIns="54435" rIns="108872" bIns="54435" rtlCol="0" anchor="ctr"/>
          <a:lstStyle/>
          <a:p>
            <a:pPr algn="ctr" defTabSz="1088718"/>
            <a:r>
              <a:rPr kumimoji="0" lang="en-US" altLang="ja-JP" sz="1200" dirty="0">
                <a:solidFill>
                  <a:srgbClr val="000000"/>
                </a:solidFill>
              </a:rPr>
              <a:t>CV</a:t>
            </a:r>
            <a:endParaRPr kumimoji="0" lang="ja-JP" altLang="en-US" sz="1200" dirty="0">
              <a:solidFill>
                <a:srgbClr val="000000"/>
              </a:solidFill>
            </a:endParaRPr>
          </a:p>
        </p:txBody>
      </p:sp>
      <p:sp>
        <p:nvSpPr>
          <p:cNvPr id="47" name="円/楕円 46"/>
          <p:cNvSpPr/>
          <p:nvPr/>
        </p:nvSpPr>
        <p:spPr bwMode="auto">
          <a:xfrm>
            <a:off x="3689728" y="5103468"/>
            <a:ext cx="348914" cy="328047"/>
          </a:xfrm>
          <a:prstGeom prst="ellipse">
            <a:avLst/>
          </a:prstGeom>
          <a:ln w="22225" cmpd="sng">
            <a:solidFill>
              <a:srgbClr val="FFC000"/>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76209" tIns="38105" rIns="76209" bIns="38105" rtlCol="0" anchor="ctr"/>
          <a:lstStyle/>
          <a:p>
            <a:pPr algn="ctr" defTabSz="1089014"/>
            <a:endParaRPr lang="ja-JP" altLang="en-US" sz="1200" dirty="0">
              <a:solidFill>
                <a:srgbClr val="000000"/>
              </a:solidFill>
            </a:endParaRPr>
          </a:p>
        </p:txBody>
      </p:sp>
      <p:sp>
        <p:nvSpPr>
          <p:cNvPr id="48" name="円/楕円 47"/>
          <p:cNvSpPr/>
          <p:nvPr/>
        </p:nvSpPr>
        <p:spPr bwMode="auto">
          <a:xfrm>
            <a:off x="4551339" y="5103464"/>
            <a:ext cx="348914" cy="328047"/>
          </a:xfrm>
          <a:prstGeom prst="ellipse">
            <a:avLst/>
          </a:prstGeom>
          <a:ln w="22225" cmpd="sng">
            <a:solidFill>
              <a:srgbClr val="FFC000"/>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76209" tIns="38105" rIns="76209" bIns="38105" rtlCol="0" anchor="ctr"/>
          <a:lstStyle/>
          <a:p>
            <a:pPr algn="ctr" defTabSz="1089014"/>
            <a:endParaRPr lang="ja-JP" altLang="en-US" sz="1200" dirty="0">
              <a:solidFill>
                <a:srgbClr val="000000"/>
              </a:solidFill>
            </a:endParaRPr>
          </a:p>
        </p:txBody>
      </p:sp>
      <p:sp>
        <p:nvSpPr>
          <p:cNvPr id="49" name="円/楕円 48"/>
          <p:cNvSpPr/>
          <p:nvPr/>
        </p:nvSpPr>
        <p:spPr bwMode="auto">
          <a:xfrm>
            <a:off x="5420011" y="5103460"/>
            <a:ext cx="348914" cy="328047"/>
          </a:xfrm>
          <a:prstGeom prst="ellipse">
            <a:avLst/>
          </a:prstGeom>
          <a:ln w="22225" cmpd="sng">
            <a:solidFill>
              <a:srgbClr val="FFC000"/>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76209" tIns="38105" rIns="76209" bIns="38105" rtlCol="0" anchor="ctr"/>
          <a:lstStyle/>
          <a:p>
            <a:pPr algn="ctr" defTabSz="1089014"/>
            <a:endParaRPr lang="ja-JP" altLang="en-US" sz="1200" dirty="0">
              <a:solidFill>
                <a:srgbClr val="000000"/>
              </a:solidFill>
            </a:endParaRPr>
          </a:p>
        </p:txBody>
      </p:sp>
      <p:sp>
        <p:nvSpPr>
          <p:cNvPr id="50" name="円/楕円 49"/>
          <p:cNvSpPr/>
          <p:nvPr/>
        </p:nvSpPr>
        <p:spPr bwMode="auto">
          <a:xfrm>
            <a:off x="6281589" y="5110511"/>
            <a:ext cx="348914" cy="328047"/>
          </a:xfrm>
          <a:prstGeom prst="ellipse">
            <a:avLst/>
          </a:prstGeom>
          <a:ln w="22225" cmpd="sng">
            <a:solidFill>
              <a:srgbClr val="FFC000"/>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76209" tIns="38105" rIns="76209" bIns="38105" rtlCol="0" anchor="ctr"/>
          <a:lstStyle/>
          <a:p>
            <a:pPr algn="ctr" defTabSz="1089014"/>
            <a:endParaRPr lang="ja-JP" altLang="en-US" sz="1200" dirty="0">
              <a:solidFill>
                <a:srgbClr val="000000"/>
              </a:solidFill>
            </a:endParaRPr>
          </a:p>
        </p:txBody>
      </p:sp>
      <p:pic>
        <p:nvPicPr>
          <p:cNvPr id="71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a:stretch/>
        </p:blipFill>
        <p:spPr bwMode="auto">
          <a:xfrm>
            <a:off x="1829173" y="952724"/>
            <a:ext cx="8904828" cy="2447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5" name="正方形/長方形 54"/>
          <p:cNvSpPr/>
          <p:nvPr/>
        </p:nvSpPr>
        <p:spPr>
          <a:xfrm>
            <a:off x="3705678" y="4667600"/>
            <a:ext cx="323332" cy="307859"/>
          </a:xfrm>
          <a:prstGeom prst="rect">
            <a:avLst/>
          </a:prstGeom>
        </p:spPr>
        <p:txBody>
          <a:bodyPr wrap="none" lIns="121976" tIns="60987" rIns="121976" bIns="60987">
            <a:spAutoFit/>
          </a:bodyPr>
          <a:lstStyle/>
          <a:p>
            <a:pPr defTabSz="1089014"/>
            <a:r>
              <a:rPr kumimoji="0" lang="en-US" altLang="ja-JP" sz="1200" b="1" dirty="0">
                <a:solidFill>
                  <a:srgbClr val="000000"/>
                </a:solidFill>
              </a:rPr>
              <a:t>1</a:t>
            </a:r>
            <a:endParaRPr kumimoji="0" lang="ja-JP" altLang="en-US" sz="1200" b="1" dirty="0">
              <a:solidFill>
                <a:srgbClr val="000000"/>
              </a:solidFill>
            </a:endParaRPr>
          </a:p>
        </p:txBody>
      </p:sp>
      <p:sp>
        <p:nvSpPr>
          <p:cNvPr id="56" name="正方形/長方形 55"/>
          <p:cNvSpPr/>
          <p:nvPr/>
        </p:nvSpPr>
        <p:spPr>
          <a:xfrm>
            <a:off x="4560254" y="4678186"/>
            <a:ext cx="323332" cy="307859"/>
          </a:xfrm>
          <a:prstGeom prst="rect">
            <a:avLst/>
          </a:prstGeom>
        </p:spPr>
        <p:txBody>
          <a:bodyPr wrap="none" lIns="121976" tIns="60987" rIns="121976" bIns="60987">
            <a:spAutoFit/>
          </a:bodyPr>
          <a:lstStyle/>
          <a:p>
            <a:pPr defTabSz="1089014"/>
            <a:r>
              <a:rPr kumimoji="0" lang="en-US" altLang="ja-JP" sz="1200" b="1" dirty="0">
                <a:solidFill>
                  <a:srgbClr val="000000"/>
                </a:solidFill>
              </a:rPr>
              <a:t>2</a:t>
            </a:r>
            <a:endParaRPr kumimoji="0" lang="ja-JP" altLang="en-US" sz="1200" b="1" dirty="0">
              <a:solidFill>
                <a:srgbClr val="000000"/>
              </a:solidFill>
            </a:endParaRPr>
          </a:p>
        </p:txBody>
      </p:sp>
      <p:sp>
        <p:nvSpPr>
          <p:cNvPr id="57" name="正方形/長方形 56"/>
          <p:cNvSpPr/>
          <p:nvPr/>
        </p:nvSpPr>
        <p:spPr>
          <a:xfrm>
            <a:off x="5429113" y="4667600"/>
            <a:ext cx="323332" cy="307859"/>
          </a:xfrm>
          <a:prstGeom prst="rect">
            <a:avLst/>
          </a:prstGeom>
        </p:spPr>
        <p:txBody>
          <a:bodyPr wrap="none" lIns="121976" tIns="60987" rIns="121976" bIns="60987">
            <a:spAutoFit/>
          </a:bodyPr>
          <a:lstStyle/>
          <a:p>
            <a:pPr defTabSz="1089014"/>
            <a:r>
              <a:rPr kumimoji="0" lang="en-US" altLang="ja-JP" sz="1200" b="1" dirty="0">
                <a:solidFill>
                  <a:srgbClr val="000000"/>
                </a:solidFill>
              </a:rPr>
              <a:t>3</a:t>
            </a:r>
            <a:endParaRPr kumimoji="0" lang="ja-JP" altLang="en-US" sz="1200" b="1" dirty="0">
              <a:solidFill>
                <a:srgbClr val="000000"/>
              </a:solidFill>
            </a:endParaRPr>
          </a:p>
        </p:txBody>
      </p:sp>
      <p:sp>
        <p:nvSpPr>
          <p:cNvPr id="58" name="正方形/長方形 57"/>
          <p:cNvSpPr/>
          <p:nvPr/>
        </p:nvSpPr>
        <p:spPr>
          <a:xfrm>
            <a:off x="6296980" y="4679459"/>
            <a:ext cx="323332" cy="307859"/>
          </a:xfrm>
          <a:prstGeom prst="rect">
            <a:avLst/>
          </a:prstGeom>
        </p:spPr>
        <p:txBody>
          <a:bodyPr wrap="none" lIns="121976" tIns="60987" rIns="121976" bIns="60987">
            <a:spAutoFit/>
          </a:bodyPr>
          <a:lstStyle/>
          <a:p>
            <a:pPr defTabSz="1089014"/>
            <a:r>
              <a:rPr kumimoji="0" lang="en-US" altLang="ja-JP" sz="1200" b="1" dirty="0">
                <a:solidFill>
                  <a:srgbClr val="000000"/>
                </a:solidFill>
              </a:rPr>
              <a:t>4</a:t>
            </a:r>
            <a:endParaRPr kumimoji="0" lang="ja-JP" altLang="en-US" sz="1200" b="1" dirty="0">
              <a:solidFill>
                <a:srgbClr val="000000"/>
              </a:solidFill>
            </a:endParaRPr>
          </a:p>
        </p:txBody>
      </p:sp>
      <p:sp>
        <p:nvSpPr>
          <p:cNvPr id="64" name="タイトル 2"/>
          <p:cNvSpPr txBox="1">
            <a:spLocks/>
          </p:cNvSpPr>
          <p:nvPr/>
        </p:nvSpPr>
        <p:spPr bwMode="auto">
          <a:xfrm>
            <a:off x="98904" y="138882"/>
            <a:ext cx="11823573" cy="527966"/>
          </a:xfrm>
          <a:prstGeom prst="rect">
            <a:avLst/>
          </a:prstGeom>
          <a:noFill/>
          <a:ln w="9525">
            <a:noFill/>
            <a:miter lim="800000"/>
            <a:headEnd/>
            <a:tailEnd/>
          </a:ln>
        </p:spPr>
        <p:txBody>
          <a:bodyPr vert="horz" wrap="square" lIns="108612" tIns="54294" rIns="108612" bIns="54294" numCol="1" anchor="ctr" anchorCtr="0" compatLnSpc="1">
            <a:prstTxWarp prst="textNoShape">
              <a:avLst/>
            </a:prstTxWarp>
          </a:bodyPr>
          <a:lstStyle>
            <a:lvl1pPr algn="l" defTabSz="814507" rtl="0" eaLnBrk="1" fontAlgn="base" hangingPunct="1">
              <a:spcBef>
                <a:spcPct val="0"/>
              </a:spcBef>
              <a:spcAft>
                <a:spcPct val="0"/>
              </a:spcAft>
              <a:tabLst>
                <a:tab pos="8614007" algn="r"/>
              </a:tabLst>
              <a:defRPr kumimoji="1" sz="1800" b="1">
                <a:solidFill>
                  <a:srgbClr val="0033CC"/>
                </a:solidFill>
                <a:latin typeface="+mn-lt"/>
                <a:ea typeface="+mj-ea"/>
                <a:cs typeface="+mj-cs"/>
              </a:defRPr>
            </a:lvl1pPr>
            <a:lvl2pPr algn="l" defTabSz="814507" rtl="0" eaLnBrk="1" fontAlgn="base" hangingPunct="1">
              <a:spcBef>
                <a:spcPct val="0"/>
              </a:spcBef>
              <a:spcAft>
                <a:spcPct val="0"/>
              </a:spcAft>
              <a:defRPr kumimoji="1" sz="1900" b="1">
                <a:solidFill>
                  <a:srgbClr val="0033CC"/>
                </a:solidFill>
                <a:latin typeface="Arial" pitchFamily="34" charset="0"/>
                <a:ea typeface="ＭＳ Ｐゴシック" pitchFamily="50" charset="-128"/>
              </a:defRPr>
            </a:lvl2pPr>
            <a:lvl3pPr algn="l" defTabSz="814507" rtl="0" eaLnBrk="1" fontAlgn="base" hangingPunct="1">
              <a:spcBef>
                <a:spcPct val="0"/>
              </a:spcBef>
              <a:spcAft>
                <a:spcPct val="0"/>
              </a:spcAft>
              <a:defRPr kumimoji="1" sz="1900" b="1">
                <a:solidFill>
                  <a:srgbClr val="0033CC"/>
                </a:solidFill>
                <a:latin typeface="Arial" pitchFamily="34" charset="0"/>
                <a:ea typeface="ＭＳ Ｐゴシック" pitchFamily="50" charset="-128"/>
              </a:defRPr>
            </a:lvl3pPr>
            <a:lvl4pPr algn="l" defTabSz="814507" rtl="0" eaLnBrk="1" fontAlgn="base" hangingPunct="1">
              <a:spcBef>
                <a:spcPct val="0"/>
              </a:spcBef>
              <a:spcAft>
                <a:spcPct val="0"/>
              </a:spcAft>
              <a:defRPr kumimoji="1" sz="1900" b="1">
                <a:solidFill>
                  <a:srgbClr val="0033CC"/>
                </a:solidFill>
                <a:latin typeface="Arial" pitchFamily="34" charset="0"/>
                <a:ea typeface="ＭＳ Ｐゴシック" pitchFamily="50" charset="-128"/>
              </a:defRPr>
            </a:lvl4pPr>
            <a:lvl5pPr algn="l" defTabSz="814507" rtl="0" eaLnBrk="1" fontAlgn="base" hangingPunct="1">
              <a:spcBef>
                <a:spcPct val="0"/>
              </a:spcBef>
              <a:spcAft>
                <a:spcPct val="0"/>
              </a:spcAft>
              <a:defRPr kumimoji="1" sz="1900" b="1">
                <a:solidFill>
                  <a:srgbClr val="0033CC"/>
                </a:solidFill>
                <a:latin typeface="Arial" pitchFamily="34" charset="0"/>
                <a:ea typeface="ＭＳ Ｐゴシック" pitchFamily="50" charset="-128"/>
              </a:defRPr>
            </a:lvl5pPr>
            <a:lvl6pPr marL="285023" algn="l" defTabSz="814507" rtl="0" eaLnBrk="1" fontAlgn="base" hangingPunct="1">
              <a:spcBef>
                <a:spcPct val="0"/>
              </a:spcBef>
              <a:spcAft>
                <a:spcPct val="0"/>
              </a:spcAft>
              <a:defRPr kumimoji="1" sz="1900" b="1">
                <a:solidFill>
                  <a:srgbClr val="0033CC"/>
                </a:solidFill>
                <a:latin typeface="Arial" pitchFamily="34" charset="0"/>
                <a:ea typeface="ＭＳ Ｐゴシック" pitchFamily="50" charset="-128"/>
              </a:defRPr>
            </a:lvl6pPr>
            <a:lvl7pPr marL="570042" algn="l" defTabSz="814507" rtl="0" eaLnBrk="1" fontAlgn="base" hangingPunct="1">
              <a:spcBef>
                <a:spcPct val="0"/>
              </a:spcBef>
              <a:spcAft>
                <a:spcPct val="0"/>
              </a:spcAft>
              <a:defRPr kumimoji="1" sz="1900" b="1">
                <a:solidFill>
                  <a:srgbClr val="0033CC"/>
                </a:solidFill>
                <a:latin typeface="Arial" pitchFamily="34" charset="0"/>
                <a:ea typeface="ＭＳ Ｐゴシック" pitchFamily="50" charset="-128"/>
              </a:defRPr>
            </a:lvl7pPr>
            <a:lvl8pPr marL="855065" algn="l" defTabSz="814507" rtl="0" eaLnBrk="1" fontAlgn="base" hangingPunct="1">
              <a:spcBef>
                <a:spcPct val="0"/>
              </a:spcBef>
              <a:spcAft>
                <a:spcPct val="0"/>
              </a:spcAft>
              <a:defRPr kumimoji="1" sz="1900" b="1">
                <a:solidFill>
                  <a:srgbClr val="0033CC"/>
                </a:solidFill>
                <a:latin typeface="Arial" pitchFamily="34" charset="0"/>
                <a:ea typeface="ＭＳ Ｐゴシック" pitchFamily="50" charset="-128"/>
              </a:defRPr>
            </a:lvl8pPr>
            <a:lvl9pPr marL="1140087" algn="l" defTabSz="814507" rtl="0" eaLnBrk="1" fontAlgn="base" hangingPunct="1">
              <a:spcBef>
                <a:spcPct val="0"/>
              </a:spcBef>
              <a:spcAft>
                <a:spcPct val="0"/>
              </a:spcAft>
              <a:defRPr kumimoji="1" sz="1900" b="1">
                <a:solidFill>
                  <a:srgbClr val="0033CC"/>
                </a:solidFill>
                <a:latin typeface="Arial" pitchFamily="34" charset="0"/>
                <a:ea typeface="ＭＳ Ｐゴシック" pitchFamily="50" charset="-128"/>
              </a:defRPr>
            </a:lvl9pPr>
          </a:lstStyle>
          <a:p>
            <a:r>
              <a:rPr lang="en-US" altLang="ja-JP" sz="3700" b="0" kern="0" dirty="0">
                <a:solidFill>
                  <a:srgbClr val="000000"/>
                </a:solidFill>
              </a:rPr>
              <a:t>F65  4K (50p/59.94p)</a:t>
            </a:r>
            <a:endParaRPr lang="ja-JP" altLang="en-US" sz="3700" b="0" kern="0" dirty="0">
              <a:solidFill>
                <a:srgbClr val="000000"/>
              </a:solidFill>
            </a:endParaRPr>
          </a:p>
        </p:txBody>
      </p:sp>
      <p:cxnSp>
        <p:nvCxnSpPr>
          <p:cNvPr id="3" name="直線矢印コネクタ 2"/>
          <p:cNvCxnSpPr/>
          <p:nvPr/>
        </p:nvCxnSpPr>
        <p:spPr>
          <a:xfrm>
            <a:off x="2952008" y="3835398"/>
            <a:ext cx="9017" cy="787546"/>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 name="直線矢印コネクタ 8"/>
          <p:cNvCxnSpPr/>
          <p:nvPr/>
        </p:nvCxnSpPr>
        <p:spPr>
          <a:xfrm flipV="1">
            <a:off x="2966212" y="5385953"/>
            <a:ext cx="0" cy="624613"/>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4" name="正方形/長方形 3"/>
          <p:cNvSpPr/>
          <p:nvPr/>
        </p:nvSpPr>
        <p:spPr>
          <a:xfrm>
            <a:off x="7882203" y="1367078"/>
            <a:ext cx="2161249" cy="381088"/>
          </a:xfrm>
          <a:prstGeom prst="rect">
            <a:avLst/>
          </a:prstGeom>
          <a:solidFill>
            <a:srgbClr val="CCCCFF"/>
          </a:solidFill>
          <a:ln>
            <a:noFill/>
          </a:ln>
        </p:spPr>
        <p:style>
          <a:lnRef idx="2">
            <a:schemeClr val="accent1">
              <a:shade val="50000"/>
            </a:schemeClr>
          </a:lnRef>
          <a:fillRef idx="1">
            <a:schemeClr val="accent1"/>
          </a:fillRef>
          <a:effectRef idx="0">
            <a:schemeClr val="accent1"/>
          </a:effectRef>
          <a:fontRef idx="minor">
            <a:schemeClr val="lt1"/>
          </a:fontRef>
        </p:style>
        <p:txBody>
          <a:bodyPr lIns="76237" tIns="38117" rIns="76237" bIns="38117" rtlCol="0" anchor="ctr"/>
          <a:lstStyle/>
          <a:p>
            <a:pPr defTabSz="1089014"/>
            <a:r>
              <a:rPr kumimoji="0" lang="en-US" sz="1300" b="1" dirty="0">
                <a:solidFill>
                  <a:srgbClr val="000000"/>
                </a:solidFill>
              </a:rPr>
              <a:t>3G-SDI x 4+ 4 Monitor</a:t>
            </a:r>
          </a:p>
        </p:txBody>
      </p:sp>
      <p:cxnSp>
        <p:nvCxnSpPr>
          <p:cNvPr id="11" name="直線矢印コネクタ 10"/>
          <p:cNvCxnSpPr/>
          <p:nvPr/>
        </p:nvCxnSpPr>
        <p:spPr>
          <a:xfrm flipV="1">
            <a:off x="4898999" y="5517335"/>
            <a:ext cx="0" cy="493228"/>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 name="直線矢印コネクタ 15"/>
          <p:cNvCxnSpPr/>
          <p:nvPr/>
        </p:nvCxnSpPr>
        <p:spPr>
          <a:xfrm>
            <a:off x="5778095" y="3835398"/>
            <a:ext cx="0" cy="701622"/>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2" name="テキスト ボックス 21"/>
          <p:cNvSpPr txBox="1"/>
          <p:nvPr/>
        </p:nvSpPr>
        <p:spPr>
          <a:xfrm>
            <a:off x="7882205" y="5667049"/>
            <a:ext cx="3295879" cy="1108049"/>
          </a:xfrm>
          <a:prstGeom prst="rect">
            <a:avLst/>
          </a:prstGeom>
          <a:noFill/>
        </p:spPr>
        <p:txBody>
          <a:bodyPr wrap="none" lIns="76237" tIns="38117" rIns="76237" bIns="38117" rtlCol="0">
            <a:spAutoFit/>
          </a:bodyPr>
          <a:lstStyle/>
          <a:p>
            <a:pPr defTabSz="1089014"/>
            <a:r>
              <a:rPr kumimoji="0" lang="en-US" dirty="0">
                <a:solidFill>
                  <a:srgbClr val="0066FF"/>
                </a:solidFill>
              </a:rPr>
              <a:t>Note: Slot-3</a:t>
            </a:r>
          </a:p>
          <a:p>
            <a:pPr defTabSz="1089014"/>
            <a:r>
              <a:rPr kumimoji="0" lang="en-US" sz="1500" dirty="0">
                <a:solidFill>
                  <a:srgbClr val="0066FF"/>
                </a:solidFill>
              </a:rPr>
              <a:t>3G out will be 3G x2  and is transfer to</a:t>
            </a:r>
          </a:p>
          <a:p>
            <a:pPr defTabSz="1089014"/>
            <a:r>
              <a:rPr kumimoji="0" lang="en-US" sz="1500" dirty="0">
                <a:solidFill>
                  <a:srgbClr val="0066FF"/>
                </a:solidFill>
              </a:rPr>
              <a:t>HDCU same condition as HDC w/2x </a:t>
            </a:r>
          </a:p>
          <a:p>
            <a:pPr defTabSz="1089014"/>
            <a:r>
              <a:rPr kumimoji="0" lang="en-US" sz="1500" dirty="0">
                <a:solidFill>
                  <a:srgbClr val="0066FF"/>
                </a:solidFill>
              </a:rPr>
              <a:t>Speed condition</a:t>
            </a:r>
          </a:p>
        </p:txBody>
      </p:sp>
    </p:spTree>
    <p:extLst>
      <p:ext uri="{BB962C8B-B14F-4D97-AF65-F5344CB8AC3E}">
        <p14:creationId xmlns:p14="http://schemas.microsoft.com/office/powerpoint/2010/main" val="1107342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28104" y="4079268"/>
            <a:ext cx="10170804" cy="1438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角丸四角形 7"/>
          <p:cNvSpPr/>
          <p:nvPr/>
        </p:nvSpPr>
        <p:spPr>
          <a:xfrm>
            <a:off x="3640290" y="4537023"/>
            <a:ext cx="3547762" cy="980319"/>
          </a:xfrm>
          <a:prstGeom prst="roundRect">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108872" tIns="54435" rIns="108872" bIns="54435" rtlCol="0" anchor="ctr"/>
          <a:lstStyle/>
          <a:p>
            <a:pPr algn="ctr" defTabSz="1088718"/>
            <a:r>
              <a:rPr kumimoji="0" lang="en-US" altLang="ja-JP" sz="900" dirty="0">
                <a:solidFill>
                  <a:srgbClr val="000000"/>
                </a:solidFill>
              </a:rPr>
              <a:t>CV</a:t>
            </a:r>
            <a:endParaRPr kumimoji="0" lang="ja-JP" altLang="en-US" sz="900" dirty="0">
              <a:solidFill>
                <a:srgbClr val="000000"/>
              </a:solidFill>
            </a:endParaRPr>
          </a:p>
        </p:txBody>
      </p:sp>
      <p:sp>
        <p:nvSpPr>
          <p:cNvPr id="7" name="テキスト ボックス 6"/>
          <p:cNvSpPr txBox="1"/>
          <p:nvPr/>
        </p:nvSpPr>
        <p:spPr>
          <a:xfrm>
            <a:off x="4927889" y="3500940"/>
            <a:ext cx="1408949" cy="487400"/>
          </a:xfrm>
          <a:prstGeom prst="rect">
            <a:avLst/>
          </a:prstGeom>
          <a:noFill/>
        </p:spPr>
        <p:txBody>
          <a:bodyPr wrap="square" lIns="76209" tIns="38105" rIns="76209" bIns="38105" rtlCol="0">
            <a:spAutoFit/>
          </a:bodyPr>
          <a:lstStyle/>
          <a:p>
            <a:pPr defTabSz="1089014"/>
            <a:r>
              <a:rPr kumimoji="0" lang="en-US" altLang="ja-JP" sz="1300" b="1" dirty="0">
                <a:solidFill>
                  <a:srgbClr val="000000"/>
                </a:solidFill>
              </a:rPr>
              <a:t>4K 3G-SDI</a:t>
            </a:r>
          </a:p>
          <a:p>
            <a:pPr defTabSz="1089014"/>
            <a:r>
              <a:rPr kumimoji="0" lang="en-US" altLang="ja-JP" sz="1300" b="1" dirty="0">
                <a:solidFill>
                  <a:srgbClr val="000000"/>
                </a:solidFill>
              </a:rPr>
              <a:t>Main x8</a:t>
            </a:r>
          </a:p>
        </p:txBody>
      </p:sp>
      <p:sp>
        <p:nvSpPr>
          <p:cNvPr id="24" name="円/楕円 23"/>
          <p:cNvSpPr/>
          <p:nvPr/>
        </p:nvSpPr>
        <p:spPr bwMode="auto">
          <a:xfrm>
            <a:off x="6295179" y="4677304"/>
            <a:ext cx="348914" cy="328047"/>
          </a:xfrm>
          <a:prstGeom prst="ellipse">
            <a:avLst/>
          </a:prstGeom>
          <a:ln w="22225" cmpd="sng">
            <a:solidFill>
              <a:srgbClr val="FF0000"/>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76209" tIns="38105" rIns="76209" bIns="38105" rtlCol="0" anchor="ctr"/>
          <a:lstStyle/>
          <a:p>
            <a:pPr algn="ctr" defTabSz="1089014"/>
            <a:endParaRPr lang="ja-JP" altLang="en-US" dirty="0">
              <a:solidFill>
                <a:srgbClr val="000000"/>
              </a:solidFill>
            </a:endParaRPr>
          </a:p>
        </p:txBody>
      </p:sp>
      <p:sp>
        <p:nvSpPr>
          <p:cNvPr id="25" name="円/楕円 24"/>
          <p:cNvSpPr/>
          <p:nvPr/>
        </p:nvSpPr>
        <p:spPr bwMode="auto">
          <a:xfrm>
            <a:off x="5429182" y="4677304"/>
            <a:ext cx="348914" cy="328047"/>
          </a:xfrm>
          <a:prstGeom prst="ellipse">
            <a:avLst/>
          </a:prstGeom>
          <a:ln w="22225" cmpd="sng">
            <a:solidFill>
              <a:srgbClr val="FF0000"/>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76209" tIns="38105" rIns="76209" bIns="38105" rtlCol="0" anchor="ctr"/>
          <a:lstStyle/>
          <a:p>
            <a:pPr algn="ctr" defTabSz="1089014"/>
            <a:endParaRPr lang="ja-JP" altLang="en-US" dirty="0">
              <a:solidFill>
                <a:srgbClr val="000000"/>
              </a:solidFill>
            </a:endParaRPr>
          </a:p>
        </p:txBody>
      </p:sp>
      <p:sp>
        <p:nvSpPr>
          <p:cNvPr id="26" name="円/楕円 25"/>
          <p:cNvSpPr/>
          <p:nvPr/>
        </p:nvSpPr>
        <p:spPr bwMode="auto">
          <a:xfrm>
            <a:off x="4571133" y="4677304"/>
            <a:ext cx="348914" cy="328047"/>
          </a:xfrm>
          <a:prstGeom prst="ellipse">
            <a:avLst/>
          </a:prstGeom>
          <a:ln w="22225" cmpd="sng">
            <a:solidFill>
              <a:srgbClr val="FF0000"/>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76209" tIns="38105" rIns="76209" bIns="38105" rtlCol="0" anchor="ctr"/>
          <a:lstStyle/>
          <a:p>
            <a:pPr algn="ctr" defTabSz="1089014"/>
            <a:endParaRPr lang="ja-JP" altLang="en-US" dirty="0">
              <a:solidFill>
                <a:srgbClr val="000000"/>
              </a:solidFill>
            </a:endParaRPr>
          </a:p>
        </p:txBody>
      </p:sp>
      <p:sp>
        <p:nvSpPr>
          <p:cNvPr id="27" name="円/楕円 26"/>
          <p:cNvSpPr/>
          <p:nvPr/>
        </p:nvSpPr>
        <p:spPr bwMode="auto">
          <a:xfrm>
            <a:off x="3699362" y="4673695"/>
            <a:ext cx="348914" cy="328047"/>
          </a:xfrm>
          <a:prstGeom prst="ellipse">
            <a:avLst/>
          </a:prstGeom>
          <a:ln w="22225" cmpd="sng">
            <a:solidFill>
              <a:srgbClr val="FF0000"/>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76209" tIns="38105" rIns="76209" bIns="38105" rtlCol="0" anchor="ctr"/>
          <a:lstStyle/>
          <a:p>
            <a:pPr algn="ctr" defTabSz="1089014"/>
            <a:endParaRPr lang="ja-JP" altLang="en-US" dirty="0">
              <a:solidFill>
                <a:srgbClr val="000000"/>
              </a:solidFill>
            </a:endParaRPr>
          </a:p>
        </p:txBody>
      </p:sp>
      <p:sp>
        <p:nvSpPr>
          <p:cNvPr id="38" name="円/楕円 37"/>
          <p:cNvSpPr/>
          <p:nvPr/>
        </p:nvSpPr>
        <p:spPr bwMode="auto">
          <a:xfrm>
            <a:off x="3687810" y="5100882"/>
            <a:ext cx="348914" cy="328047"/>
          </a:xfrm>
          <a:prstGeom prst="ellipse">
            <a:avLst/>
          </a:prstGeom>
          <a:ln w="22225" cmpd="sng">
            <a:solidFill>
              <a:srgbClr val="FF0000"/>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76209" tIns="38105" rIns="76209" bIns="38105" rtlCol="0" anchor="ctr"/>
          <a:lstStyle/>
          <a:p>
            <a:pPr algn="ctr" defTabSz="1089014"/>
            <a:endParaRPr lang="ja-JP" altLang="en-US" dirty="0">
              <a:solidFill>
                <a:srgbClr val="000000"/>
              </a:solidFill>
            </a:endParaRPr>
          </a:p>
        </p:txBody>
      </p:sp>
      <p:sp>
        <p:nvSpPr>
          <p:cNvPr id="39" name="円/楕円 38"/>
          <p:cNvSpPr/>
          <p:nvPr/>
        </p:nvSpPr>
        <p:spPr bwMode="auto">
          <a:xfrm>
            <a:off x="6289405" y="5104492"/>
            <a:ext cx="348914" cy="328047"/>
          </a:xfrm>
          <a:prstGeom prst="ellipse">
            <a:avLst/>
          </a:prstGeom>
          <a:ln w="22225" cmpd="sng">
            <a:solidFill>
              <a:srgbClr val="FF0000"/>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76209" tIns="38105" rIns="76209" bIns="38105" rtlCol="0" anchor="ctr"/>
          <a:lstStyle/>
          <a:p>
            <a:pPr algn="ctr" defTabSz="1089014"/>
            <a:endParaRPr lang="ja-JP" altLang="en-US" dirty="0">
              <a:solidFill>
                <a:srgbClr val="000000"/>
              </a:solidFill>
            </a:endParaRPr>
          </a:p>
        </p:txBody>
      </p:sp>
      <p:sp>
        <p:nvSpPr>
          <p:cNvPr id="40" name="円/楕円 39"/>
          <p:cNvSpPr/>
          <p:nvPr/>
        </p:nvSpPr>
        <p:spPr bwMode="auto">
          <a:xfrm>
            <a:off x="5423412" y="5104492"/>
            <a:ext cx="348914" cy="328047"/>
          </a:xfrm>
          <a:prstGeom prst="ellipse">
            <a:avLst/>
          </a:prstGeom>
          <a:ln w="22225" cmpd="sng">
            <a:solidFill>
              <a:srgbClr val="FF0000"/>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76209" tIns="38105" rIns="76209" bIns="38105" rtlCol="0" anchor="ctr"/>
          <a:lstStyle/>
          <a:p>
            <a:pPr algn="ctr" defTabSz="1089014"/>
            <a:endParaRPr lang="ja-JP" altLang="en-US" dirty="0">
              <a:solidFill>
                <a:srgbClr val="000000"/>
              </a:solidFill>
            </a:endParaRPr>
          </a:p>
        </p:txBody>
      </p:sp>
      <p:sp>
        <p:nvSpPr>
          <p:cNvPr id="41" name="円/楕円 40"/>
          <p:cNvSpPr/>
          <p:nvPr/>
        </p:nvSpPr>
        <p:spPr bwMode="auto">
          <a:xfrm>
            <a:off x="4565363" y="5104492"/>
            <a:ext cx="348914" cy="328047"/>
          </a:xfrm>
          <a:prstGeom prst="ellipse">
            <a:avLst/>
          </a:prstGeom>
          <a:ln w="22225" cmpd="sng">
            <a:solidFill>
              <a:srgbClr val="FF0000"/>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76209" tIns="38105" rIns="76209" bIns="38105" rtlCol="0" anchor="ctr"/>
          <a:lstStyle/>
          <a:p>
            <a:pPr algn="ctr" defTabSz="1089014"/>
            <a:endParaRPr lang="ja-JP" altLang="en-US" dirty="0">
              <a:solidFill>
                <a:srgbClr val="000000"/>
              </a:solidFill>
            </a:endParaRPr>
          </a:p>
        </p:txBody>
      </p:sp>
      <p:sp>
        <p:nvSpPr>
          <p:cNvPr id="47" name="角丸四角形 46"/>
          <p:cNvSpPr/>
          <p:nvPr/>
        </p:nvSpPr>
        <p:spPr>
          <a:xfrm>
            <a:off x="2686418" y="5079461"/>
            <a:ext cx="815264" cy="381015"/>
          </a:xfrm>
          <a:prstGeom prst="roundRect">
            <a:avLst/>
          </a:prstGeom>
          <a:noFill/>
          <a:ln>
            <a:solidFill>
              <a:srgbClr val="0000F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108872" tIns="54435" rIns="108872" bIns="54435" rtlCol="0" anchor="ctr"/>
          <a:lstStyle/>
          <a:p>
            <a:pPr algn="ctr" defTabSz="1088718"/>
            <a:r>
              <a:rPr kumimoji="0" lang="en-US" altLang="ja-JP" sz="900" dirty="0">
                <a:solidFill>
                  <a:srgbClr val="000000"/>
                </a:solidFill>
              </a:rPr>
              <a:t>CV</a:t>
            </a:r>
            <a:endParaRPr kumimoji="0" lang="ja-JP" altLang="en-US" sz="900" dirty="0">
              <a:solidFill>
                <a:srgbClr val="000000"/>
              </a:solidFill>
            </a:endParaRPr>
          </a:p>
        </p:txBody>
      </p:sp>
      <p:sp>
        <p:nvSpPr>
          <p:cNvPr id="49" name="テキスト ボックス 48"/>
          <p:cNvSpPr txBox="1"/>
          <p:nvPr/>
        </p:nvSpPr>
        <p:spPr>
          <a:xfrm>
            <a:off x="2564339" y="5878692"/>
            <a:ext cx="1213493" cy="446302"/>
          </a:xfrm>
          <a:prstGeom prst="rect">
            <a:avLst/>
          </a:prstGeom>
          <a:noFill/>
        </p:spPr>
        <p:txBody>
          <a:bodyPr wrap="square" lIns="76209" tIns="38105" rIns="76209" bIns="38105" rtlCol="0">
            <a:spAutoFit/>
          </a:bodyPr>
          <a:lstStyle/>
          <a:p>
            <a:pPr defTabSz="1089014"/>
            <a:r>
              <a:rPr kumimoji="0" lang="en-US" altLang="ja-JP" sz="1200" b="1" dirty="0">
                <a:solidFill>
                  <a:srgbClr val="000000"/>
                </a:solidFill>
              </a:rPr>
              <a:t>HD-SDI</a:t>
            </a:r>
          </a:p>
          <a:p>
            <a:pPr defTabSz="1089014"/>
            <a:r>
              <a:rPr kumimoji="0" lang="en-US" altLang="ja-JP" sz="1200" b="1" dirty="0">
                <a:solidFill>
                  <a:srgbClr val="000000"/>
                </a:solidFill>
              </a:rPr>
              <a:t>Monitor out</a:t>
            </a:r>
          </a:p>
        </p:txBody>
      </p:sp>
      <p:sp>
        <p:nvSpPr>
          <p:cNvPr id="50" name="円/楕円 49"/>
          <p:cNvSpPr/>
          <p:nvPr/>
        </p:nvSpPr>
        <p:spPr bwMode="auto">
          <a:xfrm>
            <a:off x="2791756" y="5105946"/>
            <a:ext cx="348914" cy="328047"/>
          </a:xfrm>
          <a:prstGeom prst="ellipse">
            <a:avLst/>
          </a:prstGeom>
          <a:ln w="22225" cmpd="sng">
            <a:solidFill>
              <a:srgbClr val="0000FF"/>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76209" tIns="38105" rIns="76209" bIns="38105" rtlCol="0" anchor="ctr"/>
          <a:lstStyle/>
          <a:p>
            <a:pPr algn="ctr" defTabSz="1089014"/>
            <a:endParaRPr lang="ja-JP" altLang="en-US" dirty="0">
              <a:solidFill>
                <a:srgbClr val="000000"/>
              </a:solidFill>
            </a:endParaRPr>
          </a:p>
        </p:txBody>
      </p:sp>
      <p:sp>
        <p:nvSpPr>
          <p:cNvPr id="51" name="テキスト ボックス 50"/>
          <p:cNvSpPr txBox="1"/>
          <p:nvPr/>
        </p:nvSpPr>
        <p:spPr>
          <a:xfrm>
            <a:off x="2159455" y="3193091"/>
            <a:ext cx="2768433" cy="630967"/>
          </a:xfrm>
          <a:prstGeom prst="rect">
            <a:avLst/>
          </a:prstGeom>
          <a:noFill/>
        </p:spPr>
        <p:txBody>
          <a:bodyPr wrap="square" lIns="76209" tIns="38105" rIns="76209" bIns="38105" rtlCol="0">
            <a:spAutoFit/>
          </a:bodyPr>
          <a:lstStyle/>
          <a:p>
            <a:pPr defTabSz="1089014"/>
            <a:r>
              <a:rPr kumimoji="0" lang="en-US" altLang="ja-JP" sz="1200" b="1" dirty="0">
                <a:solidFill>
                  <a:srgbClr val="000000"/>
                </a:solidFill>
              </a:rPr>
              <a:t>3G/HD-SDI</a:t>
            </a:r>
          </a:p>
          <a:p>
            <a:pPr defTabSz="1089014"/>
            <a:r>
              <a:rPr kumimoji="0" lang="en-US" altLang="ja-JP" sz="1200" b="1" dirty="0">
                <a:solidFill>
                  <a:srgbClr val="000000"/>
                </a:solidFill>
              </a:rPr>
              <a:t>Monitor out Level-A/B</a:t>
            </a:r>
          </a:p>
          <a:p>
            <a:pPr defTabSz="1089014"/>
            <a:r>
              <a:rPr kumimoji="0" lang="en-US" altLang="ja-JP" sz="1200" b="1" dirty="0">
                <a:solidFill>
                  <a:srgbClr val="000000"/>
                </a:solidFill>
              </a:rPr>
              <a:t>(Line and not Monitor channel)</a:t>
            </a:r>
          </a:p>
        </p:txBody>
      </p:sp>
      <p:sp>
        <p:nvSpPr>
          <p:cNvPr id="54" name="角丸四角形 53"/>
          <p:cNvSpPr/>
          <p:nvPr/>
        </p:nvSpPr>
        <p:spPr>
          <a:xfrm>
            <a:off x="2672289" y="4649033"/>
            <a:ext cx="815264" cy="381015"/>
          </a:xfrm>
          <a:prstGeom prst="roundRect">
            <a:avLst/>
          </a:prstGeom>
          <a:noFill/>
          <a:ln>
            <a:solidFill>
              <a:srgbClr val="0000F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108872" tIns="54435" rIns="108872" bIns="54435" rtlCol="0" anchor="ctr"/>
          <a:lstStyle/>
          <a:p>
            <a:pPr algn="ctr" defTabSz="1088718"/>
            <a:r>
              <a:rPr kumimoji="0" lang="en-US" altLang="ja-JP" sz="900" dirty="0">
                <a:solidFill>
                  <a:srgbClr val="000000"/>
                </a:solidFill>
              </a:rPr>
              <a:t>CV</a:t>
            </a:r>
            <a:endParaRPr kumimoji="0" lang="ja-JP" altLang="en-US" sz="900" dirty="0">
              <a:solidFill>
                <a:srgbClr val="000000"/>
              </a:solidFill>
            </a:endParaRPr>
          </a:p>
        </p:txBody>
      </p:sp>
      <p:sp>
        <p:nvSpPr>
          <p:cNvPr id="55" name="円/楕円 54"/>
          <p:cNvSpPr/>
          <p:nvPr/>
        </p:nvSpPr>
        <p:spPr bwMode="auto">
          <a:xfrm>
            <a:off x="2777628" y="4675517"/>
            <a:ext cx="348914" cy="328047"/>
          </a:xfrm>
          <a:prstGeom prst="ellipse">
            <a:avLst/>
          </a:prstGeom>
          <a:ln w="22225" cmpd="sng">
            <a:solidFill>
              <a:srgbClr val="0000FF"/>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lIns="76209" tIns="38105" rIns="76209" bIns="38105" rtlCol="0" anchor="ctr"/>
          <a:lstStyle/>
          <a:p>
            <a:pPr algn="ctr" defTabSz="1089014"/>
            <a:endParaRPr lang="ja-JP" altLang="en-US" dirty="0">
              <a:solidFill>
                <a:srgbClr val="000000"/>
              </a:solidFill>
            </a:endParaRPr>
          </a:p>
        </p:txBody>
      </p:sp>
      <p:pic>
        <p:nvPicPr>
          <p:cNvPr id="81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2513"/>
          <a:stretch/>
        </p:blipFill>
        <p:spPr bwMode="auto">
          <a:xfrm>
            <a:off x="1843420" y="889208"/>
            <a:ext cx="8708562" cy="2551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 name="正方形/長方形 74"/>
          <p:cNvSpPr/>
          <p:nvPr/>
        </p:nvSpPr>
        <p:spPr>
          <a:xfrm>
            <a:off x="3705681" y="4667598"/>
            <a:ext cx="342568" cy="354026"/>
          </a:xfrm>
          <a:prstGeom prst="rect">
            <a:avLst/>
          </a:prstGeom>
        </p:spPr>
        <p:txBody>
          <a:bodyPr wrap="none" lIns="121976" tIns="60987" rIns="121976" bIns="60987">
            <a:spAutoFit/>
          </a:bodyPr>
          <a:lstStyle/>
          <a:p>
            <a:pPr defTabSz="1089014"/>
            <a:r>
              <a:rPr kumimoji="0" lang="en-US" altLang="ja-JP" sz="1500" b="1" dirty="0">
                <a:solidFill>
                  <a:srgbClr val="000000"/>
                </a:solidFill>
              </a:rPr>
              <a:t>1</a:t>
            </a:r>
            <a:endParaRPr kumimoji="0" lang="ja-JP" altLang="en-US" sz="1500" b="1" dirty="0">
              <a:solidFill>
                <a:srgbClr val="000000"/>
              </a:solidFill>
            </a:endParaRPr>
          </a:p>
        </p:txBody>
      </p:sp>
      <p:sp>
        <p:nvSpPr>
          <p:cNvPr id="76" name="正方形/長方形 75"/>
          <p:cNvSpPr/>
          <p:nvPr/>
        </p:nvSpPr>
        <p:spPr>
          <a:xfrm>
            <a:off x="4560254" y="4678183"/>
            <a:ext cx="342568" cy="354026"/>
          </a:xfrm>
          <a:prstGeom prst="rect">
            <a:avLst/>
          </a:prstGeom>
        </p:spPr>
        <p:txBody>
          <a:bodyPr wrap="none" lIns="121976" tIns="60987" rIns="121976" bIns="60987">
            <a:spAutoFit/>
          </a:bodyPr>
          <a:lstStyle/>
          <a:p>
            <a:pPr defTabSz="1089014"/>
            <a:r>
              <a:rPr kumimoji="0" lang="en-US" altLang="ja-JP" sz="1500" b="1" dirty="0">
                <a:solidFill>
                  <a:srgbClr val="000000"/>
                </a:solidFill>
              </a:rPr>
              <a:t>2</a:t>
            </a:r>
            <a:endParaRPr kumimoji="0" lang="ja-JP" altLang="en-US" sz="1500" b="1" dirty="0">
              <a:solidFill>
                <a:srgbClr val="000000"/>
              </a:solidFill>
            </a:endParaRPr>
          </a:p>
        </p:txBody>
      </p:sp>
      <p:sp>
        <p:nvSpPr>
          <p:cNvPr id="77" name="正方形/長方形 76"/>
          <p:cNvSpPr/>
          <p:nvPr/>
        </p:nvSpPr>
        <p:spPr>
          <a:xfrm>
            <a:off x="5429113" y="4667598"/>
            <a:ext cx="342568" cy="354026"/>
          </a:xfrm>
          <a:prstGeom prst="rect">
            <a:avLst/>
          </a:prstGeom>
        </p:spPr>
        <p:txBody>
          <a:bodyPr wrap="none" lIns="121976" tIns="60987" rIns="121976" bIns="60987">
            <a:spAutoFit/>
          </a:bodyPr>
          <a:lstStyle/>
          <a:p>
            <a:pPr defTabSz="1089014"/>
            <a:r>
              <a:rPr kumimoji="0" lang="en-US" altLang="ja-JP" sz="1500" b="1" dirty="0">
                <a:solidFill>
                  <a:srgbClr val="000000"/>
                </a:solidFill>
              </a:rPr>
              <a:t>3</a:t>
            </a:r>
            <a:endParaRPr kumimoji="0" lang="ja-JP" altLang="en-US" sz="1500" b="1" dirty="0">
              <a:solidFill>
                <a:srgbClr val="000000"/>
              </a:solidFill>
            </a:endParaRPr>
          </a:p>
        </p:txBody>
      </p:sp>
      <p:sp>
        <p:nvSpPr>
          <p:cNvPr id="78" name="正方形/長方形 77"/>
          <p:cNvSpPr/>
          <p:nvPr/>
        </p:nvSpPr>
        <p:spPr>
          <a:xfrm>
            <a:off x="6296984" y="4679455"/>
            <a:ext cx="342568" cy="354026"/>
          </a:xfrm>
          <a:prstGeom prst="rect">
            <a:avLst/>
          </a:prstGeom>
        </p:spPr>
        <p:txBody>
          <a:bodyPr wrap="none" lIns="121976" tIns="60987" rIns="121976" bIns="60987">
            <a:spAutoFit/>
          </a:bodyPr>
          <a:lstStyle/>
          <a:p>
            <a:pPr defTabSz="1089014"/>
            <a:r>
              <a:rPr kumimoji="0" lang="en-US" altLang="ja-JP" sz="1500" b="1" dirty="0">
                <a:solidFill>
                  <a:srgbClr val="000000"/>
                </a:solidFill>
              </a:rPr>
              <a:t>4</a:t>
            </a:r>
            <a:endParaRPr kumimoji="0" lang="ja-JP" altLang="en-US" sz="1500" b="1" dirty="0">
              <a:solidFill>
                <a:srgbClr val="000000"/>
              </a:solidFill>
            </a:endParaRPr>
          </a:p>
        </p:txBody>
      </p:sp>
      <p:sp>
        <p:nvSpPr>
          <p:cNvPr id="79" name="正方形/長方形 78"/>
          <p:cNvSpPr/>
          <p:nvPr/>
        </p:nvSpPr>
        <p:spPr>
          <a:xfrm>
            <a:off x="3689656" y="5105945"/>
            <a:ext cx="342568" cy="354026"/>
          </a:xfrm>
          <a:prstGeom prst="rect">
            <a:avLst/>
          </a:prstGeom>
        </p:spPr>
        <p:txBody>
          <a:bodyPr wrap="none" lIns="121976" tIns="60987" rIns="121976" bIns="60987">
            <a:spAutoFit/>
          </a:bodyPr>
          <a:lstStyle/>
          <a:p>
            <a:pPr defTabSz="1089014"/>
            <a:r>
              <a:rPr kumimoji="0" lang="en-US" altLang="ja-JP" sz="1500" b="1" dirty="0">
                <a:solidFill>
                  <a:srgbClr val="000000"/>
                </a:solidFill>
              </a:rPr>
              <a:t>5</a:t>
            </a:r>
            <a:endParaRPr kumimoji="0" lang="ja-JP" altLang="en-US" sz="1500" b="1" dirty="0">
              <a:solidFill>
                <a:srgbClr val="000000"/>
              </a:solidFill>
            </a:endParaRPr>
          </a:p>
        </p:txBody>
      </p:sp>
      <p:sp>
        <p:nvSpPr>
          <p:cNvPr id="80" name="正方形/長方形 79"/>
          <p:cNvSpPr/>
          <p:nvPr/>
        </p:nvSpPr>
        <p:spPr>
          <a:xfrm>
            <a:off x="4560254" y="5111182"/>
            <a:ext cx="342568" cy="354026"/>
          </a:xfrm>
          <a:prstGeom prst="rect">
            <a:avLst/>
          </a:prstGeom>
        </p:spPr>
        <p:txBody>
          <a:bodyPr wrap="none" lIns="121976" tIns="60987" rIns="121976" bIns="60987">
            <a:spAutoFit/>
          </a:bodyPr>
          <a:lstStyle/>
          <a:p>
            <a:pPr defTabSz="1089014"/>
            <a:r>
              <a:rPr kumimoji="0" lang="en-US" altLang="ja-JP" sz="1500" b="1" dirty="0">
                <a:solidFill>
                  <a:srgbClr val="000000"/>
                </a:solidFill>
              </a:rPr>
              <a:t>6</a:t>
            </a:r>
            <a:endParaRPr kumimoji="0" lang="ja-JP" altLang="en-US" sz="1500" b="1" dirty="0">
              <a:solidFill>
                <a:srgbClr val="000000"/>
              </a:solidFill>
            </a:endParaRPr>
          </a:p>
        </p:txBody>
      </p:sp>
      <p:sp>
        <p:nvSpPr>
          <p:cNvPr id="81" name="正方形/長方形 80"/>
          <p:cNvSpPr/>
          <p:nvPr/>
        </p:nvSpPr>
        <p:spPr>
          <a:xfrm>
            <a:off x="6296984" y="5105945"/>
            <a:ext cx="342568" cy="354026"/>
          </a:xfrm>
          <a:prstGeom prst="rect">
            <a:avLst/>
          </a:prstGeom>
        </p:spPr>
        <p:txBody>
          <a:bodyPr wrap="none" lIns="121976" tIns="60987" rIns="121976" bIns="60987">
            <a:spAutoFit/>
          </a:bodyPr>
          <a:lstStyle/>
          <a:p>
            <a:pPr defTabSz="1089014"/>
            <a:r>
              <a:rPr kumimoji="0" lang="en-US" altLang="ja-JP" sz="1500" b="1" dirty="0">
                <a:solidFill>
                  <a:srgbClr val="000000"/>
                </a:solidFill>
              </a:rPr>
              <a:t>8</a:t>
            </a:r>
            <a:endParaRPr kumimoji="0" lang="ja-JP" altLang="en-US" sz="1500" b="1" dirty="0">
              <a:solidFill>
                <a:srgbClr val="000000"/>
              </a:solidFill>
            </a:endParaRPr>
          </a:p>
        </p:txBody>
      </p:sp>
      <p:sp>
        <p:nvSpPr>
          <p:cNvPr id="82" name="正方形/長方形 81"/>
          <p:cNvSpPr/>
          <p:nvPr/>
        </p:nvSpPr>
        <p:spPr>
          <a:xfrm>
            <a:off x="5429113" y="5099187"/>
            <a:ext cx="342568" cy="354026"/>
          </a:xfrm>
          <a:prstGeom prst="rect">
            <a:avLst/>
          </a:prstGeom>
        </p:spPr>
        <p:txBody>
          <a:bodyPr wrap="none" lIns="121976" tIns="60987" rIns="121976" bIns="60987">
            <a:spAutoFit/>
          </a:bodyPr>
          <a:lstStyle/>
          <a:p>
            <a:pPr defTabSz="1089014"/>
            <a:r>
              <a:rPr kumimoji="0" lang="en-US" altLang="ja-JP" sz="1500" b="1" dirty="0">
                <a:solidFill>
                  <a:srgbClr val="000000"/>
                </a:solidFill>
              </a:rPr>
              <a:t>7</a:t>
            </a:r>
            <a:endParaRPr kumimoji="0" lang="ja-JP" altLang="en-US" sz="1500" b="1" dirty="0">
              <a:solidFill>
                <a:srgbClr val="000000"/>
              </a:solidFill>
            </a:endParaRPr>
          </a:p>
        </p:txBody>
      </p:sp>
      <p:sp>
        <p:nvSpPr>
          <p:cNvPr id="83" name="タイトル 2"/>
          <p:cNvSpPr txBox="1">
            <a:spLocks/>
          </p:cNvSpPr>
          <p:nvPr/>
        </p:nvSpPr>
        <p:spPr bwMode="auto">
          <a:xfrm>
            <a:off x="425047" y="98525"/>
            <a:ext cx="11823573" cy="527966"/>
          </a:xfrm>
          <a:prstGeom prst="rect">
            <a:avLst/>
          </a:prstGeom>
          <a:noFill/>
          <a:ln w="9525">
            <a:noFill/>
            <a:miter lim="800000"/>
            <a:headEnd/>
            <a:tailEnd/>
          </a:ln>
        </p:spPr>
        <p:txBody>
          <a:bodyPr vert="horz" wrap="square" lIns="108612" tIns="54294" rIns="108612" bIns="54294" numCol="1" anchor="ctr" anchorCtr="0" compatLnSpc="1">
            <a:prstTxWarp prst="textNoShape">
              <a:avLst/>
            </a:prstTxWarp>
          </a:bodyPr>
          <a:lstStyle>
            <a:lvl1pPr algn="l" defTabSz="814507" rtl="0" eaLnBrk="1" fontAlgn="base" hangingPunct="1">
              <a:spcBef>
                <a:spcPct val="0"/>
              </a:spcBef>
              <a:spcAft>
                <a:spcPct val="0"/>
              </a:spcAft>
              <a:tabLst>
                <a:tab pos="8614007" algn="r"/>
              </a:tabLst>
              <a:defRPr kumimoji="1" sz="1800" b="1">
                <a:solidFill>
                  <a:srgbClr val="0033CC"/>
                </a:solidFill>
                <a:latin typeface="+mn-lt"/>
                <a:ea typeface="+mj-ea"/>
                <a:cs typeface="+mj-cs"/>
              </a:defRPr>
            </a:lvl1pPr>
            <a:lvl2pPr algn="l" defTabSz="814507" rtl="0" eaLnBrk="1" fontAlgn="base" hangingPunct="1">
              <a:spcBef>
                <a:spcPct val="0"/>
              </a:spcBef>
              <a:spcAft>
                <a:spcPct val="0"/>
              </a:spcAft>
              <a:defRPr kumimoji="1" sz="1900" b="1">
                <a:solidFill>
                  <a:srgbClr val="0033CC"/>
                </a:solidFill>
                <a:latin typeface="Arial" pitchFamily="34" charset="0"/>
                <a:ea typeface="ＭＳ Ｐゴシック" pitchFamily="50" charset="-128"/>
              </a:defRPr>
            </a:lvl2pPr>
            <a:lvl3pPr algn="l" defTabSz="814507" rtl="0" eaLnBrk="1" fontAlgn="base" hangingPunct="1">
              <a:spcBef>
                <a:spcPct val="0"/>
              </a:spcBef>
              <a:spcAft>
                <a:spcPct val="0"/>
              </a:spcAft>
              <a:defRPr kumimoji="1" sz="1900" b="1">
                <a:solidFill>
                  <a:srgbClr val="0033CC"/>
                </a:solidFill>
                <a:latin typeface="Arial" pitchFamily="34" charset="0"/>
                <a:ea typeface="ＭＳ Ｐゴシック" pitchFamily="50" charset="-128"/>
              </a:defRPr>
            </a:lvl3pPr>
            <a:lvl4pPr algn="l" defTabSz="814507" rtl="0" eaLnBrk="1" fontAlgn="base" hangingPunct="1">
              <a:spcBef>
                <a:spcPct val="0"/>
              </a:spcBef>
              <a:spcAft>
                <a:spcPct val="0"/>
              </a:spcAft>
              <a:defRPr kumimoji="1" sz="1900" b="1">
                <a:solidFill>
                  <a:srgbClr val="0033CC"/>
                </a:solidFill>
                <a:latin typeface="Arial" pitchFamily="34" charset="0"/>
                <a:ea typeface="ＭＳ Ｐゴシック" pitchFamily="50" charset="-128"/>
              </a:defRPr>
            </a:lvl4pPr>
            <a:lvl5pPr algn="l" defTabSz="814507" rtl="0" eaLnBrk="1" fontAlgn="base" hangingPunct="1">
              <a:spcBef>
                <a:spcPct val="0"/>
              </a:spcBef>
              <a:spcAft>
                <a:spcPct val="0"/>
              </a:spcAft>
              <a:defRPr kumimoji="1" sz="1900" b="1">
                <a:solidFill>
                  <a:srgbClr val="0033CC"/>
                </a:solidFill>
                <a:latin typeface="Arial" pitchFamily="34" charset="0"/>
                <a:ea typeface="ＭＳ Ｐゴシック" pitchFamily="50" charset="-128"/>
              </a:defRPr>
            </a:lvl5pPr>
            <a:lvl6pPr marL="285023" algn="l" defTabSz="814507" rtl="0" eaLnBrk="1" fontAlgn="base" hangingPunct="1">
              <a:spcBef>
                <a:spcPct val="0"/>
              </a:spcBef>
              <a:spcAft>
                <a:spcPct val="0"/>
              </a:spcAft>
              <a:defRPr kumimoji="1" sz="1900" b="1">
                <a:solidFill>
                  <a:srgbClr val="0033CC"/>
                </a:solidFill>
                <a:latin typeface="Arial" pitchFamily="34" charset="0"/>
                <a:ea typeface="ＭＳ Ｐゴシック" pitchFamily="50" charset="-128"/>
              </a:defRPr>
            </a:lvl6pPr>
            <a:lvl7pPr marL="570042" algn="l" defTabSz="814507" rtl="0" eaLnBrk="1" fontAlgn="base" hangingPunct="1">
              <a:spcBef>
                <a:spcPct val="0"/>
              </a:spcBef>
              <a:spcAft>
                <a:spcPct val="0"/>
              </a:spcAft>
              <a:defRPr kumimoji="1" sz="1900" b="1">
                <a:solidFill>
                  <a:srgbClr val="0033CC"/>
                </a:solidFill>
                <a:latin typeface="Arial" pitchFamily="34" charset="0"/>
                <a:ea typeface="ＭＳ Ｐゴシック" pitchFamily="50" charset="-128"/>
              </a:defRPr>
            </a:lvl7pPr>
            <a:lvl8pPr marL="855065" algn="l" defTabSz="814507" rtl="0" eaLnBrk="1" fontAlgn="base" hangingPunct="1">
              <a:spcBef>
                <a:spcPct val="0"/>
              </a:spcBef>
              <a:spcAft>
                <a:spcPct val="0"/>
              </a:spcAft>
              <a:defRPr kumimoji="1" sz="1900" b="1">
                <a:solidFill>
                  <a:srgbClr val="0033CC"/>
                </a:solidFill>
                <a:latin typeface="Arial" pitchFamily="34" charset="0"/>
                <a:ea typeface="ＭＳ Ｐゴシック" pitchFamily="50" charset="-128"/>
              </a:defRPr>
            </a:lvl8pPr>
            <a:lvl9pPr marL="1140087" algn="l" defTabSz="814507" rtl="0" eaLnBrk="1" fontAlgn="base" hangingPunct="1">
              <a:spcBef>
                <a:spcPct val="0"/>
              </a:spcBef>
              <a:spcAft>
                <a:spcPct val="0"/>
              </a:spcAft>
              <a:defRPr kumimoji="1" sz="1900" b="1">
                <a:solidFill>
                  <a:srgbClr val="0033CC"/>
                </a:solidFill>
                <a:latin typeface="Arial" pitchFamily="34" charset="0"/>
                <a:ea typeface="ＭＳ Ｐゴシック" pitchFamily="50" charset="-128"/>
              </a:defRPr>
            </a:lvl9pPr>
          </a:lstStyle>
          <a:p>
            <a:r>
              <a:rPr lang="en-US" altLang="ja-JP" sz="3700" b="0" kern="0" dirty="0">
                <a:solidFill>
                  <a:srgbClr val="000000"/>
                </a:solidFill>
              </a:rPr>
              <a:t>4K </a:t>
            </a:r>
            <a:r>
              <a:rPr lang="en-US" altLang="ja-JP" sz="3700" b="0" kern="0" dirty="0">
                <a:solidFill>
                  <a:srgbClr val="C00000"/>
                </a:solidFill>
              </a:rPr>
              <a:t>HFR (100p/119.88p)</a:t>
            </a:r>
            <a:endParaRPr lang="ja-JP" altLang="en-US" sz="3700" b="0" kern="0" dirty="0">
              <a:solidFill>
                <a:srgbClr val="C00000"/>
              </a:solidFill>
            </a:endParaRPr>
          </a:p>
        </p:txBody>
      </p:sp>
      <p:sp>
        <p:nvSpPr>
          <p:cNvPr id="3" name="円/楕円 2"/>
          <p:cNvSpPr/>
          <p:nvPr/>
        </p:nvSpPr>
        <p:spPr>
          <a:xfrm>
            <a:off x="7084422" y="1351535"/>
            <a:ext cx="388522" cy="36458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76237" tIns="38117" rIns="76237" bIns="38117" rtlCol="0" anchor="ctr"/>
          <a:lstStyle/>
          <a:p>
            <a:pPr algn="ctr" defTabSz="1089014"/>
            <a:endParaRPr kumimoji="0" lang="en-US" sz="1300" dirty="0">
              <a:solidFill>
                <a:srgbClr val="FFFFFF"/>
              </a:solidFill>
            </a:endParaRPr>
          </a:p>
        </p:txBody>
      </p:sp>
      <p:sp>
        <p:nvSpPr>
          <p:cNvPr id="5" name="正方形/長方形 4"/>
          <p:cNvSpPr/>
          <p:nvPr/>
        </p:nvSpPr>
        <p:spPr>
          <a:xfrm>
            <a:off x="6662473" y="1064344"/>
            <a:ext cx="901901" cy="287192"/>
          </a:xfrm>
          <a:prstGeom prst="rect">
            <a:avLst/>
          </a:prstGeom>
          <a:solidFill>
            <a:srgbClr val="CCCCFF"/>
          </a:solidFill>
          <a:ln>
            <a:solidFill>
              <a:srgbClr val="CCCCFF"/>
            </a:solidFill>
          </a:ln>
        </p:spPr>
        <p:style>
          <a:lnRef idx="2">
            <a:schemeClr val="accent1">
              <a:shade val="50000"/>
            </a:schemeClr>
          </a:lnRef>
          <a:fillRef idx="1">
            <a:schemeClr val="accent1"/>
          </a:fillRef>
          <a:effectRef idx="0">
            <a:schemeClr val="accent1"/>
          </a:effectRef>
          <a:fontRef idx="minor">
            <a:schemeClr val="lt1"/>
          </a:fontRef>
        </p:style>
        <p:txBody>
          <a:bodyPr lIns="76237" tIns="38117" rIns="76237" bIns="38117" rtlCol="0" anchor="ctr"/>
          <a:lstStyle/>
          <a:p>
            <a:pPr algn="ctr" defTabSz="1089014"/>
            <a:endParaRPr kumimoji="0" lang="en-US" dirty="0">
              <a:solidFill>
                <a:srgbClr val="FFFFFF"/>
              </a:solidFill>
            </a:endParaRPr>
          </a:p>
        </p:txBody>
      </p:sp>
      <p:sp>
        <p:nvSpPr>
          <p:cNvPr id="9" name="テキスト ボックス 8"/>
          <p:cNvSpPr txBox="1"/>
          <p:nvPr/>
        </p:nvSpPr>
        <p:spPr>
          <a:xfrm>
            <a:off x="7070609" y="1438025"/>
            <a:ext cx="434519" cy="261663"/>
          </a:xfrm>
          <a:prstGeom prst="rect">
            <a:avLst/>
          </a:prstGeom>
          <a:noFill/>
        </p:spPr>
        <p:txBody>
          <a:bodyPr wrap="none" lIns="76237" tIns="38117" rIns="76237" bIns="38117" rtlCol="0">
            <a:spAutoFit/>
          </a:bodyPr>
          <a:lstStyle/>
          <a:p>
            <a:pPr defTabSz="1089014"/>
            <a:r>
              <a:rPr kumimoji="0" lang="en-US" sz="1200" dirty="0">
                <a:solidFill>
                  <a:srgbClr val="FFFFFF"/>
                </a:solidFill>
              </a:rPr>
              <a:t>HFR</a:t>
            </a:r>
          </a:p>
        </p:txBody>
      </p:sp>
      <p:sp>
        <p:nvSpPr>
          <p:cNvPr id="10" name="正方形/長方形 9"/>
          <p:cNvSpPr/>
          <p:nvPr/>
        </p:nvSpPr>
        <p:spPr>
          <a:xfrm>
            <a:off x="4983923" y="936221"/>
            <a:ext cx="1313061" cy="558185"/>
          </a:xfrm>
          <a:prstGeom prst="rect">
            <a:avLst/>
          </a:prstGeom>
          <a:solidFill>
            <a:srgbClr val="CCCCFF"/>
          </a:solidFill>
          <a:ln>
            <a:noFill/>
          </a:ln>
        </p:spPr>
        <p:style>
          <a:lnRef idx="2">
            <a:schemeClr val="accent1">
              <a:shade val="50000"/>
            </a:schemeClr>
          </a:lnRef>
          <a:fillRef idx="1">
            <a:schemeClr val="accent1"/>
          </a:fillRef>
          <a:effectRef idx="0">
            <a:schemeClr val="accent1"/>
          </a:effectRef>
          <a:fontRef idx="minor">
            <a:schemeClr val="lt1"/>
          </a:fontRef>
        </p:style>
        <p:txBody>
          <a:bodyPr lIns="76237" tIns="38117" rIns="76237" bIns="38117" rtlCol="0" anchor="ctr"/>
          <a:lstStyle/>
          <a:p>
            <a:pPr algn="ctr" defTabSz="1089014"/>
            <a:endParaRPr kumimoji="0" lang="en-US" dirty="0">
              <a:solidFill>
                <a:srgbClr val="FFFFFF"/>
              </a:solidFill>
            </a:endParaRPr>
          </a:p>
        </p:txBody>
      </p:sp>
      <p:cxnSp>
        <p:nvCxnSpPr>
          <p:cNvPr id="12" name="直線矢印コネクタ 11"/>
          <p:cNvCxnSpPr/>
          <p:nvPr/>
        </p:nvCxnSpPr>
        <p:spPr>
          <a:xfrm>
            <a:off x="2797874" y="3744639"/>
            <a:ext cx="0" cy="792383"/>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 name="直線矢印コネクタ 15"/>
          <p:cNvCxnSpPr/>
          <p:nvPr/>
        </p:nvCxnSpPr>
        <p:spPr>
          <a:xfrm>
            <a:off x="5339556" y="3878040"/>
            <a:ext cx="0" cy="658982"/>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 name="直線矢印コネクタ 17"/>
          <p:cNvCxnSpPr/>
          <p:nvPr/>
        </p:nvCxnSpPr>
        <p:spPr>
          <a:xfrm flipV="1">
            <a:off x="2966212" y="5517339"/>
            <a:ext cx="0" cy="361352"/>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pic>
        <p:nvPicPr>
          <p:cNvPr id="61" name="Picture 1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41419" y="190544"/>
            <a:ext cx="946993" cy="482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1466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コンテンツ プレースホルダー 1"/>
          <p:cNvSpPr>
            <a:spLocks noGrp="1"/>
          </p:cNvSpPr>
          <p:nvPr>
            <p:ph idx="10"/>
          </p:nvPr>
        </p:nvSpPr>
        <p:spPr>
          <a:xfrm>
            <a:off x="194834" y="700063"/>
            <a:ext cx="11686578" cy="1824625"/>
          </a:xfrm>
        </p:spPr>
        <p:txBody>
          <a:bodyPr>
            <a:normAutofit/>
          </a:bodyPr>
          <a:lstStyle/>
          <a:p>
            <a:pPr>
              <a:spcBef>
                <a:spcPts val="500"/>
              </a:spcBef>
            </a:pPr>
            <a:r>
              <a:rPr lang="en-US" altLang="ja-JP" sz="2000" dirty="0"/>
              <a:t>By using HDCE-200, It can power the camera w/o needing </a:t>
            </a:r>
          </a:p>
          <a:p>
            <a:pPr marL="0" indent="0">
              <a:spcBef>
                <a:spcPts val="500"/>
              </a:spcBef>
              <a:buNone/>
            </a:pPr>
            <a:r>
              <a:rPr lang="en-US" altLang="ja-JP" sz="2000" dirty="0"/>
              <a:t>     HDCU or Camera local power</a:t>
            </a:r>
            <a:r>
              <a:rPr lang="en-US" altLang="ja-JP" sz="2000" b="1" dirty="0"/>
              <a:t> </a:t>
            </a:r>
          </a:p>
          <a:p>
            <a:pPr>
              <a:spcBef>
                <a:spcPts val="500"/>
              </a:spcBef>
            </a:pPr>
            <a:r>
              <a:rPr kumimoji="1" lang="en-US" altLang="ja-JP" sz="2000" dirty="0">
                <a:solidFill>
                  <a:srgbClr val="C00000"/>
                </a:solidFill>
              </a:rPr>
              <a:t>Good for </a:t>
            </a:r>
            <a:r>
              <a:rPr kumimoji="1" lang="en-US" altLang="ja-JP" sz="2000" b="1" dirty="0">
                <a:solidFill>
                  <a:srgbClr val="C00000"/>
                </a:solidFill>
              </a:rPr>
              <a:t>Sit-com </a:t>
            </a:r>
            <a:r>
              <a:rPr kumimoji="1" lang="en-US" altLang="ja-JP" sz="2000" dirty="0">
                <a:solidFill>
                  <a:srgbClr val="C00000"/>
                </a:solidFill>
              </a:rPr>
              <a:t>type production</a:t>
            </a:r>
          </a:p>
          <a:p>
            <a:pPr>
              <a:spcBef>
                <a:spcPts val="500"/>
              </a:spcBef>
            </a:pPr>
            <a:endParaRPr kumimoji="1" lang="en-US" altLang="ja-JP" sz="1500" dirty="0"/>
          </a:p>
          <a:p>
            <a:pPr marL="0" indent="0">
              <a:buNone/>
            </a:pPr>
            <a:endParaRPr lang="en-US" altLang="ja-JP" sz="2700" dirty="0"/>
          </a:p>
        </p:txBody>
      </p:sp>
      <p:sp>
        <p:nvSpPr>
          <p:cNvPr id="3" name="タイトル 2"/>
          <p:cNvSpPr>
            <a:spLocks noGrp="1"/>
          </p:cNvSpPr>
          <p:nvPr>
            <p:ph type="title"/>
          </p:nvPr>
        </p:nvSpPr>
        <p:spPr>
          <a:xfrm>
            <a:off x="254267" y="107500"/>
            <a:ext cx="11823573" cy="527966"/>
          </a:xfrm>
        </p:spPr>
        <p:txBody>
          <a:bodyPr>
            <a:noAutofit/>
          </a:bodyPr>
          <a:lstStyle/>
          <a:p>
            <a:r>
              <a:rPr kumimoji="1" lang="en-US" altLang="ja-JP" sz="3300" dirty="0"/>
              <a:t>Expanded System Capability for 35mm Production</a:t>
            </a:r>
            <a:br>
              <a:rPr kumimoji="1" lang="en-US" altLang="ja-JP" sz="3300" dirty="0"/>
            </a:br>
            <a:endParaRPr kumimoji="1" lang="ja-JP" altLang="en-US" sz="3300" dirty="0"/>
          </a:p>
        </p:txBody>
      </p:sp>
      <p:pic>
        <p:nvPicPr>
          <p:cNvPr id="11267" name="Picture 3"/>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4706" b="79706" l="2070" r="96248"/>
                    </a14:imgEffect>
                  </a14:imgLayer>
                </a14:imgProps>
              </a:ext>
              <a:ext uri="{28A0092B-C50C-407E-A947-70E740481C1C}">
                <a14:useLocalDpi xmlns:a14="http://schemas.microsoft.com/office/drawing/2010/main" val="0"/>
              </a:ext>
            </a:extLst>
          </a:blip>
          <a:srcRect/>
          <a:stretch>
            <a:fillRect/>
          </a:stretch>
        </p:blipFill>
        <p:spPr bwMode="auto">
          <a:xfrm>
            <a:off x="5384137" y="2229599"/>
            <a:ext cx="2152264" cy="9458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8" name="Picture 4"/>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533263" y="2229595"/>
            <a:ext cx="1659575" cy="937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 name="直線コネクタ 8"/>
          <p:cNvCxnSpPr/>
          <p:nvPr/>
        </p:nvCxnSpPr>
        <p:spPr bwMode="auto">
          <a:xfrm flipV="1">
            <a:off x="2168107" y="2729850"/>
            <a:ext cx="3242070" cy="4268"/>
          </a:xfrm>
          <a:prstGeom prst="line">
            <a:avLst/>
          </a:prstGeom>
          <a:ln w="22225" cmpd="sng">
            <a:solidFill>
              <a:srgbClr val="00A2E8"/>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pic>
        <p:nvPicPr>
          <p:cNvPr id="28" name="Picture 5"/>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18898" r="76378"/>
                    </a14:imgEffect>
                  </a14:imgLayer>
                </a14:imgProps>
              </a:ext>
              <a:ext uri="{28A0092B-C50C-407E-A947-70E740481C1C}">
                <a14:useLocalDpi xmlns:a14="http://schemas.microsoft.com/office/drawing/2010/main" val="0"/>
              </a:ext>
            </a:extLst>
          </a:blip>
          <a:srcRect/>
          <a:stretch>
            <a:fillRect/>
          </a:stretch>
        </p:blipFill>
        <p:spPr bwMode="auto">
          <a:xfrm>
            <a:off x="7122133" y="2355197"/>
            <a:ext cx="992714" cy="6861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テキスト ボックス 19"/>
          <p:cNvSpPr txBox="1"/>
          <p:nvPr/>
        </p:nvSpPr>
        <p:spPr>
          <a:xfrm>
            <a:off x="2024620" y="2959338"/>
            <a:ext cx="1057217" cy="307859"/>
          </a:xfrm>
          <a:prstGeom prst="rect">
            <a:avLst/>
          </a:prstGeom>
          <a:noFill/>
        </p:spPr>
        <p:txBody>
          <a:bodyPr wrap="square" lIns="121976" tIns="60987" rIns="121976" bIns="60987" rtlCol="0">
            <a:spAutoFit/>
          </a:bodyPr>
          <a:lstStyle/>
          <a:p>
            <a:pPr defTabSz="1089014"/>
            <a:r>
              <a:rPr kumimoji="0" lang="en-US" altLang="ja-JP" sz="1200" dirty="0">
                <a:solidFill>
                  <a:srgbClr val="C00000"/>
                </a:solidFill>
              </a:rPr>
              <a:t>DC12V</a:t>
            </a:r>
            <a:endParaRPr kumimoji="0" lang="ja-JP" altLang="en-US" sz="1200" dirty="0">
              <a:solidFill>
                <a:srgbClr val="C00000"/>
              </a:solidFill>
            </a:endParaRPr>
          </a:p>
        </p:txBody>
      </p:sp>
      <p:sp>
        <p:nvSpPr>
          <p:cNvPr id="59" name="テキスト ボックス 58"/>
          <p:cNvSpPr txBox="1"/>
          <p:nvPr/>
        </p:nvSpPr>
        <p:spPr>
          <a:xfrm>
            <a:off x="6610881" y="2959338"/>
            <a:ext cx="540812" cy="307859"/>
          </a:xfrm>
          <a:prstGeom prst="rect">
            <a:avLst/>
          </a:prstGeom>
          <a:noFill/>
        </p:spPr>
        <p:txBody>
          <a:bodyPr wrap="square" lIns="121976" tIns="60987" rIns="121976" bIns="60987" rtlCol="0">
            <a:spAutoFit/>
          </a:bodyPr>
          <a:lstStyle/>
          <a:p>
            <a:pPr defTabSz="1089014"/>
            <a:r>
              <a:rPr kumimoji="0" lang="en-US" altLang="ja-JP" sz="1200" dirty="0">
                <a:solidFill>
                  <a:srgbClr val="C00000"/>
                </a:solidFill>
              </a:rPr>
              <a:t>AC</a:t>
            </a:r>
            <a:endParaRPr kumimoji="0" lang="ja-JP" altLang="en-US" sz="1200" dirty="0">
              <a:solidFill>
                <a:srgbClr val="C00000"/>
              </a:solidFill>
            </a:endParaRPr>
          </a:p>
        </p:txBody>
      </p:sp>
      <p:cxnSp>
        <p:nvCxnSpPr>
          <p:cNvPr id="62" name="直線矢印コネクタ 61"/>
          <p:cNvCxnSpPr/>
          <p:nvPr/>
        </p:nvCxnSpPr>
        <p:spPr bwMode="auto">
          <a:xfrm flipV="1">
            <a:off x="6710150" y="2865450"/>
            <a:ext cx="0" cy="247813"/>
          </a:xfrm>
          <a:prstGeom prst="straightConnector1">
            <a:avLst/>
          </a:prstGeom>
          <a:ln w="22225" cmpd="sng">
            <a:solidFill>
              <a:srgbClr val="C00000"/>
            </a:solidFill>
            <a:headEnd type="none" w="med" len="med"/>
            <a:tailEnd type="arrow"/>
          </a:ln>
        </p:spPr>
        <p:style>
          <a:lnRef idx="1">
            <a:schemeClr val="accent4"/>
          </a:lnRef>
          <a:fillRef idx="0">
            <a:schemeClr val="accent4"/>
          </a:fillRef>
          <a:effectRef idx="0">
            <a:schemeClr val="accent4"/>
          </a:effectRef>
          <a:fontRef idx="minor">
            <a:schemeClr val="tx1"/>
          </a:fontRef>
        </p:style>
      </p:cxnSp>
      <p:sp>
        <p:nvSpPr>
          <p:cNvPr id="11274" name="正方形/長方形 11273"/>
          <p:cNvSpPr/>
          <p:nvPr/>
        </p:nvSpPr>
        <p:spPr>
          <a:xfrm>
            <a:off x="3109352" y="2377109"/>
            <a:ext cx="1319897" cy="354025"/>
          </a:xfrm>
          <a:prstGeom prst="rect">
            <a:avLst/>
          </a:prstGeom>
        </p:spPr>
        <p:txBody>
          <a:bodyPr wrap="none" lIns="121976" tIns="60987" rIns="121976" bIns="60987">
            <a:spAutoFit/>
          </a:bodyPr>
          <a:lstStyle/>
          <a:p>
            <a:pPr defTabSz="1089014"/>
            <a:r>
              <a:rPr kumimoji="0" lang="en-US" altLang="ja-JP" sz="1500" dirty="0">
                <a:solidFill>
                  <a:prstClr val="black"/>
                </a:solidFill>
                <a:cs typeface="Times New Roman" pitchFamily="18" charset="0"/>
              </a:rPr>
              <a:t>SMPTE Fiber</a:t>
            </a:r>
          </a:p>
        </p:txBody>
      </p:sp>
      <p:grpSp>
        <p:nvGrpSpPr>
          <p:cNvPr id="11286" name="グループ化 11285"/>
          <p:cNvGrpSpPr/>
          <p:nvPr/>
        </p:nvGrpSpPr>
        <p:grpSpPr>
          <a:xfrm>
            <a:off x="570376" y="3235069"/>
            <a:ext cx="10064748" cy="2854279"/>
            <a:chOff x="794874" y="2811528"/>
            <a:chExt cx="7540707" cy="2140214"/>
          </a:xfrm>
        </p:grpSpPr>
        <p:grpSp>
          <p:nvGrpSpPr>
            <p:cNvPr id="11283" name="グループ化 11282"/>
            <p:cNvGrpSpPr/>
            <p:nvPr/>
          </p:nvGrpSpPr>
          <p:grpSpPr>
            <a:xfrm>
              <a:off x="794874" y="3074889"/>
              <a:ext cx="7540707" cy="1876853"/>
              <a:chOff x="794874" y="3074889"/>
              <a:chExt cx="7540707" cy="1876853"/>
            </a:xfrm>
          </p:grpSpPr>
          <p:grpSp>
            <p:nvGrpSpPr>
              <p:cNvPr id="5" name="グループ化 4"/>
              <p:cNvGrpSpPr/>
              <p:nvPr/>
            </p:nvGrpSpPr>
            <p:grpSpPr>
              <a:xfrm>
                <a:off x="6396682" y="4016122"/>
                <a:ext cx="1938899" cy="935620"/>
                <a:chOff x="2725591" y="3046055"/>
                <a:chExt cx="1990289" cy="1058092"/>
              </a:xfrm>
            </p:grpSpPr>
            <p:pic>
              <p:nvPicPr>
                <p:cNvPr id="6"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25591" y="3287786"/>
                  <a:ext cx="830379" cy="816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テキスト ボックス 6"/>
                <p:cNvSpPr txBox="1"/>
                <p:nvPr/>
              </p:nvSpPr>
              <p:spPr>
                <a:xfrm>
                  <a:off x="3506274" y="3046055"/>
                  <a:ext cx="1209606" cy="730935"/>
                </a:xfrm>
                <a:prstGeom prst="rect">
                  <a:avLst/>
                </a:prstGeom>
                <a:noFill/>
              </p:spPr>
              <p:txBody>
                <a:bodyPr wrap="square" rtlCol="0">
                  <a:spAutoFit/>
                </a:bodyPr>
                <a:lstStyle/>
                <a:p>
                  <a:pPr defTabSz="1089014"/>
                  <a:r>
                    <a:rPr kumimoji="0" lang="en-US" altLang="ja-JP" sz="2000" dirty="0">
                      <a:solidFill>
                        <a:srgbClr val="C00000"/>
                      </a:solidFill>
                      <a:cs typeface="Times New Roman" pitchFamily="18" charset="0"/>
                    </a:rPr>
                    <a:t>New </a:t>
                  </a:r>
                </a:p>
                <a:p>
                  <a:pPr defTabSz="1089014"/>
                  <a:r>
                    <a:rPr kumimoji="0" lang="en-US" altLang="ja-JP" sz="1500" b="1" dirty="0">
                      <a:solidFill>
                        <a:srgbClr val="C00000"/>
                      </a:solidFill>
                      <a:cs typeface="Times New Roman" pitchFamily="18" charset="0"/>
                    </a:rPr>
                    <a:t>HDCE-200</a:t>
                  </a:r>
                </a:p>
                <a:p>
                  <a:pPr defTabSz="1089014"/>
                  <a:endParaRPr kumimoji="0" lang="ja-JP" altLang="en-US" sz="1300" dirty="0">
                    <a:solidFill>
                      <a:srgbClr val="FF0000"/>
                    </a:solidFill>
                    <a:cs typeface="Times New Roman" pitchFamily="18" charset="0"/>
                  </a:endParaRPr>
                </a:p>
              </p:txBody>
            </p:sp>
          </p:grpSp>
          <p:pic>
            <p:nvPicPr>
              <p:cNvPr id="23" name="Picture 3"/>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4706" b="79706" l="2070" r="96248"/>
                        </a14:imgEffect>
                      </a14:imgLayer>
                    </a14:imgProps>
                  </a:ext>
                  <a:ext uri="{28A0092B-C50C-407E-A947-70E740481C1C}">
                    <a14:useLocalDpi xmlns:a14="http://schemas.microsoft.com/office/drawing/2010/main" val="0"/>
                  </a:ext>
                </a:extLst>
              </a:blip>
              <a:srcRect/>
              <a:stretch>
                <a:fillRect/>
              </a:stretch>
            </p:blipFill>
            <p:spPr bwMode="auto">
              <a:xfrm>
                <a:off x="4467282" y="3325738"/>
                <a:ext cx="1612518" cy="7092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4"/>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94874" y="3332139"/>
                <a:ext cx="1243386" cy="702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5" name="直線コネクタ 24"/>
              <p:cNvCxnSpPr>
                <a:stCxn id="24" idx="3"/>
                <a:endCxn id="23" idx="1"/>
              </p:cNvCxnSpPr>
              <p:nvPr/>
            </p:nvCxnSpPr>
            <p:spPr bwMode="auto">
              <a:xfrm flipV="1">
                <a:off x="2038260" y="3680367"/>
                <a:ext cx="2429022" cy="3200"/>
              </a:xfrm>
              <a:prstGeom prst="line">
                <a:avLst/>
              </a:prstGeom>
              <a:ln w="38100" cmpd="sng">
                <a:solidFill>
                  <a:srgbClr val="00A2E8"/>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pic>
            <p:nvPicPr>
              <p:cNvPr id="49" name="Picture 5"/>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18898" r="76378"/>
                        </a14:imgEffect>
                      </a14:imgLayer>
                    </a14:imgProps>
                  </a:ext>
                  <a:ext uri="{28A0092B-C50C-407E-A947-70E740481C1C}">
                    <a14:useLocalDpi xmlns:a14="http://schemas.microsoft.com/office/drawing/2010/main" val="0"/>
                  </a:ext>
                </a:extLst>
              </a:blip>
              <a:srcRect/>
              <a:stretch>
                <a:fillRect/>
              </a:stretch>
            </p:blipFill>
            <p:spPr bwMode="auto">
              <a:xfrm>
                <a:off x="5273541" y="3074889"/>
                <a:ext cx="743761" cy="51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4" name="テキスト ボックス 73"/>
              <p:cNvSpPr txBox="1"/>
              <p:nvPr/>
            </p:nvSpPr>
            <p:spPr>
              <a:xfrm>
                <a:off x="5368162" y="3894954"/>
                <a:ext cx="405187" cy="207701"/>
              </a:xfrm>
              <a:prstGeom prst="rect">
                <a:avLst/>
              </a:prstGeom>
              <a:noFill/>
            </p:spPr>
            <p:txBody>
              <a:bodyPr wrap="square" rtlCol="0">
                <a:spAutoFit/>
              </a:bodyPr>
              <a:lstStyle/>
              <a:p>
                <a:pPr defTabSz="1089014"/>
                <a:r>
                  <a:rPr kumimoji="0" lang="en-US" altLang="ja-JP" sz="1200" dirty="0">
                    <a:solidFill>
                      <a:srgbClr val="C00000"/>
                    </a:solidFill>
                  </a:rPr>
                  <a:t>AC</a:t>
                </a:r>
                <a:endParaRPr kumimoji="0" lang="ja-JP" altLang="en-US" sz="1200" dirty="0">
                  <a:solidFill>
                    <a:srgbClr val="C00000"/>
                  </a:solidFill>
                </a:endParaRPr>
              </a:p>
            </p:txBody>
          </p:sp>
          <p:cxnSp>
            <p:nvCxnSpPr>
              <p:cNvPr id="75" name="直線矢印コネクタ 74"/>
              <p:cNvCxnSpPr/>
              <p:nvPr/>
            </p:nvCxnSpPr>
            <p:spPr bwMode="auto">
              <a:xfrm flipV="1">
                <a:off x="5394914" y="3796670"/>
                <a:ext cx="8010" cy="240228"/>
              </a:xfrm>
              <a:prstGeom prst="straightConnector1">
                <a:avLst/>
              </a:prstGeom>
              <a:ln w="22225" cmpd="sng">
                <a:solidFill>
                  <a:srgbClr val="C00000"/>
                </a:solidFill>
                <a:headEnd type="none" w="med" len="med"/>
                <a:tailEnd type="arrow"/>
              </a:ln>
            </p:spPr>
            <p:style>
              <a:lnRef idx="1">
                <a:schemeClr val="accent4"/>
              </a:lnRef>
              <a:fillRef idx="0">
                <a:schemeClr val="accent4"/>
              </a:fillRef>
              <a:effectRef idx="0">
                <a:schemeClr val="accent4"/>
              </a:effectRef>
              <a:fontRef idx="minor">
                <a:schemeClr val="tx1"/>
              </a:fontRef>
            </p:style>
          </p:cxnSp>
          <p:sp>
            <p:nvSpPr>
              <p:cNvPr id="76" name="テキスト ボックス 75"/>
              <p:cNvSpPr txBox="1"/>
              <p:nvPr/>
            </p:nvSpPr>
            <p:spPr>
              <a:xfrm>
                <a:off x="7341207" y="4541158"/>
                <a:ext cx="405187" cy="207701"/>
              </a:xfrm>
              <a:prstGeom prst="rect">
                <a:avLst/>
              </a:prstGeom>
              <a:noFill/>
            </p:spPr>
            <p:txBody>
              <a:bodyPr wrap="square" rtlCol="0">
                <a:spAutoFit/>
              </a:bodyPr>
              <a:lstStyle/>
              <a:p>
                <a:pPr defTabSz="1089014"/>
                <a:r>
                  <a:rPr kumimoji="0" lang="en-US" altLang="ja-JP" sz="1200" dirty="0">
                    <a:solidFill>
                      <a:srgbClr val="C00000"/>
                    </a:solidFill>
                  </a:rPr>
                  <a:t>AC</a:t>
                </a:r>
                <a:endParaRPr kumimoji="0" lang="ja-JP" altLang="en-US" sz="1200" dirty="0">
                  <a:solidFill>
                    <a:srgbClr val="C00000"/>
                  </a:solidFill>
                </a:endParaRPr>
              </a:p>
            </p:txBody>
          </p:sp>
          <p:sp>
            <p:nvSpPr>
              <p:cNvPr id="79" name="正方形/長方形 78"/>
              <p:cNvSpPr/>
              <p:nvPr/>
            </p:nvSpPr>
            <p:spPr>
              <a:xfrm>
                <a:off x="2771800" y="3469962"/>
                <a:ext cx="935820" cy="242318"/>
              </a:xfrm>
              <a:prstGeom prst="rect">
                <a:avLst/>
              </a:prstGeom>
            </p:spPr>
            <p:txBody>
              <a:bodyPr wrap="none">
                <a:spAutoFit/>
              </a:bodyPr>
              <a:lstStyle/>
              <a:p>
                <a:pPr defTabSz="1089014"/>
                <a:r>
                  <a:rPr kumimoji="0" lang="en-US" altLang="ja-JP" sz="1500" dirty="0">
                    <a:solidFill>
                      <a:prstClr val="black"/>
                    </a:solidFill>
                    <a:cs typeface="Times New Roman" pitchFamily="18" charset="0"/>
                  </a:rPr>
                  <a:t>SMPTE Fiber</a:t>
                </a:r>
              </a:p>
            </p:txBody>
          </p:sp>
        </p:grpSp>
        <p:sp>
          <p:nvSpPr>
            <p:cNvPr id="11284" name="下矢印 11283"/>
            <p:cNvSpPr/>
            <p:nvPr/>
          </p:nvSpPr>
          <p:spPr bwMode="auto">
            <a:xfrm>
              <a:off x="3690838" y="2811528"/>
              <a:ext cx="128291" cy="355628"/>
            </a:xfrm>
            <a:prstGeom prst="downArrow">
              <a:avLst/>
            </a:prstGeom>
            <a:solidFill>
              <a:srgbClr val="00A2E8"/>
            </a:solidFill>
            <a:ln w="22225" cmpd="sng">
              <a:solidFill>
                <a:srgbClr val="00A2E8"/>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wrap="none" rtlCol="0" anchor="ctr"/>
            <a:lstStyle/>
            <a:p>
              <a:pPr algn="ctr" defTabSz="1089014"/>
              <a:endParaRPr lang="ja-JP" altLang="en-US">
                <a:solidFill>
                  <a:srgbClr val="FFFFFF"/>
                </a:solidFill>
              </a:endParaRPr>
            </a:p>
          </p:txBody>
        </p:sp>
      </p:grpSp>
      <p:grpSp>
        <p:nvGrpSpPr>
          <p:cNvPr id="11287" name="グループ化 11286"/>
          <p:cNvGrpSpPr/>
          <p:nvPr/>
        </p:nvGrpSpPr>
        <p:grpSpPr>
          <a:xfrm>
            <a:off x="1711409" y="5356378"/>
            <a:ext cx="5867406" cy="853508"/>
            <a:chOff x="2367815" y="4262076"/>
            <a:chExt cx="6970510" cy="1031563"/>
          </a:xfrm>
        </p:grpSpPr>
        <p:grpSp>
          <p:nvGrpSpPr>
            <p:cNvPr id="11282" name="グループ化 11281"/>
            <p:cNvGrpSpPr/>
            <p:nvPr/>
          </p:nvGrpSpPr>
          <p:grpSpPr>
            <a:xfrm>
              <a:off x="2367815" y="4262076"/>
              <a:ext cx="5839128" cy="1031563"/>
              <a:chOff x="2367815" y="4262076"/>
              <a:chExt cx="5839128" cy="1031563"/>
            </a:xfrm>
          </p:grpSpPr>
          <p:pic>
            <p:nvPicPr>
              <p:cNvPr id="14" name="Picture 2"/>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8787" b="72803" l="1444" r="96457"/>
                        </a14:imgEffect>
                      </a14:imgLayer>
                    </a14:imgProps>
                  </a:ext>
                  <a:ext uri="{28A0092B-C50C-407E-A947-70E740481C1C}">
                    <a14:useLocalDpi xmlns:a14="http://schemas.microsoft.com/office/drawing/2010/main" val="0"/>
                  </a:ext>
                </a:extLst>
              </a:blip>
              <a:srcRect/>
              <a:stretch>
                <a:fillRect/>
              </a:stretch>
            </p:blipFill>
            <p:spPr bwMode="auto">
              <a:xfrm>
                <a:off x="4086747" y="4282112"/>
                <a:ext cx="3225036" cy="101152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82" name="Picture 4"/>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2367815" y="4339507"/>
                <a:ext cx="1067350" cy="60334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83"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80312" y="4262076"/>
                <a:ext cx="826631" cy="7162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95" name="正方形/長方形 94"/>
            <p:cNvSpPr/>
            <p:nvPr/>
          </p:nvSpPr>
          <p:spPr>
            <a:xfrm>
              <a:off x="8084864" y="4566181"/>
              <a:ext cx="1253461" cy="390582"/>
            </a:xfrm>
            <a:prstGeom prst="rect">
              <a:avLst/>
            </a:prstGeom>
            <a:ln>
              <a:noFill/>
            </a:ln>
          </p:spPr>
          <p:txBody>
            <a:bodyPr wrap="none">
              <a:spAutoFit/>
            </a:bodyPr>
            <a:lstStyle/>
            <a:p>
              <a:pPr defTabSz="1089014"/>
              <a:r>
                <a:rPr kumimoji="0" lang="en-US" altLang="ja-JP" sz="1500" dirty="0">
                  <a:solidFill>
                    <a:srgbClr val="C00000"/>
                  </a:solidFill>
                  <a:cs typeface="Times New Roman" pitchFamily="18" charset="0"/>
                </a:rPr>
                <a:t>HDCE-200</a:t>
              </a:r>
            </a:p>
          </p:txBody>
        </p:sp>
      </p:grpSp>
      <p:pic>
        <p:nvPicPr>
          <p:cNvPr id="36866" name="Picture 2"/>
          <p:cNvPicPr>
            <a:picLocks noChangeAspect="1" noChangeArrowheads="1"/>
          </p:cNvPicPr>
          <p:nvPr/>
        </p:nvPicPr>
        <p:blipFill>
          <a:blip r:embed="rId15" cstate="print">
            <a:extLst>
              <a:ext uri="{BEBA8EAE-BF5A-486C-A8C5-ECC9F3942E4B}">
                <a14:imgProps xmlns:a14="http://schemas.microsoft.com/office/drawing/2010/main">
                  <a14:imgLayer r:embed="rId16">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8722859" y="1179720"/>
            <a:ext cx="3169782" cy="17087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正方形/長方形 3"/>
          <p:cNvSpPr/>
          <p:nvPr/>
        </p:nvSpPr>
        <p:spPr>
          <a:xfrm>
            <a:off x="9170089" y="825692"/>
            <a:ext cx="2087619" cy="353998"/>
          </a:xfrm>
          <a:prstGeom prst="rect">
            <a:avLst/>
          </a:prstGeom>
          <a:solidFill>
            <a:schemeClr val="bg1"/>
          </a:solidFill>
        </p:spPr>
        <p:txBody>
          <a:bodyPr wrap="square" lIns="121976" tIns="60987" rIns="121976" bIns="60987">
            <a:spAutoFit/>
          </a:bodyPr>
          <a:lstStyle/>
          <a:p>
            <a:pPr defTabSz="1089014"/>
            <a:r>
              <a:rPr kumimoji="0" lang="en-US" altLang="ja-JP" sz="1500" b="1" dirty="0">
                <a:solidFill>
                  <a:srgbClr val="FFFFFF"/>
                </a:solidFill>
              </a:rPr>
              <a:t>Situation Comedy</a:t>
            </a:r>
            <a:endParaRPr kumimoji="0" lang="ja-JP" altLang="en-US" sz="1500" b="1" dirty="0">
              <a:solidFill>
                <a:srgbClr val="FFFFFF"/>
              </a:solidFill>
            </a:endParaRPr>
          </a:p>
        </p:txBody>
      </p:sp>
      <p:sp>
        <p:nvSpPr>
          <p:cNvPr id="11" name="テキスト ボックス 10"/>
          <p:cNvSpPr txBox="1"/>
          <p:nvPr/>
        </p:nvSpPr>
        <p:spPr>
          <a:xfrm>
            <a:off x="4574136" y="3287096"/>
            <a:ext cx="394444" cy="415551"/>
          </a:xfrm>
          <a:prstGeom prst="rect">
            <a:avLst/>
          </a:prstGeom>
          <a:noFill/>
        </p:spPr>
        <p:txBody>
          <a:bodyPr wrap="none" lIns="76237" tIns="38117" rIns="76237" bIns="38117" rtlCol="0">
            <a:spAutoFit/>
          </a:bodyPr>
          <a:lstStyle/>
          <a:p>
            <a:pPr defTabSz="1089014"/>
            <a:r>
              <a:rPr kumimoji="0" lang="en-US" dirty="0">
                <a:solidFill>
                  <a:srgbClr val="000000"/>
                </a:solidFill>
              </a:rPr>
              <a:t>or</a:t>
            </a:r>
          </a:p>
        </p:txBody>
      </p:sp>
      <p:cxnSp>
        <p:nvCxnSpPr>
          <p:cNvPr id="54" name="直線矢印コネクタ 53"/>
          <p:cNvCxnSpPr/>
          <p:nvPr/>
        </p:nvCxnSpPr>
        <p:spPr>
          <a:xfrm flipH="1">
            <a:off x="8945970" y="5670045"/>
            <a:ext cx="361942" cy="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56" name="フリーフォーム 55"/>
          <p:cNvSpPr/>
          <p:nvPr/>
        </p:nvSpPr>
        <p:spPr>
          <a:xfrm>
            <a:off x="7275003" y="4550310"/>
            <a:ext cx="900564" cy="975472"/>
          </a:xfrm>
          <a:custGeom>
            <a:avLst/>
            <a:gdLst>
              <a:gd name="connsiteX0" fmla="*/ 0 w 1310185"/>
              <a:gd name="connsiteY0" fmla="*/ 0 h 532263"/>
              <a:gd name="connsiteX1" fmla="*/ 709684 w 1310185"/>
              <a:gd name="connsiteY1" fmla="*/ 40944 h 532263"/>
              <a:gd name="connsiteX2" fmla="*/ 846162 w 1310185"/>
              <a:gd name="connsiteY2" fmla="*/ 423081 h 532263"/>
              <a:gd name="connsiteX3" fmla="*/ 1310185 w 1310185"/>
              <a:gd name="connsiteY3" fmla="*/ 532263 h 532263"/>
              <a:gd name="connsiteX4" fmla="*/ 1310185 w 1310185"/>
              <a:gd name="connsiteY4" fmla="*/ 532263 h 532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0185" h="532263">
                <a:moveTo>
                  <a:pt x="0" y="0"/>
                </a:moveTo>
                <a:lnTo>
                  <a:pt x="709684" y="40944"/>
                </a:lnTo>
                <a:cubicBezTo>
                  <a:pt x="850711" y="111458"/>
                  <a:pt x="746079" y="341195"/>
                  <a:pt x="846162" y="423081"/>
                </a:cubicBezTo>
                <a:cubicBezTo>
                  <a:pt x="946246" y="504968"/>
                  <a:pt x="1310185" y="532263"/>
                  <a:pt x="1310185" y="532263"/>
                </a:cubicBezTo>
                <a:lnTo>
                  <a:pt x="1310185" y="532263"/>
                </a:lnTo>
              </a:path>
            </a:pathLst>
          </a:custGeom>
          <a:noFill/>
          <a:ln w="38100">
            <a:solidFill>
              <a:srgbClr val="00A2E8"/>
            </a:solidFill>
          </a:ln>
        </p:spPr>
        <p:style>
          <a:lnRef idx="2">
            <a:schemeClr val="accent1">
              <a:shade val="50000"/>
            </a:schemeClr>
          </a:lnRef>
          <a:fillRef idx="1">
            <a:schemeClr val="accent1"/>
          </a:fillRef>
          <a:effectRef idx="0">
            <a:schemeClr val="accent1"/>
          </a:effectRef>
          <a:fontRef idx="minor">
            <a:schemeClr val="lt1"/>
          </a:fontRef>
        </p:style>
        <p:txBody>
          <a:bodyPr lIns="76237" tIns="38117" rIns="76237" bIns="38117" rtlCol="0" anchor="ctr"/>
          <a:lstStyle/>
          <a:p>
            <a:pPr algn="ctr" defTabSz="1089014"/>
            <a:endParaRPr kumimoji="0" lang="en-US">
              <a:solidFill>
                <a:srgbClr val="FFFFFF"/>
              </a:solidFill>
            </a:endParaRPr>
          </a:p>
        </p:txBody>
      </p:sp>
      <p:sp>
        <p:nvSpPr>
          <p:cNvPr id="57" name="円/楕円 56"/>
          <p:cNvSpPr/>
          <p:nvPr/>
        </p:nvSpPr>
        <p:spPr>
          <a:xfrm>
            <a:off x="7774150" y="4576176"/>
            <a:ext cx="293364" cy="203120"/>
          </a:xfrm>
          <a:prstGeom prst="ellipse">
            <a:avLst/>
          </a:prstGeom>
          <a:noFill/>
          <a:ln w="38100">
            <a:solidFill>
              <a:srgbClr val="00A2E8"/>
            </a:solidFill>
          </a:ln>
        </p:spPr>
        <p:style>
          <a:lnRef idx="2">
            <a:schemeClr val="accent1">
              <a:shade val="50000"/>
            </a:schemeClr>
          </a:lnRef>
          <a:fillRef idx="1">
            <a:schemeClr val="accent1"/>
          </a:fillRef>
          <a:effectRef idx="0">
            <a:schemeClr val="accent1"/>
          </a:effectRef>
          <a:fontRef idx="minor">
            <a:schemeClr val="lt1"/>
          </a:fontRef>
        </p:style>
        <p:txBody>
          <a:bodyPr lIns="76237" tIns="38117" rIns="76237" bIns="38117" rtlCol="0" anchor="ctr"/>
          <a:lstStyle/>
          <a:p>
            <a:pPr algn="ctr" defTabSz="1089014"/>
            <a:endParaRPr kumimoji="0" lang="en-US">
              <a:solidFill>
                <a:srgbClr val="FFFFFF"/>
              </a:solidFill>
            </a:endParaRPr>
          </a:p>
        </p:txBody>
      </p:sp>
      <p:sp>
        <p:nvSpPr>
          <p:cNvPr id="61" name="フリーフォーム 60"/>
          <p:cNvSpPr/>
          <p:nvPr/>
        </p:nvSpPr>
        <p:spPr>
          <a:xfrm>
            <a:off x="2468718" y="5607989"/>
            <a:ext cx="2327663" cy="525494"/>
          </a:xfrm>
          <a:custGeom>
            <a:avLst/>
            <a:gdLst>
              <a:gd name="connsiteX0" fmla="*/ 2717931 w 2790290"/>
              <a:gd name="connsiteY0" fmla="*/ 68556 h 630446"/>
              <a:gd name="connsiteX1" fmla="*/ 2704283 w 2790290"/>
              <a:gd name="connsiteY1" fmla="*/ 368807 h 630446"/>
              <a:gd name="connsiteX2" fmla="*/ 1858122 w 2790290"/>
              <a:gd name="connsiteY2" fmla="*/ 573523 h 630446"/>
              <a:gd name="connsiteX3" fmla="*/ 575233 w 2790290"/>
              <a:gd name="connsiteY3" fmla="*/ 587171 h 630446"/>
              <a:gd name="connsiteX4" fmla="*/ 452403 w 2790290"/>
              <a:gd name="connsiteY4" fmla="*/ 54908 h 630446"/>
              <a:gd name="connsiteX5" fmla="*/ 29322 w 2790290"/>
              <a:gd name="connsiteY5" fmla="*/ 13965 h 630446"/>
              <a:gd name="connsiteX6" fmla="*/ 70266 w 2790290"/>
              <a:gd name="connsiteY6" fmla="*/ 27613 h 630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90290" h="630446">
                <a:moveTo>
                  <a:pt x="2717931" y="68556"/>
                </a:moveTo>
                <a:cubicBezTo>
                  <a:pt x="2782757" y="176601"/>
                  <a:pt x="2847584" y="284646"/>
                  <a:pt x="2704283" y="368807"/>
                </a:cubicBezTo>
                <a:cubicBezTo>
                  <a:pt x="2560982" y="452968"/>
                  <a:pt x="2212964" y="537129"/>
                  <a:pt x="1858122" y="573523"/>
                </a:cubicBezTo>
                <a:cubicBezTo>
                  <a:pt x="1503280" y="609917"/>
                  <a:pt x="809519" y="673607"/>
                  <a:pt x="575233" y="587171"/>
                </a:cubicBezTo>
                <a:cubicBezTo>
                  <a:pt x="340947" y="500735"/>
                  <a:pt x="543388" y="150442"/>
                  <a:pt x="452403" y="54908"/>
                </a:cubicBezTo>
                <a:cubicBezTo>
                  <a:pt x="361418" y="-40626"/>
                  <a:pt x="93011" y="18514"/>
                  <a:pt x="29322" y="13965"/>
                </a:cubicBezTo>
                <a:cubicBezTo>
                  <a:pt x="-34367" y="9416"/>
                  <a:pt x="17949" y="18514"/>
                  <a:pt x="70266" y="27613"/>
                </a:cubicBezTo>
              </a:path>
            </a:pathLst>
          </a:custGeom>
          <a:noFill/>
          <a:ln w="38100">
            <a:solidFill>
              <a:srgbClr val="00A2E8"/>
            </a:solidFill>
          </a:ln>
        </p:spPr>
        <p:style>
          <a:lnRef idx="2">
            <a:schemeClr val="accent1">
              <a:shade val="50000"/>
            </a:schemeClr>
          </a:lnRef>
          <a:fillRef idx="1">
            <a:schemeClr val="accent1"/>
          </a:fillRef>
          <a:effectRef idx="0">
            <a:schemeClr val="accent1"/>
          </a:effectRef>
          <a:fontRef idx="minor">
            <a:schemeClr val="lt1"/>
          </a:fontRef>
        </p:style>
        <p:txBody>
          <a:bodyPr lIns="76237" tIns="38117" rIns="76237" bIns="38117" rtlCol="0" anchor="ctr"/>
          <a:lstStyle/>
          <a:p>
            <a:pPr algn="ctr" defTabSz="1089014"/>
            <a:endParaRPr kumimoji="0" lang="en-US">
              <a:solidFill>
                <a:srgbClr val="FFFFFF"/>
              </a:solidFill>
            </a:endParaRPr>
          </a:p>
        </p:txBody>
      </p:sp>
      <p:sp>
        <p:nvSpPr>
          <p:cNvPr id="63" name="テキスト ボックス 62"/>
          <p:cNvSpPr txBox="1"/>
          <p:nvPr/>
        </p:nvSpPr>
        <p:spPr>
          <a:xfrm>
            <a:off x="4005342" y="6138374"/>
            <a:ext cx="1182912" cy="307849"/>
          </a:xfrm>
          <a:prstGeom prst="rect">
            <a:avLst/>
          </a:prstGeom>
          <a:noFill/>
        </p:spPr>
        <p:txBody>
          <a:bodyPr wrap="none" lIns="76237" tIns="38117" rIns="76237" bIns="38117" rtlCol="0">
            <a:spAutoFit/>
          </a:bodyPr>
          <a:lstStyle/>
          <a:p>
            <a:pPr defTabSz="1089014"/>
            <a:r>
              <a:rPr kumimoji="0" lang="en-US" sz="1500" dirty="0">
                <a:solidFill>
                  <a:srgbClr val="00A2E8"/>
                </a:solidFill>
              </a:rPr>
              <a:t>SMPTE fiber</a:t>
            </a:r>
          </a:p>
        </p:txBody>
      </p:sp>
      <p:cxnSp>
        <p:nvCxnSpPr>
          <p:cNvPr id="11265" name="直線矢印コネクタ 11264"/>
          <p:cNvCxnSpPr/>
          <p:nvPr/>
        </p:nvCxnSpPr>
        <p:spPr>
          <a:xfrm flipV="1">
            <a:off x="4917107" y="6017919"/>
            <a:ext cx="123585" cy="191966"/>
          </a:xfrm>
          <a:prstGeom prst="straightConnector1">
            <a:avLst/>
          </a:prstGeom>
          <a:ln>
            <a:solidFill>
              <a:srgbClr val="00A2E8"/>
            </a:solidFill>
            <a:tailEnd type="arrow"/>
          </a:ln>
        </p:spPr>
        <p:style>
          <a:lnRef idx="1">
            <a:schemeClr val="accent1"/>
          </a:lnRef>
          <a:fillRef idx="0">
            <a:schemeClr val="accent1"/>
          </a:fillRef>
          <a:effectRef idx="0">
            <a:schemeClr val="accent1"/>
          </a:effectRef>
          <a:fontRef idx="minor">
            <a:schemeClr val="tx1"/>
          </a:fontRef>
        </p:style>
      </p:cxnSp>
      <p:cxnSp>
        <p:nvCxnSpPr>
          <p:cNvPr id="11269" name="直線矢印コネクタ 11268"/>
          <p:cNvCxnSpPr/>
          <p:nvPr/>
        </p:nvCxnSpPr>
        <p:spPr>
          <a:xfrm flipV="1">
            <a:off x="4789566" y="5932443"/>
            <a:ext cx="9411" cy="2059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270" name="正方形/長方形 11269"/>
          <p:cNvSpPr/>
          <p:nvPr/>
        </p:nvSpPr>
        <p:spPr>
          <a:xfrm>
            <a:off x="1589157" y="5372955"/>
            <a:ext cx="6161036" cy="1073266"/>
          </a:xfrm>
          <a:prstGeom prst="rect">
            <a:avLst/>
          </a:prstGeom>
          <a:noFill/>
          <a:ln>
            <a:solidFill>
              <a:srgbClr val="0066FF"/>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6237" tIns="38117" rIns="76237" bIns="38117" rtlCol="0" anchor="ctr"/>
          <a:lstStyle/>
          <a:p>
            <a:pPr algn="ctr" defTabSz="1089014"/>
            <a:endParaRPr kumimoji="0" lang="en-US">
              <a:solidFill>
                <a:srgbClr val="FFFFFF"/>
              </a:solidFill>
            </a:endParaRPr>
          </a:p>
        </p:txBody>
      </p:sp>
      <p:cxnSp>
        <p:nvCxnSpPr>
          <p:cNvPr id="91" name="直線矢印コネクタ 90"/>
          <p:cNvCxnSpPr/>
          <p:nvPr/>
        </p:nvCxnSpPr>
        <p:spPr bwMode="auto">
          <a:xfrm flipV="1">
            <a:off x="2097683" y="2927927"/>
            <a:ext cx="0" cy="247813"/>
          </a:xfrm>
          <a:prstGeom prst="straightConnector1">
            <a:avLst/>
          </a:prstGeom>
          <a:ln w="22225" cmpd="sng">
            <a:solidFill>
              <a:srgbClr val="C00000"/>
            </a:solidFill>
            <a:headEnd type="none" w="med" len="med"/>
            <a:tailEnd type="arrow"/>
          </a:ln>
        </p:spPr>
        <p:style>
          <a:lnRef idx="1">
            <a:schemeClr val="accent4"/>
          </a:lnRef>
          <a:fillRef idx="0">
            <a:schemeClr val="accent4"/>
          </a:fillRef>
          <a:effectRef idx="0">
            <a:schemeClr val="accent4"/>
          </a:effectRef>
          <a:fontRef idx="minor">
            <a:schemeClr val="tx1"/>
          </a:fontRef>
        </p:style>
      </p:cxnSp>
      <p:sp>
        <p:nvSpPr>
          <p:cNvPr id="10" name="テキスト ボックス 9"/>
          <p:cNvSpPr txBox="1"/>
          <p:nvPr/>
        </p:nvSpPr>
        <p:spPr>
          <a:xfrm>
            <a:off x="7920832" y="4764877"/>
            <a:ext cx="1071120" cy="282195"/>
          </a:xfrm>
          <a:prstGeom prst="rect">
            <a:avLst/>
          </a:prstGeom>
          <a:noFill/>
        </p:spPr>
        <p:txBody>
          <a:bodyPr wrap="none" lIns="76237" tIns="38117" rIns="76237" bIns="38117" rtlCol="0">
            <a:spAutoFit/>
          </a:bodyPr>
          <a:lstStyle/>
          <a:p>
            <a:pPr defTabSz="1089014"/>
            <a:r>
              <a:rPr kumimoji="0" lang="en-US" sz="1300" dirty="0">
                <a:solidFill>
                  <a:srgbClr val="000000"/>
                </a:solidFill>
              </a:rPr>
              <a:t>SMPTE fiber</a:t>
            </a:r>
          </a:p>
        </p:txBody>
      </p:sp>
      <p:sp>
        <p:nvSpPr>
          <p:cNvPr id="15" name="テキスト ボックス 14"/>
          <p:cNvSpPr txBox="1"/>
          <p:nvPr/>
        </p:nvSpPr>
        <p:spPr>
          <a:xfrm>
            <a:off x="8456394" y="3192041"/>
            <a:ext cx="4228481" cy="1662034"/>
          </a:xfrm>
          <a:prstGeom prst="rect">
            <a:avLst/>
          </a:prstGeom>
          <a:noFill/>
        </p:spPr>
        <p:txBody>
          <a:bodyPr wrap="square" lIns="76237" tIns="38117" rIns="76237" bIns="38117" rtlCol="0">
            <a:spAutoFit/>
          </a:bodyPr>
          <a:lstStyle/>
          <a:p>
            <a:pPr defTabSz="1089014"/>
            <a:r>
              <a:rPr kumimoji="0" lang="en-US" dirty="0">
                <a:solidFill>
                  <a:srgbClr val="000000"/>
                </a:solidFill>
              </a:rPr>
              <a:t>-</a:t>
            </a:r>
            <a:r>
              <a:rPr kumimoji="0" lang="en-US" sz="2000" dirty="0">
                <a:solidFill>
                  <a:srgbClr val="000000"/>
                </a:solidFill>
              </a:rPr>
              <a:t>2x4k/HD-SDI out</a:t>
            </a:r>
          </a:p>
          <a:p>
            <a:pPr defTabSz="1089014"/>
            <a:r>
              <a:rPr kumimoji="0" lang="en-US" sz="2000" dirty="0">
                <a:solidFill>
                  <a:srgbClr val="000000"/>
                </a:solidFill>
              </a:rPr>
              <a:t>-1x4k+</a:t>
            </a:r>
            <a:r>
              <a:rPr kumimoji="0" lang="en-US" sz="2000" dirty="0">
                <a:solidFill>
                  <a:srgbClr val="C00000"/>
                </a:solidFill>
              </a:rPr>
              <a:t>s-log2</a:t>
            </a:r>
            <a:r>
              <a:rPr kumimoji="0" lang="en-US" sz="2000" dirty="0">
                <a:solidFill>
                  <a:srgbClr val="000000"/>
                </a:solidFill>
              </a:rPr>
              <a:t>/HD-SDI out</a:t>
            </a:r>
          </a:p>
          <a:p>
            <a:pPr defTabSz="1089014"/>
            <a:r>
              <a:rPr kumimoji="0" lang="en-US" sz="2000" dirty="0">
                <a:solidFill>
                  <a:srgbClr val="000000"/>
                </a:solidFill>
              </a:rPr>
              <a:t>-2x4k+HD-SDI out</a:t>
            </a:r>
          </a:p>
          <a:p>
            <a:pPr defTabSz="1089014"/>
            <a:r>
              <a:rPr kumimoji="0" lang="en-US" dirty="0">
                <a:solidFill>
                  <a:srgbClr val="000000"/>
                </a:solidFill>
              </a:rPr>
              <a:t> </a:t>
            </a:r>
          </a:p>
          <a:p>
            <a:pPr defTabSz="1089014"/>
            <a:endParaRPr kumimoji="0" lang="en-US" dirty="0">
              <a:solidFill>
                <a:srgbClr val="000000"/>
              </a:solidFill>
            </a:endParaRPr>
          </a:p>
        </p:txBody>
      </p:sp>
      <p:sp>
        <p:nvSpPr>
          <p:cNvPr id="16" name="右中かっこ 15"/>
          <p:cNvSpPr/>
          <p:nvPr/>
        </p:nvSpPr>
        <p:spPr>
          <a:xfrm>
            <a:off x="7925747" y="2698277"/>
            <a:ext cx="401418" cy="1695511"/>
          </a:xfrm>
          <a:prstGeom prst="rightBrace">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lIns="76237" tIns="38117" rIns="76237" bIns="38117" rtlCol="0" anchor="ctr"/>
          <a:lstStyle/>
          <a:p>
            <a:pPr algn="ctr" defTabSz="1089014"/>
            <a:endParaRPr kumimoji="0" lang="en-US">
              <a:solidFill>
                <a:srgbClr val="FFFFFF"/>
              </a:solidFill>
            </a:endParaRPr>
          </a:p>
        </p:txBody>
      </p:sp>
      <p:sp>
        <p:nvSpPr>
          <p:cNvPr id="18" name="フリーフォーム 17"/>
          <p:cNvSpPr/>
          <p:nvPr/>
        </p:nvSpPr>
        <p:spPr>
          <a:xfrm>
            <a:off x="5040692" y="5643203"/>
            <a:ext cx="925040" cy="374717"/>
          </a:xfrm>
          <a:custGeom>
            <a:avLst/>
            <a:gdLst>
              <a:gd name="connsiteX0" fmla="*/ 1108893 w 1108893"/>
              <a:gd name="connsiteY0" fmla="*/ 67254 h 449556"/>
              <a:gd name="connsiteX1" fmla="*/ 781347 w 1108893"/>
              <a:gd name="connsiteY1" fmla="*/ 422096 h 449556"/>
              <a:gd name="connsiteX2" fmla="*/ 194493 w 1108893"/>
              <a:gd name="connsiteY2" fmla="*/ 381153 h 449556"/>
              <a:gd name="connsiteX3" fmla="*/ 17072 w 1108893"/>
              <a:gd name="connsiteY3" fmla="*/ 26311 h 449556"/>
              <a:gd name="connsiteX4" fmla="*/ 17072 w 1108893"/>
              <a:gd name="connsiteY4" fmla="*/ 53607 h 449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8893" h="449556">
                <a:moveTo>
                  <a:pt x="1108893" y="67254"/>
                </a:moveTo>
                <a:cubicBezTo>
                  <a:pt x="1021320" y="218517"/>
                  <a:pt x="933747" y="369780"/>
                  <a:pt x="781347" y="422096"/>
                </a:cubicBezTo>
                <a:cubicBezTo>
                  <a:pt x="628947" y="474413"/>
                  <a:pt x="321872" y="447117"/>
                  <a:pt x="194493" y="381153"/>
                </a:cubicBezTo>
                <a:cubicBezTo>
                  <a:pt x="67114" y="315189"/>
                  <a:pt x="46642" y="80902"/>
                  <a:pt x="17072" y="26311"/>
                </a:cubicBezTo>
                <a:cubicBezTo>
                  <a:pt x="-12498" y="-28280"/>
                  <a:pt x="2287" y="12663"/>
                  <a:pt x="17072" y="53607"/>
                </a:cubicBezTo>
              </a:path>
            </a:pathLst>
          </a:custGeom>
          <a:noFill/>
          <a:ln w="38100">
            <a:solidFill>
              <a:srgbClr val="00A2E8"/>
            </a:solidFill>
          </a:ln>
        </p:spPr>
        <p:style>
          <a:lnRef idx="2">
            <a:schemeClr val="accent1">
              <a:shade val="50000"/>
            </a:schemeClr>
          </a:lnRef>
          <a:fillRef idx="1">
            <a:schemeClr val="accent1"/>
          </a:fillRef>
          <a:effectRef idx="0">
            <a:schemeClr val="accent1"/>
          </a:effectRef>
          <a:fontRef idx="minor">
            <a:schemeClr val="lt1"/>
          </a:fontRef>
        </p:style>
        <p:txBody>
          <a:bodyPr lIns="76237" tIns="38117" rIns="76237" bIns="38117" rtlCol="0" anchor="ctr"/>
          <a:lstStyle/>
          <a:p>
            <a:pPr algn="ctr" defTabSz="1089014"/>
            <a:endParaRPr kumimoji="0" lang="en-US">
              <a:solidFill>
                <a:srgbClr val="FFFFFF"/>
              </a:solidFill>
            </a:endParaRPr>
          </a:p>
        </p:txBody>
      </p:sp>
      <p:sp>
        <p:nvSpPr>
          <p:cNvPr id="8" name="テキスト ボックス 7"/>
          <p:cNvSpPr txBox="1"/>
          <p:nvPr/>
        </p:nvSpPr>
        <p:spPr>
          <a:xfrm>
            <a:off x="3296036" y="4421033"/>
            <a:ext cx="419327" cy="343748"/>
          </a:xfrm>
          <a:prstGeom prst="rect">
            <a:avLst/>
          </a:prstGeom>
          <a:noFill/>
        </p:spPr>
        <p:txBody>
          <a:bodyPr wrap="none" lIns="76237" tIns="38117" rIns="76237" bIns="38117" rtlCol="0">
            <a:spAutoFit/>
          </a:bodyPr>
          <a:lstStyle/>
          <a:p>
            <a:pPr defTabSz="1089014"/>
            <a:r>
              <a:rPr kumimoji="0" lang="en-US" sz="1700" dirty="0">
                <a:solidFill>
                  <a:srgbClr val="000000"/>
                </a:solidFill>
              </a:rPr>
              <a:t>km</a:t>
            </a:r>
          </a:p>
        </p:txBody>
      </p:sp>
      <p:sp>
        <p:nvSpPr>
          <p:cNvPr id="12" name="テキスト ボックス 11"/>
          <p:cNvSpPr txBox="1"/>
          <p:nvPr/>
        </p:nvSpPr>
        <p:spPr>
          <a:xfrm>
            <a:off x="10178866" y="4174563"/>
            <a:ext cx="1210373" cy="1000326"/>
          </a:xfrm>
          <a:prstGeom prst="rect">
            <a:avLst/>
          </a:prstGeom>
          <a:noFill/>
        </p:spPr>
        <p:txBody>
          <a:bodyPr wrap="none" lIns="76237" tIns="38117" rIns="76237" bIns="38117" rtlCol="0">
            <a:spAutoFit/>
          </a:bodyPr>
          <a:lstStyle/>
          <a:p>
            <a:pPr defTabSz="1089014"/>
            <a:r>
              <a:rPr kumimoji="0" lang="en-US" sz="1500" dirty="0">
                <a:solidFill>
                  <a:srgbClr val="0066FF"/>
                </a:solidFill>
              </a:rPr>
              <a:t>Note:</a:t>
            </a:r>
          </a:p>
          <a:p>
            <a:pPr defTabSz="1089014"/>
            <a:r>
              <a:rPr kumimoji="0" lang="en-US" sz="1500" dirty="0">
                <a:solidFill>
                  <a:srgbClr val="0066FF"/>
                </a:solidFill>
              </a:rPr>
              <a:t>S-log record:</a:t>
            </a:r>
          </a:p>
          <a:p>
            <a:pPr defTabSz="1089014"/>
            <a:r>
              <a:rPr kumimoji="0" lang="en-US" sz="1500" dirty="0">
                <a:solidFill>
                  <a:srgbClr val="0066FF"/>
                </a:solidFill>
              </a:rPr>
              <a:t>-R1000</a:t>
            </a:r>
          </a:p>
          <a:p>
            <a:pPr defTabSz="1089014"/>
            <a:r>
              <a:rPr kumimoji="0" lang="en-US" sz="1500" dirty="0">
                <a:solidFill>
                  <a:srgbClr val="0066FF"/>
                </a:solidFill>
              </a:rPr>
              <a:t>-Server</a:t>
            </a:r>
          </a:p>
        </p:txBody>
      </p:sp>
      <p:sp>
        <p:nvSpPr>
          <p:cNvPr id="13" name="正方形/長方形 12"/>
          <p:cNvSpPr/>
          <p:nvPr/>
        </p:nvSpPr>
        <p:spPr>
          <a:xfrm>
            <a:off x="225631" y="6209886"/>
            <a:ext cx="1270660" cy="52342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6305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Sony 4K Live Product </a:t>
            </a:r>
            <a:r>
              <a:rPr lang="en-US" altLang="ja-JP" dirty="0" smtClean="0"/>
              <a:t>Solution</a:t>
            </a:r>
            <a:endParaRPr kumimoji="1" lang="ja-JP" altLang="en-US" dirty="0"/>
          </a:p>
        </p:txBody>
      </p:sp>
      <p:pic>
        <p:nvPicPr>
          <p:cNvPr id="2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73135"/>
            <a:ext cx="12204700" cy="5592856"/>
          </a:xfrm>
          <a:prstGeom prst="rect">
            <a:avLst/>
          </a:prstGeom>
          <a:solidFill>
            <a:schemeClr val="bg1"/>
          </a:solidFill>
          <a:ln>
            <a:noFill/>
          </a:ln>
          <a:effectLst/>
          <a:extLst/>
        </p:spPr>
      </p:pic>
    </p:spTree>
    <p:extLst>
      <p:ext uri="{BB962C8B-B14F-4D97-AF65-F5344CB8AC3E}">
        <p14:creationId xmlns:p14="http://schemas.microsoft.com/office/powerpoint/2010/main" val="8294032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コンテンツ プレースホルダー 1"/>
          <p:cNvSpPr>
            <a:spLocks noGrp="1"/>
          </p:cNvSpPr>
          <p:nvPr>
            <p:ph idx="10"/>
          </p:nvPr>
        </p:nvSpPr>
        <p:spPr>
          <a:xfrm>
            <a:off x="254265" y="952722"/>
            <a:ext cx="9598488" cy="5540901"/>
          </a:xfrm>
        </p:spPr>
        <p:txBody>
          <a:bodyPr>
            <a:normAutofit fontScale="92500" lnSpcReduction="20000"/>
          </a:bodyPr>
          <a:lstStyle/>
          <a:p>
            <a:pPr>
              <a:spcBef>
                <a:spcPts val="0"/>
              </a:spcBef>
            </a:pPr>
            <a:r>
              <a:rPr lang="en-US" sz="2900" dirty="0"/>
              <a:t>HDCE-200:</a:t>
            </a:r>
          </a:p>
          <a:p>
            <a:pPr>
              <a:spcBef>
                <a:spcPts val="0"/>
              </a:spcBef>
            </a:pPr>
            <a:endParaRPr lang="en-US" sz="2000" dirty="0"/>
          </a:p>
          <a:p>
            <a:pPr lvl="1">
              <a:spcBef>
                <a:spcPts val="0"/>
              </a:spcBef>
            </a:pPr>
            <a:r>
              <a:rPr lang="en-US" sz="2000" dirty="0"/>
              <a:t>Availability: June/2014</a:t>
            </a:r>
          </a:p>
          <a:p>
            <a:pPr lvl="1">
              <a:spcBef>
                <a:spcPts val="0"/>
              </a:spcBef>
            </a:pPr>
            <a:endParaRPr lang="en-US" sz="2000" dirty="0"/>
          </a:p>
          <a:p>
            <a:pPr lvl="1">
              <a:spcBef>
                <a:spcPts val="0"/>
              </a:spcBef>
            </a:pPr>
            <a:r>
              <a:rPr lang="en-US" sz="2000" dirty="0"/>
              <a:t>Price: TBA</a:t>
            </a:r>
          </a:p>
          <a:p>
            <a:pPr lvl="1">
              <a:spcBef>
                <a:spcPts val="0"/>
              </a:spcBef>
            </a:pPr>
            <a:endParaRPr lang="en-US" sz="2000" dirty="0"/>
          </a:p>
          <a:p>
            <a:pPr lvl="1">
              <a:spcBef>
                <a:spcPts val="0"/>
              </a:spcBef>
            </a:pPr>
            <a:r>
              <a:rPr lang="en-US" sz="2000" dirty="0"/>
              <a:t>Note: CA4000/BPU-4000 : Same as standard</a:t>
            </a:r>
          </a:p>
          <a:p>
            <a:pPr marL="544506" lvl="1" indent="0">
              <a:spcBef>
                <a:spcPts val="0"/>
              </a:spcBef>
              <a:buNone/>
            </a:pPr>
            <a:r>
              <a:rPr lang="en-US" sz="2000" dirty="0"/>
              <a:t>             ( Will update software at April/2014) </a:t>
            </a:r>
          </a:p>
          <a:p>
            <a:pPr marL="544506" lvl="1" indent="0">
              <a:spcBef>
                <a:spcPts val="0"/>
              </a:spcBef>
              <a:buNone/>
            </a:pPr>
            <a:endParaRPr lang="en-US" sz="2300" dirty="0"/>
          </a:p>
          <a:p>
            <a:pPr lvl="1">
              <a:spcBef>
                <a:spcPts val="0"/>
              </a:spcBef>
              <a:buFont typeface="ITC Avant Garde Std Md" pitchFamily="50" charset="0"/>
              <a:buChar char="−"/>
            </a:pPr>
            <a:r>
              <a:rPr lang="en-US" sz="2500" dirty="0"/>
              <a:t>System I/F Capability and Limitation:</a:t>
            </a:r>
          </a:p>
          <a:p>
            <a:pPr lvl="1">
              <a:spcBef>
                <a:spcPts val="0"/>
              </a:spcBef>
              <a:buFont typeface="ITC Avant Garde Std Md" pitchFamily="50" charset="0"/>
              <a:buChar char="−"/>
            </a:pPr>
            <a:endParaRPr lang="en-US" sz="2000" dirty="0"/>
          </a:p>
          <a:p>
            <a:pPr marL="1089016" lvl="2" indent="0">
              <a:spcBef>
                <a:spcPts val="0"/>
              </a:spcBef>
              <a:buNone/>
            </a:pPr>
            <a:r>
              <a:rPr lang="en-US" sz="1700" dirty="0"/>
              <a:t>Yes:</a:t>
            </a:r>
          </a:p>
          <a:p>
            <a:pPr lvl="2">
              <a:spcBef>
                <a:spcPts val="0"/>
              </a:spcBef>
              <a:buFont typeface="ITC Avant Garde Std Md" pitchFamily="50" charset="0"/>
              <a:buChar char="−"/>
            </a:pPr>
            <a:r>
              <a:rPr lang="en-US" sz="1700" dirty="0"/>
              <a:t>Remote control</a:t>
            </a:r>
          </a:p>
          <a:p>
            <a:pPr lvl="2">
              <a:spcBef>
                <a:spcPts val="0"/>
              </a:spcBef>
              <a:buFont typeface="ITC Avant Garde Std Md" pitchFamily="50" charset="0"/>
              <a:buChar char="−"/>
            </a:pPr>
            <a:r>
              <a:rPr lang="en-US" sz="1700" dirty="0"/>
              <a:t>Ret( 3G or HD-SDI)</a:t>
            </a:r>
          </a:p>
          <a:p>
            <a:pPr lvl="2">
              <a:spcBef>
                <a:spcPts val="0"/>
              </a:spcBef>
              <a:buFont typeface="ITC Avant Garde Std Md" pitchFamily="50" charset="0"/>
              <a:buChar char="−"/>
            </a:pPr>
            <a:r>
              <a:rPr lang="en-US" sz="1700" dirty="0"/>
              <a:t>Ref: HD-Tri-level or BB</a:t>
            </a:r>
          </a:p>
          <a:p>
            <a:pPr lvl="2">
              <a:spcBef>
                <a:spcPts val="0"/>
              </a:spcBef>
              <a:buFont typeface="ITC Avant Garde Std Md" pitchFamily="50" charset="0"/>
              <a:buChar char="−"/>
            </a:pPr>
            <a:r>
              <a:rPr lang="en-US" sz="1700" dirty="0"/>
              <a:t>3G/HD-SDI out</a:t>
            </a:r>
          </a:p>
          <a:p>
            <a:pPr lvl="2">
              <a:spcBef>
                <a:spcPts val="0"/>
              </a:spcBef>
              <a:buFont typeface="ITC Avant Garde Std Md" pitchFamily="50" charset="0"/>
              <a:buChar char="−"/>
            </a:pPr>
            <a:endParaRPr lang="en-US" sz="1700" dirty="0"/>
          </a:p>
          <a:p>
            <a:pPr marL="1089016" lvl="2" indent="0">
              <a:spcBef>
                <a:spcPts val="0"/>
              </a:spcBef>
              <a:buNone/>
            </a:pPr>
            <a:r>
              <a:rPr lang="en-US" sz="1700" dirty="0"/>
              <a:t>No:</a:t>
            </a:r>
            <a:endParaRPr lang="en-US" sz="2000" dirty="0"/>
          </a:p>
          <a:p>
            <a:pPr lvl="2">
              <a:spcBef>
                <a:spcPts val="0"/>
              </a:spcBef>
              <a:buFont typeface="ITC Avant Garde Std Md" pitchFamily="50" charset="0"/>
              <a:buChar char="−"/>
            </a:pPr>
            <a:r>
              <a:rPr lang="en-US" sz="1700" dirty="0"/>
              <a:t>No Intercom</a:t>
            </a:r>
          </a:p>
          <a:p>
            <a:pPr lvl="2">
              <a:spcBef>
                <a:spcPts val="0"/>
              </a:spcBef>
              <a:buFont typeface="ITC Avant Garde Std Md" pitchFamily="50" charset="0"/>
              <a:buChar char="−"/>
            </a:pPr>
            <a:r>
              <a:rPr lang="en-US" sz="1700" dirty="0"/>
              <a:t>Tally----It can be used via RCP</a:t>
            </a:r>
          </a:p>
          <a:p>
            <a:pPr lvl="2">
              <a:spcBef>
                <a:spcPts val="0"/>
              </a:spcBef>
              <a:buFont typeface="ITC Avant Garde Std Md" pitchFamily="50" charset="0"/>
              <a:buChar char="−"/>
            </a:pPr>
            <a:r>
              <a:rPr lang="en-US" sz="1700" dirty="0"/>
              <a:t>Prompter</a:t>
            </a:r>
          </a:p>
          <a:p>
            <a:pPr lvl="2">
              <a:spcBef>
                <a:spcPts val="0"/>
              </a:spcBef>
              <a:buFont typeface="ITC Avant Garde Std Md" pitchFamily="50" charset="0"/>
              <a:buChar char="−"/>
            </a:pPr>
            <a:r>
              <a:rPr lang="en-US" sz="1700" dirty="0"/>
              <a:t>Audio</a:t>
            </a:r>
          </a:p>
          <a:p>
            <a:pPr lvl="2">
              <a:spcBef>
                <a:spcPts val="0"/>
              </a:spcBef>
              <a:buFont typeface="ITC Avant Garde Std Md" pitchFamily="50" charset="0"/>
              <a:buChar char="−"/>
            </a:pPr>
            <a:endParaRPr lang="en-US" sz="1700" dirty="0"/>
          </a:p>
          <a:p>
            <a:pPr lvl="2">
              <a:spcBef>
                <a:spcPts val="0"/>
              </a:spcBef>
              <a:buFont typeface="ITC Avant Garde Std Md" pitchFamily="50" charset="0"/>
              <a:buChar char="−"/>
            </a:pPr>
            <a:endParaRPr lang="en-US" sz="1700" dirty="0"/>
          </a:p>
          <a:p>
            <a:pPr lvl="1">
              <a:spcBef>
                <a:spcPts val="0"/>
              </a:spcBef>
              <a:buFont typeface="ITC Avant Garde Std Md" pitchFamily="50" charset="0"/>
              <a:buChar char="−"/>
            </a:pPr>
            <a:endParaRPr lang="en-US" sz="2300" dirty="0"/>
          </a:p>
          <a:p>
            <a:pPr marL="544506" lvl="1" indent="0">
              <a:spcBef>
                <a:spcPts val="0"/>
              </a:spcBef>
              <a:buNone/>
            </a:pPr>
            <a:endParaRPr lang="en-US" sz="2300" dirty="0"/>
          </a:p>
        </p:txBody>
      </p:sp>
      <p:sp>
        <p:nvSpPr>
          <p:cNvPr id="3" name="タイトル 2"/>
          <p:cNvSpPr>
            <a:spLocks noGrp="1"/>
          </p:cNvSpPr>
          <p:nvPr>
            <p:ph type="title"/>
          </p:nvPr>
        </p:nvSpPr>
        <p:spPr/>
        <p:txBody>
          <a:bodyPr>
            <a:normAutofit fontScale="90000"/>
          </a:bodyPr>
          <a:lstStyle/>
          <a:p>
            <a:r>
              <a:rPr kumimoji="1" lang="en-US" altLang="ja-JP" dirty="0"/>
              <a:t>Expanded System Capability for </a:t>
            </a:r>
            <a:r>
              <a:rPr kumimoji="1" lang="en-US" altLang="ja-JP" dirty="0" smtClean="0"/>
              <a:t>35mm</a:t>
            </a:r>
            <a:endParaRPr lang="en-US" dirty="0"/>
          </a:p>
        </p:txBody>
      </p:sp>
    </p:spTree>
    <p:extLst>
      <p:ext uri="{BB962C8B-B14F-4D97-AF65-F5344CB8AC3E}">
        <p14:creationId xmlns:p14="http://schemas.microsoft.com/office/powerpoint/2010/main" val="174527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コンテンツ プレースホルダー 1"/>
          <p:cNvSpPr>
            <a:spLocks noGrp="1"/>
          </p:cNvSpPr>
          <p:nvPr>
            <p:ph idx="10"/>
          </p:nvPr>
        </p:nvSpPr>
        <p:spPr>
          <a:xfrm>
            <a:off x="444963" y="952722"/>
            <a:ext cx="5734196" cy="5540901"/>
          </a:xfrm>
        </p:spPr>
        <p:txBody>
          <a:bodyPr>
            <a:normAutofit/>
          </a:bodyPr>
          <a:lstStyle/>
          <a:p>
            <a:r>
              <a:rPr lang="en-US" sz="2700" dirty="0"/>
              <a:t>Software update (V2.0 )</a:t>
            </a:r>
          </a:p>
          <a:p>
            <a:pPr lvl="1"/>
            <a:r>
              <a:rPr lang="en-US" sz="2000" dirty="0"/>
              <a:t>F55:</a:t>
            </a:r>
          </a:p>
          <a:p>
            <a:pPr lvl="2"/>
            <a:r>
              <a:rPr lang="en-US" sz="1500" dirty="0"/>
              <a:t>4k: 3840x2160 or 4096X2160 </a:t>
            </a:r>
          </a:p>
          <a:p>
            <a:pPr lvl="2"/>
            <a:r>
              <a:rPr lang="en-US" sz="1500" dirty="0"/>
              <a:t>Transmission (SQD or 2SI)</a:t>
            </a:r>
          </a:p>
          <a:p>
            <a:pPr lvl="2"/>
            <a:r>
              <a:rPr lang="en-US" sz="1500" dirty="0"/>
              <a:t>Flicker Cancellation</a:t>
            </a:r>
          </a:p>
          <a:p>
            <a:pPr lvl="2"/>
            <a:endParaRPr lang="en-US" sz="1500" dirty="0"/>
          </a:p>
          <a:p>
            <a:pPr lvl="2"/>
            <a:endParaRPr lang="en-US" sz="1500" dirty="0"/>
          </a:p>
          <a:p>
            <a:pPr lvl="2"/>
            <a:r>
              <a:rPr lang="en-US" sz="1500" dirty="0"/>
              <a:t>HFR:  4X, 6X HFR (240p, 360p)</a:t>
            </a:r>
          </a:p>
          <a:p>
            <a:pPr lvl="1"/>
            <a:r>
              <a:rPr lang="en-US" sz="1300" dirty="0"/>
              <a:t>S-Log out</a:t>
            </a:r>
          </a:p>
          <a:p>
            <a:pPr lvl="1"/>
            <a:r>
              <a:rPr lang="en-US" sz="1300" dirty="0"/>
              <a:t>HDCE-200</a:t>
            </a:r>
          </a:p>
          <a:p>
            <a:pPr lvl="1"/>
            <a:r>
              <a:rPr lang="en-US" sz="1300" dirty="0"/>
              <a:t>VF MONO </a:t>
            </a:r>
          </a:p>
          <a:p>
            <a:pPr lvl="1"/>
            <a:r>
              <a:rPr lang="en-US" sz="1300" dirty="0">
                <a:solidFill>
                  <a:srgbClr val="FF0000"/>
                </a:solidFill>
              </a:rPr>
              <a:t>ALAC( 2/3” lens only –PL not required) ???</a:t>
            </a:r>
          </a:p>
        </p:txBody>
      </p:sp>
      <p:sp>
        <p:nvSpPr>
          <p:cNvPr id="3" name="タイトル 2"/>
          <p:cNvSpPr>
            <a:spLocks noGrp="1"/>
          </p:cNvSpPr>
          <p:nvPr>
            <p:ph type="title"/>
          </p:nvPr>
        </p:nvSpPr>
        <p:spPr>
          <a:xfrm>
            <a:off x="254267" y="190546"/>
            <a:ext cx="11823573" cy="527966"/>
          </a:xfrm>
        </p:spPr>
        <p:txBody>
          <a:bodyPr>
            <a:noAutofit/>
          </a:bodyPr>
          <a:lstStyle/>
          <a:p>
            <a:r>
              <a:rPr lang="en-US" sz="3700" dirty="0"/>
              <a:t>CA-4000/BPU-4000 software update (V2.0)</a:t>
            </a:r>
          </a:p>
        </p:txBody>
      </p:sp>
      <p:sp>
        <p:nvSpPr>
          <p:cNvPr id="4" name="コンテンツ プレースホルダー 3"/>
          <p:cNvSpPr>
            <a:spLocks noGrp="1"/>
          </p:cNvSpPr>
          <p:nvPr>
            <p:ph idx="11"/>
          </p:nvPr>
        </p:nvSpPr>
        <p:spPr>
          <a:xfrm>
            <a:off x="5148858" y="1509232"/>
            <a:ext cx="5734196" cy="5540901"/>
          </a:xfrm>
        </p:spPr>
        <p:txBody>
          <a:bodyPr>
            <a:noAutofit/>
          </a:bodyPr>
          <a:lstStyle/>
          <a:p>
            <a:pPr lvl="1"/>
            <a:r>
              <a:rPr lang="en-US" sz="2000" dirty="0"/>
              <a:t>F65</a:t>
            </a:r>
            <a:r>
              <a:rPr lang="en-US" sz="1300" dirty="0"/>
              <a:t> </a:t>
            </a:r>
          </a:p>
          <a:p>
            <a:pPr lvl="2"/>
            <a:r>
              <a:rPr lang="en-US" sz="1500" dirty="0"/>
              <a:t>4K: only 3840 (SQD only )</a:t>
            </a:r>
          </a:p>
          <a:p>
            <a:pPr lvl="2"/>
            <a:r>
              <a:rPr lang="en-US" sz="1500" dirty="0"/>
              <a:t>Transmission: SQD only</a:t>
            </a:r>
          </a:p>
          <a:p>
            <a:pPr lvl="2"/>
            <a:r>
              <a:rPr lang="en-US" sz="1500" dirty="0"/>
              <a:t>Flicker Cancellation</a:t>
            </a:r>
          </a:p>
          <a:p>
            <a:pPr marL="1089016" lvl="2" indent="0">
              <a:buNone/>
            </a:pPr>
            <a:r>
              <a:rPr lang="en-US" sz="1300" dirty="0" err="1"/>
              <a:t>Note:It</a:t>
            </a:r>
            <a:r>
              <a:rPr lang="en-US" sz="1300" dirty="0"/>
              <a:t> is not </a:t>
            </a:r>
            <a:r>
              <a:rPr lang="en-US" sz="1300" dirty="0" err="1"/>
              <a:t>possble</a:t>
            </a:r>
            <a:r>
              <a:rPr lang="en-US" sz="1300" dirty="0"/>
              <a:t> to have this function working     when with F65 2X Speed), The mechanical </a:t>
            </a:r>
            <a:r>
              <a:rPr lang="en-US" sz="1300" dirty="0" err="1"/>
              <a:t>shutteer</a:t>
            </a:r>
            <a:r>
              <a:rPr lang="en-US" sz="1300" dirty="0"/>
              <a:t> </a:t>
            </a:r>
            <a:r>
              <a:rPr lang="en-US" sz="1300" dirty="0" err="1"/>
              <a:t>wil</a:t>
            </a:r>
            <a:r>
              <a:rPr lang="en-US" sz="1300" dirty="0"/>
              <a:t> not work under 2x speed, so, it will requires totally different method to </a:t>
            </a:r>
            <a:r>
              <a:rPr lang="en-US" sz="1300" dirty="0" err="1"/>
              <a:t>cancell</a:t>
            </a:r>
            <a:r>
              <a:rPr lang="en-US" sz="1300" dirty="0"/>
              <a:t> flicker</a:t>
            </a:r>
          </a:p>
          <a:p>
            <a:pPr lvl="2"/>
            <a:r>
              <a:rPr lang="en-US" sz="1500" dirty="0"/>
              <a:t>HFR: 4K 2X speed HFR (120p)</a:t>
            </a:r>
          </a:p>
          <a:p>
            <a:pPr lvl="1"/>
            <a:r>
              <a:rPr lang="en-US" sz="1300" dirty="0">
                <a:solidFill>
                  <a:srgbClr val="FF0000"/>
                </a:solidFill>
              </a:rPr>
              <a:t>S-Log out ???</a:t>
            </a:r>
          </a:p>
          <a:p>
            <a:pPr lvl="1"/>
            <a:r>
              <a:rPr lang="en-US" sz="1300" dirty="0"/>
              <a:t>HDCE-200</a:t>
            </a:r>
          </a:p>
          <a:p>
            <a:pPr lvl="1"/>
            <a:r>
              <a:rPr lang="en-US" sz="1300" dirty="0"/>
              <a:t>ALAC  (“No” ---- PL LENS ONLY operation, It  should have no issue)</a:t>
            </a:r>
          </a:p>
          <a:p>
            <a:pPr lvl="1"/>
            <a:endParaRPr lang="en-US" sz="1500" dirty="0"/>
          </a:p>
          <a:p>
            <a:endParaRPr lang="en-US" sz="1500" dirty="0"/>
          </a:p>
        </p:txBody>
      </p:sp>
    </p:spTree>
    <p:extLst>
      <p:ext uri="{BB962C8B-B14F-4D97-AF65-F5344CB8AC3E}">
        <p14:creationId xmlns:p14="http://schemas.microsoft.com/office/powerpoint/2010/main" val="3429790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コンテンツ プレースホルダー 1"/>
          <p:cNvSpPr>
            <a:spLocks noGrp="1"/>
          </p:cNvSpPr>
          <p:nvPr>
            <p:ph idx="10"/>
          </p:nvPr>
        </p:nvSpPr>
        <p:spPr>
          <a:xfrm>
            <a:off x="2" y="1079751"/>
            <a:ext cx="6928710" cy="5540901"/>
          </a:xfrm>
        </p:spPr>
        <p:txBody>
          <a:bodyPr>
            <a:normAutofit/>
          </a:bodyPr>
          <a:lstStyle/>
          <a:p>
            <a:pPr marL="544506" lvl="1" indent="0">
              <a:spcBef>
                <a:spcPts val="500"/>
              </a:spcBef>
              <a:buNone/>
            </a:pPr>
            <a:r>
              <a:rPr kumimoji="1" lang="en-US" altLang="ja-JP" sz="1500" dirty="0"/>
              <a:t>Note::</a:t>
            </a:r>
          </a:p>
          <a:p>
            <a:pPr lvl="1">
              <a:spcBef>
                <a:spcPts val="500"/>
              </a:spcBef>
              <a:buFont typeface="ITC Avant Garde Std Md" pitchFamily="50" charset="0"/>
              <a:buChar char="−"/>
            </a:pPr>
            <a:r>
              <a:rPr kumimoji="1" lang="en-US" altLang="ja-JP" sz="1500" dirty="0">
                <a:solidFill>
                  <a:srgbClr val="C00000"/>
                </a:solidFill>
              </a:rPr>
              <a:t>The same software uses on both F65 and PMW-F55 </a:t>
            </a:r>
          </a:p>
          <a:p>
            <a:pPr lvl="2">
              <a:spcBef>
                <a:spcPts val="500"/>
              </a:spcBef>
              <a:buFont typeface="ITC Avant Garde Std Md" pitchFamily="50" charset="0"/>
              <a:buChar char="−"/>
            </a:pPr>
            <a:r>
              <a:rPr kumimoji="1" lang="en-US" altLang="ja-JP" sz="1500" dirty="0">
                <a:solidFill>
                  <a:srgbClr val="C00000"/>
                </a:solidFill>
              </a:rPr>
              <a:t> We can use same CA/BPU for both camera</a:t>
            </a:r>
          </a:p>
          <a:p>
            <a:pPr lvl="2">
              <a:spcBef>
                <a:spcPts val="500"/>
              </a:spcBef>
              <a:buFont typeface="ITC Avant Garde Std Md" pitchFamily="50" charset="0"/>
              <a:buChar char="−"/>
            </a:pPr>
            <a:r>
              <a:rPr kumimoji="1" lang="en-US" altLang="ja-JP" sz="1500" dirty="0">
                <a:solidFill>
                  <a:srgbClr val="C00000"/>
                </a:solidFill>
              </a:rPr>
              <a:t>F65 system takes time to power up a few minutes to several minute.</a:t>
            </a:r>
          </a:p>
          <a:p>
            <a:pPr lvl="2">
              <a:spcBef>
                <a:spcPts val="500"/>
              </a:spcBef>
              <a:buFont typeface="ITC Avant Garde Std Md" pitchFamily="50" charset="0"/>
              <a:buChar char="−"/>
            </a:pPr>
            <a:r>
              <a:rPr kumimoji="1" lang="en-US" altLang="ja-JP" sz="1500" dirty="0">
                <a:solidFill>
                  <a:srgbClr val="C00000"/>
                </a:solidFill>
              </a:rPr>
              <a:t>But for demo, we use either F65 ort F55 so, this system locking time will be reduced</a:t>
            </a:r>
          </a:p>
          <a:p>
            <a:pPr marL="1089016" lvl="2" indent="0">
              <a:spcBef>
                <a:spcPts val="500"/>
              </a:spcBef>
              <a:buNone/>
            </a:pPr>
            <a:r>
              <a:rPr kumimoji="1" lang="en-US" altLang="ja-JP" sz="1500" dirty="0">
                <a:solidFill>
                  <a:srgbClr val="C00000"/>
                </a:solidFill>
              </a:rPr>
              <a:t>Note: it will be required to go into menu to switch between F65 and PMW-F55</a:t>
            </a:r>
          </a:p>
          <a:p>
            <a:pPr marL="1089016" lvl="2" indent="0">
              <a:spcBef>
                <a:spcPts val="500"/>
              </a:spcBef>
              <a:buNone/>
            </a:pPr>
            <a:r>
              <a:rPr kumimoji="1" lang="en-US" altLang="ja-JP" sz="1500" dirty="0">
                <a:solidFill>
                  <a:srgbClr val="C00000"/>
                </a:solidFill>
              </a:rPr>
              <a:t>          system mode.</a:t>
            </a:r>
          </a:p>
          <a:p>
            <a:pPr lvl="1">
              <a:spcBef>
                <a:spcPts val="500"/>
              </a:spcBef>
              <a:buFont typeface="ITC Avant Garde Std Md" pitchFamily="50" charset="0"/>
              <a:buChar char="−"/>
            </a:pPr>
            <a:r>
              <a:rPr kumimoji="1" lang="en-US" altLang="ja-JP" sz="1500" dirty="0"/>
              <a:t>We cannot operate the system in mix.</a:t>
            </a:r>
            <a:endParaRPr lang="en-US" sz="1500" dirty="0"/>
          </a:p>
          <a:p>
            <a:pPr marL="544506" lvl="1" indent="0">
              <a:spcBef>
                <a:spcPts val="500"/>
              </a:spcBef>
              <a:buNone/>
            </a:pPr>
            <a:r>
              <a:rPr lang="en-US" sz="1500" dirty="0"/>
              <a:t>      NG: CA4000  with new software and old software with BPU</a:t>
            </a:r>
          </a:p>
          <a:p>
            <a:pPr marL="544506" lvl="1" indent="0">
              <a:spcBef>
                <a:spcPts val="500"/>
              </a:spcBef>
              <a:buNone/>
            </a:pPr>
            <a:r>
              <a:rPr lang="en-US" sz="1500" dirty="0"/>
              <a:t>	NOTE: Will update software at NAB and remaining units </a:t>
            </a:r>
          </a:p>
          <a:p>
            <a:pPr marL="544506" lvl="1" indent="0">
              <a:spcBef>
                <a:spcPts val="500"/>
              </a:spcBef>
              <a:buNone/>
            </a:pPr>
            <a:r>
              <a:rPr lang="en-US" sz="1500" dirty="0"/>
              <a:t>                    need to be updated by us.</a:t>
            </a:r>
          </a:p>
          <a:p>
            <a:pPr marL="544506" lvl="1" indent="0">
              <a:spcBef>
                <a:spcPts val="500"/>
              </a:spcBef>
              <a:buNone/>
            </a:pPr>
            <a:endParaRPr lang="en-US" sz="1500" dirty="0"/>
          </a:p>
          <a:p>
            <a:pPr lvl="1">
              <a:spcBef>
                <a:spcPts val="500"/>
              </a:spcBef>
              <a:buFont typeface="ITC Avant Garde Std Md" pitchFamily="50" charset="0"/>
              <a:buChar char="−"/>
            </a:pPr>
            <a:r>
              <a:rPr lang="en-US" sz="1500" dirty="0"/>
              <a:t>Multi camera operation: Not possible</a:t>
            </a:r>
          </a:p>
          <a:p>
            <a:pPr marL="544506" lvl="1" indent="0">
              <a:spcBef>
                <a:spcPts val="500"/>
              </a:spcBef>
              <a:buNone/>
            </a:pPr>
            <a:r>
              <a:rPr lang="en-US" sz="1500" dirty="0">
                <a:solidFill>
                  <a:srgbClr val="FF0000"/>
                </a:solidFill>
              </a:rPr>
              <a:t>     </a:t>
            </a:r>
            <a:endParaRPr kumimoji="1" lang="en-US" altLang="ja-JP" sz="1500" dirty="0"/>
          </a:p>
          <a:p>
            <a:pPr lvl="2">
              <a:spcBef>
                <a:spcPts val="500"/>
              </a:spcBef>
            </a:pPr>
            <a:endParaRPr kumimoji="1" lang="en-US" altLang="ja-JP" sz="1300" dirty="0"/>
          </a:p>
          <a:p>
            <a:pPr marL="1089016" lvl="2" indent="0">
              <a:spcBef>
                <a:spcPts val="500"/>
              </a:spcBef>
              <a:buNone/>
            </a:pPr>
            <a:r>
              <a:rPr lang="en-US" sz="1300" dirty="0"/>
              <a:t>	</a:t>
            </a:r>
          </a:p>
          <a:p>
            <a:endParaRPr lang="en-US" dirty="0"/>
          </a:p>
        </p:txBody>
      </p:sp>
      <p:sp>
        <p:nvSpPr>
          <p:cNvPr id="3" name="タイトル 2"/>
          <p:cNvSpPr>
            <a:spLocks noGrp="1"/>
          </p:cNvSpPr>
          <p:nvPr>
            <p:ph type="title"/>
          </p:nvPr>
        </p:nvSpPr>
        <p:spPr/>
        <p:txBody>
          <a:bodyPr>
            <a:normAutofit fontScale="90000"/>
          </a:bodyPr>
          <a:lstStyle/>
          <a:p>
            <a:r>
              <a:rPr lang="en-US" dirty="0"/>
              <a:t>CA-4000/BPU-4000 software update (V2.0)</a:t>
            </a:r>
          </a:p>
        </p:txBody>
      </p:sp>
    </p:spTree>
    <p:extLst>
      <p:ext uri="{BB962C8B-B14F-4D97-AF65-F5344CB8AC3E}">
        <p14:creationId xmlns:p14="http://schemas.microsoft.com/office/powerpoint/2010/main" val="178300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タイトル 2"/>
          <p:cNvSpPr>
            <a:spLocks noGrp="1"/>
          </p:cNvSpPr>
          <p:nvPr>
            <p:ph type="title"/>
          </p:nvPr>
        </p:nvSpPr>
        <p:spPr>
          <a:xfrm>
            <a:off x="357737" y="190546"/>
            <a:ext cx="11823573" cy="527966"/>
          </a:xfrm>
        </p:spPr>
        <p:txBody>
          <a:bodyPr>
            <a:normAutofit fontScale="90000"/>
          </a:bodyPr>
          <a:lstStyle/>
          <a:p>
            <a:r>
              <a:rPr kumimoji="1" lang="en-US" altLang="ja-JP" dirty="0" smtClean="0"/>
              <a:t>4K-production additional tool </a:t>
            </a:r>
            <a:endParaRPr kumimoji="1" lang="ja-JP" altLang="en-US" dirty="0"/>
          </a:p>
        </p:txBody>
      </p:sp>
      <p:sp>
        <p:nvSpPr>
          <p:cNvPr id="5" name="コンテンツ プレースホルダー 1"/>
          <p:cNvSpPr>
            <a:spLocks noGrp="1"/>
          </p:cNvSpPr>
          <p:nvPr>
            <p:ph idx="10"/>
          </p:nvPr>
        </p:nvSpPr>
        <p:spPr>
          <a:xfrm>
            <a:off x="190701" y="1129533"/>
            <a:ext cx="9618465" cy="6174659"/>
          </a:xfrm>
        </p:spPr>
        <p:txBody>
          <a:bodyPr>
            <a:noAutofit/>
          </a:bodyPr>
          <a:lstStyle/>
          <a:p>
            <a:r>
              <a:rPr kumimoji="1" lang="en-US" altLang="ja-JP" sz="2700" dirty="0"/>
              <a:t>Current </a:t>
            </a:r>
          </a:p>
          <a:p>
            <a:pPr lvl="1"/>
            <a:r>
              <a:rPr kumimoji="1" lang="en-US" altLang="ja-JP" sz="2300" dirty="0"/>
              <a:t>Only HDCU-2000/2500 for 4K production</a:t>
            </a:r>
          </a:p>
          <a:p>
            <a:pPr lvl="1"/>
            <a:endParaRPr kumimoji="1" lang="en-US" altLang="ja-JP" sz="2000" dirty="0"/>
          </a:p>
          <a:p>
            <a:r>
              <a:rPr kumimoji="1" lang="en-US" altLang="ja-JP" sz="2700" dirty="0"/>
              <a:t>What about 3G upgraded HDCU1000/1500?</a:t>
            </a:r>
          </a:p>
          <a:p>
            <a:pPr lvl="1"/>
            <a:r>
              <a:rPr lang="en-US" altLang="ja-JP" sz="1500" dirty="0"/>
              <a:t>HDCU-1000 + HKCU-HB10 + HKCU-2005</a:t>
            </a:r>
          </a:p>
          <a:p>
            <a:pPr marL="544506" lvl="1" indent="0">
              <a:buNone/>
            </a:pPr>
            <a:r>
              <a:rPr lang="en-US" altLang="ja-JP" sz="1500" dirty="0"/>
              <a:t>      HDCU-1500 + HKCU-HB15 + HKCU-2005</a:t>
            </a:r>
            <a:endParaRPr kumimoji="1" lang="en-US" altLang="ja-JP" sz="2000" dirty="0"/>
          </a:p>
          <a:p>
            <a:pPr lvl="1">
              <a:spcBef>
                <a:spcPts val="500"/>
              </a:spcBef>
            </a:pPr>
            <a:r>
              <a:rPr lang="en-US" altLang="ja-JP" sz="2000" b="1" dirty="0"/>
              <a:t>Answer : Yes, they can be used for 4K production</a:t>
            </a:r>
          </a:p>
          <a:p>
            <a:pPr lvl="2"/>
            <a:r>
              <a:rPr lang="en-US" altLang="ja-JP" sz="2000" dirty="0"/>
              <a:t>BPU-4000/HDCU software update will be required </a:t>
            </a:r>
          </a:p>
          <a:p>
            <a:pPr lvl="2"/>
            <a:r>
              <a:rPr lang="en-US" altLang="ja-JP" sz="2000" dirty="0"/>
              <a:t>Software availability: April/2014</a:t>
            </a:r>
          </a:p>
          <a:p>
            <a:pPr marL="544506" lvl="1" indent="0">
              <a:spcBef>
                <a:spcPts val="500"/>
              </a:spcBef>
              <a:buNone/>
            </a:pPr>
            <a:r>
              <a:rPr kumimoji="1" lang="en-US" altLang="ja-JP" sz="1200" dirty="0"/>
              <a:t>       </a:t>
            </a:r>
          </a:p>
        </p:txBody>
      </p:sp>
      <p:pic>
        <p:nvPicPr>
          <p:cNvPr id="6" name="Picture 6"/>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3433" b="82836" l="1135" r="95462"/>
                    </a14:imgEffect>
                  </a14:imgLayer>
                </a14:imgProps>
              </a:ext>
              <a:ext uri="{28A0092B-C50C-407E-A947-70E740481C1C}">
                <a14:useLocalDpi xmlns:a14="http://schemas.microsoft.com/office/drawing/2010/main" val="0"/>
              </a:ext>
            </a:extLst>
          </a:blip>
          <a:srcRect/>
          <a:stretch>
            <a:fillRect/>
          </a:stretch>
        </p:blipFill>
        <p:spPr bwMode="auto">
          <a:xfrm>
            <a:off x="7636405" y="952724"/>
            <a:ext cx="4072581" cy="17675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3" name="グループ化 12"/>
          <p:cNvGrpSpPr/>
          <p:nvPr/>
        </p:nvGrpSpPr>
        <p:grpSpPr>
          <a:xfrm>
            <a:off x="7564374" y="3360025"/>
            <a:ext cx="4393839" cy="2816218"/>
            <a:chOff x="5333774" y="2704396"/>
            <a:chExt cx="3291950" cy="2111675"/>
          </a:xfrm>
        </p:grpSpPr>
        <p:sp>
          <p:nvSpPr>
            <p:cNvPr id="8" name="右中かっこ 7"/>
            <p:cNvSpPr/>
            <p:nvPr/>
          </p:nvSpPr>
          <p:spPr bwMode="auto">
            <a:xfrm rot="16200000">
              <a:off x="6854381" y="1386377"/>
              <a:ext cx="360040" cy="2996077"/>
            </a:xfrm>
            <a:prstGeom prst="rightBrace">
              <a:avLst/>
            </a:prstGeom>
            <a:ln w="22225" cmpd="sng">
              <a:solidFill>
                <a:schemeClr val="tx1"/>
              </a:solidFill>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rtlCol="0" anchor="ctr"/>
            <a:lstStyle/>
            <a:p>
              <a:pPr algn="ctr" defTabSz="1089014"/>
              <a:endParaRPr lang="ja-JP" altLang="en-US" dirty="0">
                <a:solidFill>
                  <a:srgbClr val="0066FF"/>
                </a:solidFill>
              </a:endParaRPr>
            </a:p>
          </p:txBody>
        </p:sp>
        <p:grpSp>
          <p:nvGrpSpPr>
            <p:cNvPr id="11" name="グループ化 10"/>
            <p:cNvGrpSpPr/>
            <p:nvPr/>
          </p:nvGrpSpPr>
          <p:grpSpPr>
            <a:xfrm>
              <a:off x="5580159" y="3063301"/>
              <a:ext cx="2781345" cy="857309"/>
              <a:chOff x="6012207" y="2964871"/>
              <a:chExt cx="2781345" cy="857309"/>
            </a:xfrm>
          </p:grpSpPr>
          <p:pic>
            <p:nvPicPr>
              <p:cNvPr id="3174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56376" y="3053931"/>
                <a:ext cx="837176" cy="5039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748"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t="27129" b="27750"/>
              <a:stretch/>
            </p:blipFill>
            <p:spPr bwMode="auto">
              <a:xfrm>
                <a:off x="6012207" y="2964871"/>
                <a:ext cx="1714500" cy="7736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正方形/長方形 8"/>
              <p:cNvSpPr/>
              <p:nvPr/>
            </p:nvSpPr>
            <p:spPr>
              <a:xfrm>
                <a:off x="6424601" y="3578069"/>
                <a:ext cx="873368" cy="242318"/>
              </a:xfrm>
              <a:prstGeom prst="rect">
                <a:avLst/>
              </a:prstGeom>
            </p:spPr>
            <p:txBody>
              <a:bodyPr wrap="none">
                <a:spAutoFit/>
              </a:bodyPr>
              <a:lstStyle/>
              <a:p>
                <a:pPr defTabSz="1089014"/>
                <a:r>
                  <a:rPr kumimoji="0" lang="en-US" altLang="ja-JP" sz="1500" dirty="0">
                    <a:solidFill>
                      <a:srgbClr val="0066FF"/>
                    </a:solidFill>
                  </a:rPr>
                  <a:t>HDCU-1000</a:t>
                </a:r>
                <a:endParaRPr kumimoji="0" lang="ja-JP" altLang="en-US" sz="1500" dirty="0">
                  <a:solidFill>
                    <a:srgbClr val="0066FF"/>
                  </a:solidFill>
                </a:endParaRPr>
              </a:p>
            </p:txBody>
          </p:sp>
          <p:sp>
            <p:nvSpPr>
              <p:cNvPr id="15" name="正方形/長方形 14"/>
              <p:cNvSpPr/>
              <p:nvPr/>
            </p:nvSpPr>
            <p:spPr>
              <a:xfrm>
                <a:off x="7864761" y="3579862"/>
                <a:ext cx="873368" cy="242318"/>
              </a:xfrm>
              <a:prstGeom prst="rect">
                <a:avLst/>
              </a:prstGeom>
            </p:spPr>
            <p:txBody>
              <a:bodyPr wrap="none">
                <a:spAutoFit/>
              </a:bodyPr>
              <a:lstStyle/>
              <a:p>
                <a:pPr defTabSz="1089014"/>
                <a:r>
                  <a:rPr kumimoji="0" lang="en-US" altLang="ja-JP" sz="1500" dirty="0">
                    <a:solidFill>
                      <a:srgbClr val="0066FF"/>
                    </a:solidFill>
                  </a:rPr>
                  <a:t>HDCU-1500</a:t>
                </a:r>
                <a:endParaRPr kumimoji="0" lang="ja-JP" altLang="en-US" sz="1500" dirty="0">
                  <a:solidFill>
                    <a:srgbClr val="0066FF"/>
                  </a:solidFill>
                </a:endParaRPr>
              </a:p>
            </p:txBody>
          </p:sp>
        </p:grpSp>
        <p:grpSp>
          <p:nvGrpSpPr>
            <p:cNvPr id="10" name="グループ化 9"/>
            <p:cNvGrpSpPr/>
            <p:nvPr/>
          </p:nvGrpSpPr>
          <p:grpSpPr>
            <a:xfrm>
              <a:off x="5333774" y="3934884"/>
              <a:ext cx="3291950" cy="881187"/>
              <a:chOff x="5653471" y="3934884"/>
              <a:chExt cx="3291950" cy="881187"/>
            </a:xfrm>
          </p:grpSpPr>
          <p:pic>
            <p:nvPicPr>
              <p:cNvPr id="31751" name="Picture 7" descr="http://www.sony.jp/professional/News/info/images/img_100412_10a.jpg"/>
              <p:cNvPicPr>
                <a:picLocks noChangeAspect="1" noChangeArrowheads="1"/>
              </p:cNvPicPr>
              <p:nvPr/>
            </p:nvPicPr>
            <p:blipFill rotWithShape="1">
              <a:blip r:embed="rId6">
                <a:extLst>
                  <a:ext uri="{28A0092B-C50C-407E-A947-70E740481C1C}">
                    <a14:useLocalDpi xmlns:a14="http://schemas.microsoft.com/office/drawing/2010/main" val="0"/>
                  </a:ext>
                </a:extLst>
              </a:blip>
              <a:srcRect l="45540" t="13820" b="51366"/>
              <a:stretch/>
            </p:blipFill>
            <p:spPr bwMode="auto">
              <a:xfrm>
                <a:off x="5653471" y="3934884"/>
                <a:ext cx="3240360" cy="739813"/>
              </a:xfrm>
              <a:prstGeom prst="rect">
                <a:avLst/>
              </a:prstGeom>
              <a:noFill/>
              <a:extLst>
                <a:ext uri="{909E8E84-426E-40DD-AFC4-6F175D3DCCD1}">
                  <a14:hiddenFill xmlns:a14="http://schemas.microsoft.com/office/drawing/2010/main">
                    <a:solidFill>
                      <a:srgbClr val="FFFFFF"/>
                    </a:solidFill>
                  </a14:hiddenFill>
                </a:ext>
              </a:extLst>
            </p:spPr>
          </p:pic>
          <p:sp>
            <p:nvSpPr>
              <p:cNvPr id="16" name="正方形/長方形 15"/>
              <p:cNvSpPr/>
              <p:nvPr/>
            </p:nvSpPr>
            <p:spPr>
              <a:xfrm>
                <a:off x="5881686" y="4573753"/>
                <a:ext cx="905795" cy="242318"/>
              </a:xfrm>
              <a:prstGeom prst="rect">
                <a:avLst/>
              </a:prstGeom>
            </p:spPr>
            <p:txBody>
              <a:bodyPr wrap="none">
                <a:spAutoFit/>
              </a:bodyPr>
              <a:lstStyle/>
              <a:p>
                <a:pPr defTabSz="1089014"/>
                <a:r>
                  <a:rPr kumimoji="0" lang="en-US" altLang="ja-JP" sz="1500" dirty="0">
                    <a:solidFill>
                      <a:srgbClr val="0066FF"/>
                    </a:solidFill>
                  </a:rPr>
                  <a:t>HKCU-HB10</a:t>
                </a:r>
                <a:endParaRPr kumimoji="0" lang="ja-JP" altLang="en-US" sz="1500" dirty="0">
                  <a:solidFill>
                    <a:srgbClr val="0066FF"/>
                  </a:solidFill>
                </a:endParaRPr>
              </a:p>
            </p:txBody>
          </p:sp>
          <p:sp>
            <p:nvSpPr>
              <p:cNvPr id="17" name="正方形/長方形 16"/>
              <p:cNvSpPr/>
              <p:nvPr/>
            </p:nvSpPr>
            <p:spPr>
              <a:xfrm>
                <a:off x="7006810" y="4573753"/>
                <a:ext cx="905795" cy="242318"/>
              </a:xfrm>
              <a:prstGeom prst="rect">
                <a:avLst/>
              </a:prstGeom>
            </p:spPr>
            <p:txBody>
              <a:bodyPr wrap="none">
                <a:spAutoFit/>
              </a:bodyPr>
              <a:lstStyle/>
              <a:p>
                <a:pPr defTabSz="1089014"/>
                <a:r>
                  <a:rPr kumimoji="0" lang="en-US" altLang="ja-JP" sz="1500" dirty="0">
                    <a:solidFill>
                      <a:srgbClr val="0066FF"/>
                    </a:solidFill>
                  </a:rPr>
                  <a:t>HKCU-HB15</a:t>
                </a:r>
                <a:endParaRPr kumimoji="0" lang="ja-JP" altLang="en-US" sz="1500" dirty="0">
                  <a:solidFill>
                    <a:srgbClr val="0066FF"/>
                  </a:solidFill>
                </a:endParaRPr>
              </a:p>
            </p:txBody>
          </p:sp>
          <p:sp>
            <p:nvSpPr>
              <p:cNvPr id="18" name="正方形/長方形 17"/>
              <p:cNvSpPr/>
              <p:nvPr/>
            </p:nvSpPr>
            <p:spPr>
              <a:xfrm>
                <a:off x="8079259" y="4573753"/>
                <a:ext cx="866162" cy="242318"/>
              </a:xfrm>
              <a:prstGeom prst="rect">
                <a:avLst/>
              </a:prstGeom>
            </p:spPr>
            <p:txBody>
              <a:bodyPr wrap="none">
                <a:spAutoFit/>
              </a:bodyPr>
              <a:lstStyle/>
              <a:p>
                <a:pPr defTabSz="1089014"/>
                <a:r>
                  <a:rPr kumimoji="0" lang="en-US" altLang="ja-JP" sz="1500" dirty="0">
                    <a:solidFill>
                      <a:srgbClr val="0066FF"/>
                    </a:solidFill>
                  </a:rPr>
                  <a:t>HKCU-2005</a:t>
                </a:r>
                <a:endParaRPr kumimoji="0" lang="ja-JP" altLang="en-US" sz="1500" dirty="0">
                  <a:solidFill>
                    <a:srgbClr val="0066FF"/>
                  </a:solidFill>
                </a:endParaRPr>
              </a:p>
            </p:txBody>
          </p:sp>
        </p:grpSp>
      </p:grpSp>
      <p:grpSp>
        <p:nvGrpSpPr>
          <p:cNvPr id="12" name="グループ化 11"/>
          <p:cNvGrpSpPr/>
          <p:nvPr/>
        </p:nvGrpSpPr>
        <p:grpSpPr>
          <a:xfrm>
            <a:off x="9809157" y="2286527"/>
            <a:ext cx="1190778" cy="602966"/>
            <a:chOff x="7281706" y="1549229"/>
            <a:chExt cx="892153" cy="452120"/>
          </a:xfrm>
        </p:grpSpPr>
        <p:sp>
          <p:nvSpPr>
            <p:cNvPr id="21" name="正方形/長方形 20"/>
            <p:cNvSpPr/>
            <p:nvPr/>
          </p:nvSpPr>
          <p:spPr>
            <a:xfrm>
              <a:off x="7281706" y="1549229"/>
              <a:ext cx="873367" cy="242318"/>
            </a:xfrm>
            <a:prstGeom prst="rect">
              <a:avLst/>
            </a:prstGeom>
          </p:spPr>
          <p:txBody>
            <a:bodyPr wrap="none">
              <a:spAutoFit/>
            </a:bodyPr>
            <a:lstStyle/>
            <a:p>
              <a:pPr defTabSz="1089014"/>
              <a:r>
                <a:rPr kumimoji="0" lang="en-US" altLang="ja-JP" sz="1500" dirty="0">
                  <a:solidFill>
                    <a:srgbClr val="0066FF"/>
                  </a:solidFill>
                </a:rPr>
                <a:t>HDCU-2000</a:t>
              </a:r>
              <a:endParaRPr kumimoji="0" lang="ja-JP" altLang="en-US" sz="1500" dirty="0">
                <a:solidFill>
                  <a:srgbClr val="0066FF"/>
                </a:solidFill>
              </a:endParaRPr>
            </a:p>
          </p:txBody>
        </p:sp>
        <p:sp>
          <p:nvSpPr>
            <p:cNvPr id="22" name="正方形/長方形 21"/>
            <p:cNvSpPr/>
            <p:nvPr/>
          </p:nvSpPr>
          <p:spPr>
            <a:xfrm>
              <a:off x="7300492" y="1759031"/>
              <a:ext cx="873367" cy="242318"/>
            </a:xfrm>
            <a:prstGeom prst="rect">
              <a:avLst/>
            </a:prstGeom>
          </p:spPr>
          <p:txBody>
            <a:bodyPr wrap="none">
              <a:spAutoFit/>
            </a:bodyPr>
            <a:lstStyle/>
            <a:p>
              <a:pPr defTabSz="1089014"/>
              <a:r>
                <a:rPr kumimoji="0" lang="en-US" altLang="ja-JP" sz="1500" dirty="0">
                  <a:solidFill>
                    <a:srgbClr val="0066FF"/>
                  </a:solidFill>
                </a:rPr>
                <a:t>HDCU-2500</a:t>
              </a:r>
              <a:endParaRPr kumimoji="0" lang="ja-JP" altLang="en-US" sz="1500" dirty="0">
                <a:solidFill>
                  <a:srgbClr val="0066FF"/>
                </a:solidFill>
              </a:endParaRPr>
            </a:p>
          </p:txBody>
        </p:sp>
      </p:grpSp>
      <p:sp>
        <p:nvSpPr>
          <p:cNvPr id="28" name="テキスト ボックス 27"/>
          <p:cNvSpPr txBox="1"/>
          <p:nvPr/>
        </p:nvSpPr>
        <p:spPr>
          <a:xfrm>
            <a:off x="7255747" y="6212474"/>
            <a:ext cx="4236299" cy="405311"/>
          </a:xfrm>
          <a:prstGeom prst="rect">
            <a:avLst/>
          </a:prstGeom>
          <a:noFill/>
        </p:spPr>
        <p:txBody>
          <a:bodyPr wrap="none" lIns="76237" tIns="38117" rIns="76237" bIns="38117" rtlCol="0">
            <a:spAutoFit/>
          </a:bodyPr>
          <a:lstStyle/>
          <a:p>
            <a:pPr defTabSz="1089014"/>
            <a:r>
              <a:rPr kumimoji="0" lang="en-US" dirty="0">
                <a:solidFill>
                  <a:srgbClr val="0066FF"/>
                </a:solidFill>
              </a:rPr>
              <a:t>3G Upgrade it and HDSDI I/F board</a:t>
            </a:r>
          </a:p>
        </p:txBody>
      </p:sp>
      <p:sp>
        <p:nvSpPr>
          <p:cNvPr id="29" name="角丸四角形 28"/>
          <p:cNvSpPr/>
          <p:nvPr/>
        </p:nvSpPr>
        <p:spPr>
          <a:xfrm>
            <a:off x="7540130" y="5008540"/>
            <a:ext cx="4414527" cy="1168504"/>
          </a:xfrm>
          <a:prstGeom prst="roundRect">
            <a:avLst/>
          </a:prstGeom>
          <a:no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lIns="76237" tIns="38117" rIns="76237" bIns="38117" rtlCol="0" anchor="ctr"/>
          <a:lstStyle/>
          <a:p>
            <a:pPr algn="ctr" defTabSz="1089014"/>
            <a:endParaRPr kumimoji="0" lang="en-US" dirty="0">
              <a:solidFill>
                <a:srgbClr val="FFFFFF"/>
              </a:solidFill>
            </a:endParaRPr>
          </a:p>
        </p:txBody>
      </p:sp>
    </p:spTree>
    <p:extLst>
      <p:ext uri="{BB962C8B-B14F-4D97-AF65-F5344CB8AC3E}">
        <p14:creationId xmlns:p14="http://schemas.microsoft.com/office/powerpoint/2010/main" val="220963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0" name="タイトル 1"/>
          <p:cNvSpPr>
            <a:spLocks noGrp="1"/>
          </p:cNvSpPr>
          <p:nvPr>
            <p:ph type="title"/>
          </p:nvPr>
        </p:nvSpPr>
        <p:spPr>
          <a:xfrm>
            <a:off x="1" y="218195"/>
            <a:ext cx="12281503" cy="527966"/>
          </a:xfrm>
        </p:spPr>
        <p:txBody>
          <a:bodyPr>
            <a:normAutofit fontScale="90000"/>
          </a:bodyPr>
          <a:lstStyle/>
          <a:p>
            <a:r>
              <a:rPr lang="en-US" altLang="ja-JP" b="1" dirty="0" smtClean="0">
                <a:latin typeface="+mn-lt"/>
              </a:rPr>
              <a:t> </a:t>
            </a:r>
            <a:r>
              <a:rPr lang="en-US" altLang="ja-JP" sz="3700" dirty="0">
                <a:solidFill>
                  <a:srgbClr val="C00000"/>
                </a:solidFill>
                <a:latin typeface="+mn-lt"/>
              </a:rPr>
              <a:t>New </a:t>
            </a:r>
            <a:r>
              <a:rPr lang="en-US" altLang="ja-JP" sz="3700" dirty="0">
                <a:latin typeface="+mn-lt"/>
              </a:rPr>
              <a:t>HDCE-200 with HDC-2000 series camera operation </a:t>
            </a:r>
            <a:endParaRPr kumimoji="1" lang="ja-JP" altLang="en-US" sz="3700" dirty="0">
              <a:latin typeface="+mn-lt"/>
            </a:endParaRPr>
          </a:p>
        </p:txBody>
      </p:sp>
      <p:sp>
        <p:nvSpPr>
          <p:cNvPr id="4" name="コンテンツ プレースホルダー 3"/>
          <p:cNvSpPr>
            <a:spLocks noGrp="1"/>
          </p:cNvSpPr>
          <p:nvPr>
            <p:ph idx="1"/>
          </p:nvPr>
        </p:nvSpPr>
        <p:spPr>
          <a:xfrm>
            <a:off x="334362" y="1133255"/>
            <a:ext cx="11431313" cy="4798536"/>
          </a:xfrm>
        </p:spPr>
        <p:txBody>
          <a:bodyPr/>
          <a:lstStyle/>
          <a:p>
            <a:r>
              <a:rPr lang="en-US" altLang="ja-JP" sz="2300" dirty="0">
                <a:latin typeface="+mn-lt"/>
                <a:ea typeface="HGP創英角ｺﾞｼｯｸUB" pitchFamily="50" charset="-128"/>
              </a:rPr>
              <a:t>Single Mode Fiber connection</a:t>
            </a:r>
          </a:p>
          <a:p>
            <a:pPr lvl="1"/>
            <a:r>
              <a:rPr lang="en-US" altLang="ja-JP" sz="1700" dirty="0">
                <a:latin typeface="+mn-lt"/>
                <a:ea typeface="HGP創英角ｺﾞｼｯｸUB" pitchFamily="50" charset="-128"/>
              </a:rPr>
              <a:t>Requires optional parts (HKCU-SM27)</a:t>
            </a:r>
          </a:p>
          <a:p>
            <a:pPr marL="0" indent="0">
              <a:buNone/>
            </a:pPr>
            <a:r>
              <a:rPr lang="en-US" altLang="ja-JP" sz="2300" dirty="0">
                <a:latin typeface="+mn-lt"/>
                <a:ea typeface="HGP創英角ｺﾞｼｯｸUB" pitchFamily="50" charset="-128"/>
              </a:rPr>
              <a:t>	</a:t>
            </a:r>
          </a:p>
          <a:p>
            <a:pPr marL="0" indent="0">
              <a:buNone/>
            </a:pPr>
            <a:r>
              <a:rPr lang="ja-JP" altLang="en-US" sz="1500" dirty="0">
                <a:latin typeface="+mn-lt"/>
              </a:rPr>
              <a:t>　</a:t>
            </a:r>
            <a:endParaRPr lang="en-US" altLang="ja-JP" sz="900" dirty="0">
              <a:latin typeface="+mn-lt"/>
              <a:ea typeface="HGP創英角ｺﾞｼｯｸUB" pitchFamily="50" charset="-128"/>
            </a:endParaRPr>
          </a:p>
        </p:txBody>
      </p:sp>
      <p:grpSp>
        <p:nvGrpSpPr>
          <p:cNvPr id="14" name="グループ化 13"/>
          <p:cNvGrpSpPr/>
          <p:nvPr/>
        </p:nvGrpSpPr>
        <p:grpSpPr>
          <a:xfrm>
            <a:off x="2416100" y="3214554"/>
            <a:ext cx="7688854" cy="1494384"/>
            <a:chOff x="363390" y="2071483"/>
            <a:chExt cx="6837811" cy="1494037"/>
          </a:xfrm>
        </p:grpSpPr>
        <p:grpSp>
          <p:nvGrpSpPr>
            <p:cNvPr id="43" name="グループ化 42"/>
            <p:cNvGrpSpPr/>
            <p:nvPr/>
          </p:nvGrpSpPr>
          <p:grpSpPr>
            <a:xfrm>
              <a:off x="2662085" y="2394046"/>
              <a:ext cx="3492614" cy="1171474"/>
              <a:chOff x="2272559" y="4281530"/>
              <a:chExt cx="3802282" cy="997139"/>
            </a:xfrm>
          </p:grpSpPr>
          <p:grpSp>
            <p:nvGrpSpPr>
              <p:cNvPr id="45" name="グループ化 44"/>
              <p:cNvGrpSpPr/>
              <p:nvPr/>
            </p:nvGrpSpPr>
            <p:grpSpPr>
              <a:xfrm>
                <a:off x="2940750" y="4593247"/>
                <a:ext cx="1528154" cy="67994"/>
                <a:chOff x="2940750" y="5542875"/>
                <a:chExt cx="1528154" cy="67994"/>
              </a:xfrm>
            </p:grpSpPr>
            <p:cxnSp>
              <p:nvCxnSpPr>
                <p:cNvPr id="75" name="直線矢印コネクタ 74"/>
                <p:cNvCxnSpPr/>
                <p:nvPr/>
              </p:nvCxnSpPr>
              <p:spPr>
                <a:xfrm>
                  <a:off x="2940750" y="5542875"/>
                  <a:ext cx="1528154" cy="0"/>
                </a:xfrm>
                <a:prstGeom prst="straightConnector1">
                  <a:avLst/>
                </a:prstGeom>
                <a:ln w="28575">
                  <a:solidFill>
                    <a:srgbClr val="0066FF"/>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6" name="直線矢印コネクタ 75"/>
                <p:cNvCxnSpPr/>
                <p:nvPr/>
              </p:nvCxnSpPr>
              <p:spPr>
                <a:xfrm>
                  <a:off x="2940750" y="5610869"/>
                  <a:ext cx="1528154" cy="0"/>
                </a:xfrm>
                <a:prstGeom prst="straightConnector1">
                  <a:avLst/>
                </a:prstGeom>
                <a:ln w="28575">
                  <a:solidFill>
                    <a:srgbClr val="0066FF"/>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47" name="グループ化 46"/>
              <p:cNvGrpSpPr/>
              <p:nvPr/>
            </p:nvGrpSpPr>
            <p:grpSpPr>
              <a:xfrm>
                <a:off x="4468903" y="4281530"/>
                <a:ext cx="1605938" cy="997139"/>
                <a:chOff x="4468903" y="5231158"/>
                <a:chExt cx="1605938" cy="997139"/>
              </a:xfrm>
            </p:grpSpPr>
            <p:pic>
              <p:nvPicPr>
                <p:cNvPr id="61" name="Picture 22" descr="ct05022802_03_hdfx100---_n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68903" y="5231158"/>
                  <a:ext cx="861968" cy="550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テキスト ボックス 61"/>
                <p:cNvSpPr txBox="1"/>
                <p:nvPr/>
              </p:nvSpPr>
              <p:spPr>
                <a:xfrm>
                  <a:off x="4468904" y="5809235"/>
                  <a:ext cx="1605937" cy="419062"/>
                </a:xfrm>
                <a:prstGeom prst="rect">
                  <a:avLst/>
                </a:prstGeom>
                <a:noFill/>
              </p:spPr>
              <p:txBody>
                <a:bodyPr wrap="square" rtlCol="0">
                  <a:spAutoFit/>
                </a:bodyPr>
                <a:lstStyle/>
                <a:p>
                  <a:pPr defTabSz="1089014"/>
                  <a:r>
                    <a:rPr kumimoji="0" lang="en-US" altLang="ja-JP" sz="1300" dirty="0">
                      <a:solidFill>
                        <a:prstClr val="black"/>
                      </a:solidFill>
                      <a:cs typeface="Times New Roman" pitchFamily="18" charset="0"/>
                    </a:rPr>
                    <a:t>HDFX200</a:t>
                  </a:r>
                </a:p>
                <a:p>
                  <a:pPr defTabSz="1089014"/>
                  <a:r>
                    <a:rPr kumimoji="0" lang="en-US" altLang="ja-JP" sz="1300" dirty="0">
                      <a:solidFill>
                        <a:prstClr val="black"/>
                      </a:solidFill>
                      <a:cs typeface="Times New Roman" pitchFamily="18" charset="0"/>
                    </a:rPr>
                    <a:t>+HKCU-SM27</a:t>
                  </a:r>
                  <a:endParaRPr kumimoji="0" lang="ja-JP" altLang="en-US" sz="1300" dirty="0">
                    <a:solidFill>
                      <a:prstClr val="black"/>
                    </a:solidFill>
                    <a:cs typeface="Times New Roman" pitchFamily="18" charset="0"/>
                  </a:endParaRPr>
                </a:p>
              </p:txBody>
            </p:sp>
          </p:grpSp>
          <p:sp>
            <p:nvSpPr>
              <p:cNvPr id="53" name="テキスト ボックス 52"/>
              <p:cNvSpPr txBox="1"/>
              <p:nvPr/>
            </p:nvSpPr>
            <p:spPr>
              <a:xfrm>
                <a:off x="2272559" y="4695874"/>
                <a:ext cx="1139417" cy="392870"/>
              </a:xfrm>
              <a:prstGeom prst="rect">
                <a:avLst/>
              </a:prstGeom>
              <a:noFill/>
            </p:spPr>
            <p:txBody>
              <a:bodyPr wrap="square" rtlCol="0">
                <a:spAutoFit/>
              </a:bodyPr>
              <a:lstStyle/>
              <a:p>
                <a:pPr defTabSz="1089014"/>
                <a:r>
                  <a:rPr kumimoji="0" lang="en-US" altLang="ja-JP" sz="1200" dirty="0">
                    <a:solidFill>
                      <a:prstClr val="black"/>
                    </a:solidFill>
                  </a:rPr>
                  <a:t>Telecast</a:t>
                </a:r>
              </a:p>
              <a:p>
                <a:pPr defTabSz="1089014"/>
                <a:r>
                  <a:rPr kumimoji="0" lang="en-US" altLang="ja-JP" sz="1200" dirty="0">
                    <a:solidFill>
                      <a:prstClr val="black"/>
                    </a:solidFill>
                  </a:rPr>
                  <a:t>HDX</a:t>
                </a:r>
                <a:endParaRPr kumimoji="0" lang="ja-JP" altLang="en-US" sz="1200" dirty="0">
                  <a:solidFill>
                    <a:prstClr val="black"/>
                  </a:solidFill>
                </a:endParaRPr>
              </a:p>
            </p:txBody>
          </p:sp>
        </p:grpSp>
        <p:sp>
          <p:nvSpPr>
            <p:cNvPr id="78" name="テキスト ボックス 77"/>
            <p:cNvSpPr txBox="1"/>
            <p:nvPr/>
          </p:nvSpPr>
          <p:spPr>
            <a:xfrm>
              <a:off x="3292625" y="2857292"/>
              <a:ext cx="1648961" cy="461558"/>
            </a:xfrm>
            <a:prstGeom prst="rect">
              <a:avLst/>
            </a:prstGeom>
            <a:noFill/>
          </p:spPr>
          <p:txBody>
            <a:bodyPr wrap="square" rtlCol="0">
              <a:spAutoFit/>
            </a:bodyPr>
            <a:lstStyle/>
            <a:p>
              <a:pPr algn="ctr" defTabSz="1089014"/>
              <a:r>
                <a:rPr kumimoji="0" lang="en-US" altLang="ja-JP" sz="1200" dirty="0">
                  <a:solidFill>
                    <a:srgbClr val="C00000"/>
                  </a:solidFill>
                </a:rPr>
                <a:t>SM Fiber Cable </a:t>
              </a:r>
              <a:br>
                <a:rPr kumimoji="0" lang="en-US" altLang="ja-JP" sz="1200" dirty="0">
                  <a:solidFill>
                    <a:srgbClr val="C00000"/>
                  </a:solidFill>
                </a:rPr>
              </a:br>
              <a:r>
                <a:rPr kumimoji="0" lang="en-US" altLang="ja-JP" sz="1200" b="1" dirty="0">
                  <a:solidFill>
                    <a:srgbClr val="C00000"/>
                  </a:solidFill>
                </a:rPr>
                <a:t>Max 10km</a:t>
              </a:r>
              <a:endParaRPr kumimoji="0" lang="ja-JP" altLang="en-US" sz="1200" b="1" dirty="0">
                <a:solidFill>
                  <a:srgbClr val="C00000"/>
                </a:solidFill>
              </a:endParaRPr>
            </a:p>
          </p:txBody>
        </p:sp>
        <p:pic>
          <p:nvPicPr>
            <p:cNvPr id="12290" name="Picture 2"/>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8008" b="75636" l="15816" r="83163"/>
                      </a14:imgEffect>
                    </a14:imgLayer>
                  </a14:imgProps>
                </a:ext>
                <a:ext uri="{28A0092B-C50C-407E-A947-70E740481C1C}">
                  <a14:useLocalDpi xmlns:a14="http://schemas.microsoft.com/office/drawing/2010/main" val="0"/>
                </a:ext>
              </a:extLst>
            </a:blip>
            <a:srcRect l="15734" t="19567" r="15237" b="23761"/>
            <a:stretch/>
          </p:blipFill>
          <p:spPr bwMode="auto">
            <a:xfrm>
              <a:off x="2600326" y="2493587"/>
              <a:ext cx="692300" cy="4562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80" name="直線コネクタ 79"/>
            <p:cNvCxnSpPr/>
            <p:nvPr/>
          </p:nvCxnSpPr>
          <p:spPr>
            <a:xfrm>
              <a:off x="2039042" y="2759498"/>
              <a:ext cx="491091" cy="0"/>
            </a:xfrm>
            <a:prstGeom prst="line">
              <a:avLst/>
            </a:prstGeom>
            <a:ln w="50800">
              <a:solidFill>
                <a:srgbClr val="0070C0"/>
              </a:solidFill>
            </a:ln>
          </p:spPr>
          <p:style>
            <a:lnRef idx="1">
              <a:schemeClr val="accent1"/>
            </a:lnRef>
            <a:fillRef idx="0">
              <a:schemeClr val="accent1"/>
            </a:fillRef>
            <a:effectRef idx="0">
              <a:schemeClr val="accent1"/>
            </a:effectRef>
            <a:fontRef idx="minor">
              <a:schemeClr val="tx1"/>
            </a:fontRef>
          </p:style>
        </p:cxnSp>
        <p:pic>
          <p:nvPicPr>
            <p:cNvPr id="8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3390" y="2071483"/>
              <a:ext cx="1684458" cy="12186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1"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67726" y="2407262"/>
              <a:ext cx="1133475" cy="68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2" name="直線コネクタ 81"/>
            <p:cNvCxnSpPr/>
            <p:nvPr/>
          </p:nvCxnSpPr>
          <p:spPr>
            <a:xfrm>
              <a:off x="5546601" y="2727451"/>
              <a:ext cx="491091" cy="0"/>
            </a:xfrm>
            <a:prstGeom prst="line">
              <a:avLst/>
            </a:prstGeom>
            <a:ln w="50800">
              <a:solidFill>
                <a:srgbClr val="0070C0"/>
              </a:solidFill>
            </a:ln>
          </p:spPr>
          <p:style>
            <a:lnRef idx="1">
              <a:schemeClr val="accent1"/>
            </a:lnRef>
            <a:fillRef idx="0">
              <a:schemeClr val="accent1"/>
            </a:fillRef>
            <a:effectRef idx="0">
              <a:schemeClr val="accent1"/>
            </a:effectRef>
            <a:fontRef idx="minor">
              <a:schemeClr val="tx1"/>
            </a:fontRef>
          </p:style>
        </p:cxnSp>
        <p:sp>
          <p:nvSpPr>
            <p:cNvPr id="83" name="テキスト ボックス 82"/>
            <p:cNvSpPr txBox="1"/>
            <p:nvPr/>
          </p:nvSpPr>
          <p:spPr>
            <a:xfrm>
              <a:off x="6216880" y="3052819"/>
              <a:ext cx="984319" cy="292320"/>
            </a:xfrm>
            <a:prstGeom prst="rect">
              <a:avLst/>
            </a:prstGeom>
            <a:noFill/>
          </p:spPr>
          <p:txBody>
            <a:bodyPr wrap="square" rtlCol="0">
              <a:spAutoFit/>
            </a:bodyPr>
            <a:lstStyle/>
            <a:p>
              <a:pPr defTabSz="1089014"/>
              <a:r>
                <a:rPr kumimoji="0" lang="en-US" altLang="ja-JP" sz="1300" dirty="0">
                  <a:solidFill>
                    <a:prstClr val="black"/>
                  </a:solidFill>
                  <a:cs typeface="Times New Roman" pitchFamily="18" charset="0"/>
                </a:rPr>
                <a:t>HDCU-2500</a:t>
              </a:r>
              <a:endParaRPr kumimoji="0" lang="ja-JP" altLang="en-US" sz="1300" dirty="0">
                <a:solidFill>
                  <a:prstClr val="black"/>
                </a:solidFill>
                <a:cs typeface="Times New Roman" pitchFamily="18" charset="0"/>
              </a:endParaRPr>
            </a:p>
          </p:txBody>
        </p:sp>
      </p:grpSp>
      <p:grpSp>
        <p:nvGrpSpPr>
          <p:cNvPr id="16" name="グループ化 15"/>
          <p:cNvGrpSpPr/>
          <p:nvPr/>
        </p:nvGrpSpPr>
        <p:grpSpPr>
          <a:xfrm>
            <a:off x="4683564" y="4827116"/>
            <a:ext cx="1360157" cy="1542194"/>
            <a:chOff x="430188" y="4257857"/>
            <a:chExt cx="1209607" cy="1541836"/>
          </a:xfrm>
        </p:grpSpPr>
        <p:pic>
          <p:nvPicPr>
            <p:cNvPr id="86"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3855" y="4257857"/>
              <a:ext cx="997834" cy="95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7" name="テキスト ボックス 86"/>
            <p:cNvSpPr txBox="1"/>
            <p:nvPr/>
          </p:nvSpPr>
          <p:spPr>
            <a:xfrm>
              <a:off x="430188" y="5307364"/>
              <a:ext cx="1209607" cy="492329"/>
            </a:xfrm>
            <a:prstGeom prst="rect">
              <a:avLst/>
            </a:prstGeom>
            <a:noFill/>
          </p:spPr>
          <p:txBody>
            <a:bodyPr wrap="square" rtlCol="0">
              <a:spAutoFit/>
            </a:bodyPr>
            <a:lstStyle/>
            <a:p>
              <a:pPr defTabSz="1089014"/>
              <a:r>
                <a:rPr kumimoji="0" lang="en-US" altLang="ja-JP" sz="1300" b="1" dirty="0">
                  <a:solidFill>
                    <a:srgbClr val="0066FF"/>
                  </a:solidFill>
                  <a:cs typeface="Times New Roman" pitchFamily="18" charset="0"/>
                </a:rPr>
                <a:t>HDCE-200</a:t>
              </a:r>
            </a:p>
            <a:p>
              <a:pPr defTabSz="1089014"/>
              <a:r>
                <a:rPr kumimoji="0" lang="en-US" altLang="ja-JP" sz="1300" b="1" dirty="0">
                  <a:solidFill>
                    <a:srgbClr val="0066FF"/>
                  </a:solidFill>
                  <a:cs typeface="Times New Roman" pitchFamily="18" charset="0"/>
                </a:rPr>
                <a:t>+ HKCU-SM27</a:t>
              </a:r>
              <a:endParaRPr kumimoji="0" lang="ja-JP" altLang="en-US" sz="1300" b="1" dirty="0">
                <a:solidFill>
                  <a:srgbClr val="0066FF"/>
                </a:solidFill>
                <a:cs typeface="Times New Roman" pitchFamily="18" charset="0"/>
              </a:endParaRPr>
            </a:p>
          </p:txBody>
        </p:sp>
      </p:grpSp>
      <p:pic>
        <p:nvPicPr>
          <p:cNvPr id="2050"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308626" y="1028972"/>
            <a:ext cx="2811934" cy="9569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正方形/長方形 9"/>
          <p:cNvSpPr/>
          <p:nvPr/>
        </p:nvSpPr>
        <p:spPr>
          <a:xfrm>
            <a:off x="10513243" y="3262399"/>
            <a:ext cx="1089071" cy="307591"/>
          </a:xfrm>
          <a:prstGeom prst="rect">
            <a:avLst/>
          </a:prstGeom>
        </p:spPr>
        <p:txBody>
          <a:bodyPr wrap="none" lIns="121730" tIns="60855" rIns="121730" bIns="60855">
            <a:spAutoFit/>
          </a:bodyPr>
          <a:lstStyle/>
          <a:p>
            <a:pPr defTabSz="1089014"/>
            <a:r>
              <a:rPr kumimoji="0" lang="en-US" altLang="ja-JP" sz="1200" b="1" dirty="0">
                <a:solidFill>
                  <a:srgbClr val="FFFFFF"/>
                </a:solidFill>
              </a:rPr>
              <a:t>Mountain hut</a:t>
            </a:r>
            <a:endParaRPr kumimoji="0" lang="ja-JP" altLang="en-US" sz="1200" b="1" dirty="0">
              <a:solidFill>
                <a:srgbClr val="FFFFFF"/>
              </a:solidFill>
            </a:endParaRPr>
          </a:p>
        </p:txBody>
      </p:sp>
      <p:sp>
        <p:nvSpPr>
          <p:cNvPr id="11" name="正方形/長方形 10"/>
          <p:cNvSpPr/>
          <p:nvPr/>
        </p:nvSpPr>
        <p:spPr>
          <a:xfrm>
            <a:off x="9780545" y="1985919"/>
            <a:ext cx="1742320" cy="533325"/>
          </a:xfrm>
          <a:prstGeom prst="rect">
            <a:avLst/>
          </a:prstGeom>
        </p:spPr>
        <p:txBody>
          <a:bodyPr wrap="none" lIns="121730" tIns="60855" rIns="121730" bIns="60855">
            <a:spAutoFit/>
          </a:bodyPr>
          <a:lstStyle/>
          <a:p>
            <a:pPr defTabSz="1089014"/>
            <a:r>
              <a:rPr kumimoji="0" lang="en-US" altLang="ja-JP" sz="1300" dirty="0">
                <a:solidFill>
                  <a:prstClr val="black"/>
                </a:solidFill>
                <a:cs typeface="Times New Roman" pitchFamily="18" charset="0"/>
              </a:rPr>
              <a:t>Indi 500</a:t>
            </a:r>
          </a:p>
          <a:p>
            <a:pPr defTabSz="1089014"/>
            <a:r>
              <a:rPr kumimoji="0" lang="en-US" altLang="ja-JP" sz="1300" dirty="0">
                <a:solidFill>
                  <a:prstClr val="black"/>
                </a:solidFill>
                <a:cs typeface="Times New Roman" pitchFamily="18" charset="0"/>
              </a:rPr>
              <a:t>Indiana police Circuit</a:t>
            </a:r>
          </a:p>
        </p:txBody>
      </p:sp>
      <p:pic>
        <p:nvPicPr>
          <p:cNvPr id="12292" name="Picture 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20955" y="1317564"/>
            <a:ext cx="1079148" cy="767128"/>
          </a:xfrm>
          <a:prstGeom prst="rect">
            <a:avLst/>
          </a:prstGeom>
          <a:solidFill>
            <a:srgbClr val="0066FF"/>
          </a:solidFill>
          <a:ln w="28575">
            <a:solidFill>
              <a:srgbClr val="0066FF"/>
            </a:solidFill>
          </a:ln>
          <a:extLst/>
        </p:spPr>
      </p:pic>
      <p:sp>
        <p:nvSpPr>
          <p:cNvPr id="2" name="テキスト ボックス 1"/>
          <p:cNvSpPr txBox="1"/>
          <p:nvPr/>
        </p:nvSpPr>
        <p:spPr>
          <a:xfrm>
            <a:off x="2600778" y="4242507"/>
            <a:ext cx="1450823" cy="307829"/>
          </a:xfrm>
          <a:prstGeom prst="rect">
            <a:avLst/>
          </a:prstGeom>
          <a:noFill/>
        </p:spPr>
        <p:txBody>
          <a:bodyPr wrap="none" lIns="76237" tIns="38117" rIns="76237" bIns="38117" rtlCol="0">
            <a:spAutoFit/>
          </a:bodyPr>
          <a:lstStyle/>
          <a:p>
            <a:pPr defTabSz="1089014"/>
            <a:r>
              <a:rPr kumimoji="0" lang="en-US" sz="1500" dirty="0">
                <a:solidFill>
                  <a:srgbClr val="000000"/>
                </a:solidFill>
              </a:rPr>
              <a:t>HDC-200 series</a:t>
            </a:r>
          </a:p>
        </p:txBody>
      </p:sp>
      <p:sp>
        <p:nvSpPr>
          <p:cNvPr id="5" name="テキスト ボックス 4"/>
          <p:cNvSpPr txBox="1"/>
          <p:nvPr/>
        </p:nvSpPr>
        <p:spPr>
          <a:xfrm>
            <a:off x="4042905" y="3275984"/>
            <a:ext cx="965114" cy="261663"/>
          </a:xfrm>
          <a:prstGeom prst="rect">
            <a:avLst/>
          </a:prstGeom>
          <a:noFill/>
        </p:spPr>
        <p:txBody>
          <a:bodyPr wrap="none" lIns="76237" tIns="38117" rIns="76237" bIns="38117" rtlCol="0">
            <a:spAutoFit/>
          </a:bodyPr>
          <a:lstStyle/>
          <a:p>
            <a:pPr defTabSz="1089014"/>
            <a:r>
              <a:rPr kumimoji="0" lang="en-US" sz="1200" dirty="0">
                <a:solidFill>
                  <a:srgbClr val="000000"/>
                </a:solidFill>
              </a:rPr>
              <a:t>SMPTE fiber</a:t>
            </a:r>
          </a:p>
        </p:txBody>
      </p:sp>
      <p:sp>
        <p:nvSpPr>
          <p:cNvPr id="6" name="テキスト ボックス 5"/>
          <p:cNvSpPr txBox="1"/>
          <p:nvPr/>
        </p:nvSpPr>
        <p:spPr>
          <a:xfrm>
            <a:off x="342246" y="2257156"/>
            <a:ext cx="8222074" cy="415551"/>
          </a:xfrm>
          <a:prstGeom prst="rect">
            <a:avLst/>
          </a:prstGeom>
          <a:noFill/>
        </p:spPr>
        <p:txBody>
          <a:bodyPr wrap="square" lIns="76237" tIns="38117" rIns="76237" bIns="38117" rtlCol="0">
            <a:spAutoFit/>
          </a:bodyPr>
          <a:lstStyle/>
          <a:p>
            <a:pPr marL="381175" indent="-381175" defTabSz="1089014">
              <a:buFont typeface="Arial" panose="020B0604020202020204" pitchFamily="34" charset="0"/>
              <a:buChar char="•"/>
            </a:pPr>
            <a:r>
              <a:rPr kumimoji="0" lang="en-US" dirty="0">
                <a:solidFill>
                  <a:srgbClr val="000000"/>
                </a:solidFill>
              </a:rPr>
              <a:t>Current: Telecast SHED-BS/SHED-C and HDX </a:t>
            </a:r>
          </a:p>
        </p:txBody>
      </p:sp>
      <p:cxnSp>
        <p:nvCxnSpPr>
          <p:cNvPr id="12" name="直線矢印コネクタ 11"/>
          <p:cNvCxnSpPr/>
          <p:nvPr/>
        </p:nvCxnSpPr>
        <p:spPr>
          <a:xfrm>
            <a:off x="5318185" y="1922453"/>
            <a:ext cx="402768"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5" name="テキスト ボックス 14"/>
          <p:cNvSpPr txBox="1"/>
          <p:nvPr/>
        </p:nvSpPr>
        <p:spPr>
          <a:xfrm>
            <a:off x="6010658" y="5326452"/>
            <a:ext cx="569172" cy="261663"/>
          </a:xfrm>
          <a:prstGeom prst="rect">
            <a:avLst/>
          </a:prstGeom>
          <a:noFill/>
        </p:spPr>
        <p:txBody>
          <a:bodyPr wrap="none" lIns="76237" tIns="38117" rIns="76237" bIns="38117" rtlCol="0">
            <a:spAutoFit/>
          </a:bodyPr>
          <a:lstStyle/>
          <a:p>
            <a:pPr defTabSz="1089014"/>
            <a:r>
              <a:rPr kumimoji="0" lang="en-US" sz="1200" dirty="0">
                <a:solidFill>
                  <a:srgbClr val="000000"/>
                </a:solidFill>
              </a:rPr>
              <a:t>AC-IN</a:t>
            </a:r>
          </a:p>
        </p:txBody>
      </p:sp>
      <p:cxnSp>
        <p:nvCxnSpPr>
          <p:cNvPr id="18" name="直線矢印コネクタ 17"/>
          <p:cNvCxnSpPr>
            <a:stCxn id="15" idx="1"/>
          </p:cNvCxnSpPr>
          <p:nvPr/>
        </p:nvCxnSpPr>
        <p:spPr>
          <a:xfrm flipH="1" flipV="1">
            <a:off x="5691058" y="5454719"/>
            <a:ext cx="319599" cy="2562"/>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1" name="直線矢印コネクタ 20"/>
          <p:cNvCxnSpPr>
            <a:stCxn id="86" idx="0"/>
          </p:cNvCxnSpPr>
          <p:nvPr/>
        </p:nvCxnSpPr>
        <p:spPr>
          <a:xfrm flipH="1" flipV="1">
            <a:off x="5293683" y="4396430"/>
            <a:ext cx="1" cy="430688"/>
          </a:xfrm>
          <a:prstGeom prst="straightConnector1">
            <a:avLst/>
          </a:prstGeom>
          <a:ln w="38100">
            <a:solidFill>
              <a:srgbClr val="0066FF"/>
            </a:solidFill>
            <a:tailEnd type="arrow"/>
          </a:ln>
        </p:spPr>
        <p:style>
          <a:lnRef idx="1">
            <a:schemeClr val="accent1"/>
          </a:lnRef>
          <a:fillRef idx="0">
            <a:schemeClr val="accent1"/>
          </a:fillRef>
          <a:effectRef idx="0">
            <a:schemeClr val="accent1"/>
          </a:effectRef>
          <a:fontRef idx="minor">
            <a:schemeClr val="tx1"/>
          </a:fontRef>
        </p:style>
      </p:cxnSp>
      <p:pic>
        <p:nvPicPr>
          <p:cNvPr id="34" name="Picture 18"/>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1241981" y="0"/>
            <a:ext cx="946993" cy="482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テキスト ボックス 2"/>
          <p:cNvSpPr txBox="1"/>
          <p:nvPr/>
        </p:nvSpPr>
        <p:spPr>
          <a:xfrm>
            <a:off x="5324931" y="4460210"/>
            <a:ext cx="1475172" cy="307849"/>
          </a:xfrm>
          <a:prstGeom prst="rect">
            <a:avLst/>
          </a:prstGeom>
          <a:noFill/>
        </p:spPr>
        <p:txBody>
          <a:bodyPr wrap="square" lIns="76237" tIns="38117" rIns="76237" bIns="38117" rtlCol="0">
            <a:spAutoFit/>
          </a:bodyPr>
          <a:lstStyle/>
          <a:p>
            <a:pPr defTabSz="1089014"/>
            <a:r>
              <a:rPr kumimoji="0" lang="en-US" sz="1500" dirty="0">
                <a:solidFill>
                  <a:srgbClr val="C00000"/>
                </a:solidFill>
              </a:rPr>
              <a:t>Replace</a:t>
            </a:r>
          </a:p>
        </p:txBody>
      </p:sp>
      <p:sp>
        <p:nvSpPr>
          <p:cNvPr id="7" name="テキスト ボックス 6"/>
          <p:cNvSpPr txBox="1"/>
          <p:nvPr/>
        </p:nvSpPr>
        <p:spPr>
          <a:xfrm>
            <a:off x="1843420" y="6364299"/>
            <a:ext cx="7624260" cy="415551"/>
          </a:xfrm>
          <a:prstGeom prst="rect">
            <a:avLst/>
          </a:prstGeom>
          <a:noFill/>
        </p:spPr>
        <p:txBody>
          <a:bodyPr wrap="square" lIns="76237" tIns="38117" rIns="76237" bIns="38117" rtlCol="0">
            <a:spAutoFit/>
          </a:bodyPr>
          <a:lstStyle/>
          <a:p>
            <a:pPr defTabSz="1089014"/>
            <a:r>
              <a:rPr kumimoji="0" lang="en-US" dirty="0">
                <a:solidFill>
                  <a:srgbClr val="C00000"/>
                </a:solidFill>
              </a:rPr>
              <a:t>HDFX, HDCE : More to follow with later pages</a:t>
            </a:r>
          </a:p>
        </p:txBody>
      </p:sp>
    </p:spTree>
    <p:extLst>
      <p:ext uri="{BB962C8B-B14F-4D97-AF65-F5344CB8AC3E}">
        <p14:creationId xmlns:p14="http://schemas.microsoft.com/office/powerpoint/2010/main" val="40514341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3978234" y="2802577"/>
            <a:ext cx="3063659" cy="830997"/>
          </a:xfrm>
          <a:prstGeom prst="rect">
            <a:avLst/>
          </a:prstGeom>
          <a:noFill/>
        </p:spPr>
        <p:txBody>
          <a:bodyPr wrap="none" rtlCol="0">
            <a:spAutoFit/>
          </a:bodyPr>
          <a:lstStyle/>
          <a:p>
            <a:r>
              <a:rPr lang="en-US" sz="4800" dirty="0" smtClean="0"/>
              <a:t>Thank you</a:t>
            </a:r>
            <a:endParaRPr lang="en-US" sz="4800" dirty="0"/>
          </a:p>
        </p:txBody>
      </p:sp>
    </p:spTree>
    <p:extLst>
      <p:ext uri="{BB962C8B-B14F-4D97-AF65-F5344CB8AC3E}">
        <p14:creationId xmlns:p14="http://schemas.microsoft.com/office/powerpoint/2010/main" val="18739010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prstGeom prst="rect">
            <a:avLst/>
          </a:prstGeom>
        </p:spPr>
        <p:txBody>
          <a:bodyPr>
            <a:normAutofit fontScale="90000"/>
          </a:bodyPr>
          <a:lstStyle/>
          <a:p>
            <a:r>
              <a:rPr lang="fr-FR" sz="3700" dirty="0"/>
              <a:t>PMW-F55: Application</a:t>
            </a:r>
          </a:p>
        </p:txBody>
      </p:sp>
      <p:grpSp>
        <p:nvGrpSpPr>
          <p:cNvPr id="5" name="グループ化 4"/>
          <p:cNvGrpSpPr/>
          <p:nvPr/>
        </p:nvGrpSpPr>
        <p:grpSpPr>
          <a:xfrm>
            <a:off x="1589154" y="1200428"/>
            <a:ext cx="8968010" cy="5017663"/>
            <a:chOff x="1905000" y="1440180"/>
            <a:chExt cx="9542907" cy="6019801"/>
          </a:xfrm>
        </p:grpSpPr>
        <p:sp>
          <p:nvSpPr>
            <p:cNvPr id="12" name="Ellipse 11"/>
            <p:cNvSpPr/>
            <p:nvPr/>
          </p:nvSpPr>
          <p:spPr>
            <a:xfrm>
              <a:off x="8956056" y="2529841"/>
              <a:ext cx="2491851" cy="1447800"/>
            </a:xfrm>
            <a:prstGeom prst="ellipse">
              <a:avLst/>
            </a:prstGeom>
            <a:solidFill>
              <a:schemeClr val="accent4">
                <a:lumMod val="60000"/>
                <a:lumOff val="40000"/>
              </a:schemeClr>
            </a:solidFill>
            <a:effectLst>
              <a:glow rad="635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lIns="146304" tIns="73152" rIns="146304" bIns="73152" rtlCol="0" anchor="ctr"/>
            <a:lstStyle/>
            <a:p>
              <a:pPr algn="ctr"/>
              <a:r>
                <a:rPr lang="fr-FR" dirty="0" smtClean="0">
                  <a:latin typeface="Arial" pitchFamily="34" charset="0"/>
                  <a:cs typeface="Arial" pitchFamily="34" charset="0"/>
                </a:rPr>
                <a:t>4K</a:t>
              </a:r>
              <a:endParaRPr lang="fr-FR" dirty="0">
                <a:latin typeface="Arial" pitchFamily="34" charset="0"/>
                <a:cs typeface="Arial" pitchFamily="34" charset="0"/>
              </a:endParaRPr>
            </a:p>
          </p:txBody>
        </p:sp>
        <p:sp>
          <p:nvSpPr>
            <p:cNvPr id="13" name="Ellipse 12"/>
            <p:cNvSpPr/>
            <p:nvPr/>
          </p:nvSpPr>
          <p:spPr>
            <a:xfrm>
              <a:off x="1905001" y="2529841"/>
              <a:ext cx="2491851" cy="1447800"/>
            </a:xfrm>
            <a:prstGeom prst="ellipse">
              <a:avLst/>
            </a:prstGeom>
            <a:solidFill>
              <a:srgbClr val="FFC000"/>
            </a:solidFill>
            <a:ln w="38100">
              <a:solidFill>
                <a:srgbClr val="FF6600"/>
              </a:solidFill>
            </a:ln>
            <a:effectLst>
              <a:glow rad="635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lIns="146304" tIns="73152" rIns="146304" bIns="73152" rtlCol="0" anchor="ctr"/>
            <a:lstStyle/>
            <a:p>
              <a:pPr algn="ctr"/>
              <a:r>
                <a:rPr lang="fr-FR" dirty="0" smtClean="0">
                  <a:latin typeface="Arial" pitchFamily="34" charset="0"/>
                  <a:cs typeface="Arial" pitchFamily="34" charset="0"/>
                </a:rPr>
                <a:t>Live</a:t>
              </a:r>
              <a:endParaRPr lang="fr-FR" dirty="0">
                <a:latin typeface="Arial" pitchFamily="34" charset="0"/>
                <a:cs typeface="Arial" pitchFamily="34" charset="0"/>
              </a:endParaRPr>
            </a:p>
          </p:txBody>
        </p:sp>
        <p:sp>
          <p:nvSpPr>
            <p:cNvPr id="14" name="Ellipse 13"/>
            <p:cNvSpPr/>
            <p:nvPr/>
          </p:nvSpPr>
          <p:spPr>
            <a:xfrm>
              <a:off x="1905000" y="4914900"/>
              <a:ext cx="2491851" cy="1447800"/>
            </a:xfrm>
            <a:prstGeom prst="ellipse">
              <a:avLst/>
            </a:prstGeom>
            <a:solidFill>
              <a:srgbClr val="FFC000"/>
            </a:solidFill>
            <a:effectLst>
              <a:glow rad="635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lIns="146304" tIns="73152" rIns="146304" bIns="73152" rtlCol="0" anchor="ctr"/>
            <a:lstStyle/>
            <a:p>
              <a:pPr algn="ctr"/>
              <a:r>
                <a:rPr lang="fr-FR" dirty="0" smtClean="0">
                  <a:latin typeface="Arial" pitchFamily="34" charset="0"/>
                  <a:cs typeface="Arial" pitchFamily="34" charset="0"/>
                </a:rPr>
                <a:t>HFR</a:t>
              </a:r>
              <a:endParaRPr lang="fr-FR" dirty="0">
                <a:latin typeface="Arial" pitchFamily="34" charset="0"/>
                <a:cs typeface="Arial" pitchFamily="34" charset="0"/>
              </a:endParaRPr>
            </a:p>
          </p:txBody>
        </p:sp>
        <p:sp>
          <p:nvSpPr>
            <p:cNvPr id="15" name="Ellipse 14"/>
            <p:cNvSpPr/>
            <p:nvPr/>
          </p:nvSpPr>
          <p:spPr>
            <a:xfrm>
              <a:off x="8956056" y="4914900"/>
              <a:ext cx="2491851" cy="1447800"/>
            </a:xfrm>
            <a:prstGeom prst="ellipse">
              <a:avLst/>
            </a:prstGeom>
            <a:solidFill>
              <a:schemeClr val="accent1">
                <a:lumMod val="40000"/>
                <a:lumOff val="60000"/>
              </a:schemeClr>
            </a:solidFill>
            <a:effectLst>
              <a:glow rad="635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lIns="146304" tIns="73152" rIns="146304" bIns="73152" rtlCol="0" anchor="ctr"/>
            <a:lstStyle/>
            <a:p>
              <a:pPr algn="ctr"/>
              <a:r>
                <a:rPr lang="fr-FR" dirty="0" smtClean="0">
                  <a:latin typeface="Arial" pitchFamily="34" charset="0"/>
                  <a:cs typeface="Arial" pitchFamily="34" charset="0"/>
                </a:rPr>
                <a:t>POV</a:t>
              </a:r>
              <a:endParaRPr lang="fr-FR" dirty="0">
                <a:latin typeface="Arial" pitchFamily="34" charset="0"/>
                <a:cs typeface="Arial" pitchFamily="34" charset="0"/>
              </a:endParaRPr>
            </a:p>
          </p:txBody>
        </p:sp>
        <p:sp>
          <p:nvSpPr>
            <p:cNvPr id="16" name="Ellipse 15"/>
            <p:cNvSpPr/>
            <p:nvPr/>
          </p:nvSpPr>
          <p:spPr>
            <a:xfrm>
              <a:off x="5416205" y="1440180"/>
              <a:ext cx="2491851" cy="1447800"/>
            </a:xfrm>
            <a:prstGeom prst="ellipse">
              <a:avLst/>
            </a:prstGeom>
            <a:solidFill>
              <a:schemeClr val="accent4">
                <a:lumMod val="60000"/>
                <a:lumOff val="40000"/>
              </a:schemeClr>
            </a:solidFill>
            <a:effectLst>
              <a:glow rad="635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lIns="146304" tIns="73152" rIns="146304" bIns="73152" rtlCol="0" anchor="ctr"/>
            <a:lstStyle/>
            <a:p>
              <a:pPr algn="ctr"/>
              <a:r>
                <a:rPr lang="fr-FR" dirty="0" smtClean="0">
                  <a:latin typeface="Arial" pitchFamily="34" charset="0"/>
                  <a:cs typeface="Arial" pitchFamily="34" charset="0"/>
                </a:rPr>
                <a:t>Drama</a:t>
              </a:r>
              <a:endParaRPr lang="fr-FR" dirty="0">
                <a:latin typeface="Arial" pitchFamily="34" charset="0"/>
                <a:cs typeface="Arial" pitchFamily="34" charset="0"/>
              </a:endParaRPr>
            </a:p>
          </p:txBody>
        </p:sp>
        <p:pic>
          <p:nvPicPr>
            <p:cNvPr id="18" name="Picture 2" descr="C:\Users\1000013981\Desktop\PMW-F55_with_CA4000_Inside.jpg"/>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3661" b="98373" l="3762" r="97392"/>
                      </a14:imgEffect>
                    </a14:imgLayer>
                  </a14:imgProps>
                </a:ext>
                <a:ext uri="{28A0092B-C50C-407E-A947-70E740481C1C}">
                  <a14:useLocalDpi xmlns:a14="http://schemas.microsoft.com/office/drawing/2010/main" val="0"/>
                </a:ext>
              </a:extLst>
            </a:blip>
            <a:srcRect/>
            <a:stretch>
              <a:fillRect/>
            </a:stretch>
          </p:blipFill>
          <p:spPr bwMode="auto">
            <a:xfrm>
              <a:off x="4023362" y="2887980"/>
              <a:ext cx="5257800" cy="2598420"/>
            </a:xfrm>
            <a:prstGeom prst="rect">
              <a:avLst/>
            </a:prstGeom>
            <a:noFill/>
            <a:extLst>
              <a:ext uri="{909E8E84-426E-40DD-AFC4-6F175D3DCCD1}">
                <a14:hiddenFill xmlns:a14="http://schemas.microsoft.com/office/drawing/2010/main">
                  <a:solidFill>
                    <a:srgbClr val="FFFFFF"/>
                  </a:solidFill>
                </a14:hiddenFill>
              </a:ext>
            </a:extLst>
          </p:spPr>
        </p:pic>
        <p:sp>
          <p:nvSpPr>
            <p:cNvPr id="3" name="角丸四角形 2"/>
            <p:cNvSpPr/>
            <p:nvPr/>
          </p:nvSpPr>
          <p:spPr>
            <a:xfrm>
              <a:off x="4653268" y="5943600"/>
              <a:ext cx="4170694" cy="1516381"/>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bg1"/>
                  </a:solidFill>
                  <a:latin typeface="Arial" pitchFamily="34" charset="0"/>
                  <a:cs typeface="Arial" pitchFamily="34" charset="0"/>
                </a:rPr>
                <a:t>Multi Application </a:t>
              </a:r>
            </a:p>
            <a:p>
              <a:pPr algn="ctr"/>
              <a:r>
                <a:rPr lang="fr-FR" dirty="0">
                  <a:solidFill>
                    <a:schemeClr val="bg1"/>
                  </a:solidFill>
                  <a:latin typeface="Arial" pitchFamily="34" charset="0"/>
                  <a:cs typeface="Arial" pitchFamily="34" charset="0"/>
                </a:rPr>
                <a:t>4K-Live System</a:t>
              </a:r>
            </a:p>
          </p:txBody>
        </p:sp>
      </p:grpSp>
    </p:spTree>
    <p:extLst>
      <p:ext uri="{BB962C8B-B14F-4D97-AF65-F5344CB8AC3E}">
        <p14:creationId xmlns:p14="http://schemas.microsoft.com/office/powerpoint/2010/main" val="15467767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700" dirty="0"/>
              <a:t>PMW-F55</a:t>
            </a:r>
          </a:p>
        </p:txBody>
      </p:sp>
      <p:sp>
        <p:nvSpPr>
          <p:cNvPr id="3" name="Espace réservé du contenu 2"/>
          <p:cNvSpPr>
            <a:spLocks noGrp="1"/>
          </p:cNvSpPr>
          <p:nvPr>
            <p:ph sz="quarter" idx="13"/>
          </p:nvPr>
        </p:nvSpPr>
        <p:spPr/>
        <p:txBody>
          <a:bodyPr>
            <a:noAutofit/>
          </a:bodyPr>
          <a:lstStyle/>
          <a:p>
            <a:pPr>
              <a:spcBef>
                <a:spcPts val="500"/>
              </a:spcBef>
            </a:pPr>
            <a:r>
              <a:rPr lang="fr-FR" sz="2700" dirty="0"/>
              <a:t>S35mm 4096 x 2160 Single CMOS Imager, </a:t>
            </a:r>
          </a:p>
          <a:p>
            <a:pPr>
              <a:spcBef>
                <a:spcPts val="500"/>
              </a:spcBef>
            </a:pPr>
            <a:r>
              <a:rPr lang="fr-FR" sz="2700" dirty="0"/>
              <a:t>FZ Mount, PL adapter (Standard), B4 adapter (option)</a:t>
            </a:r>
          </a:p>
          <a:p>
            <a:pPr>
              <a:spcBef>
                <a:spcPts val="500"/>
              </a:spcBef>
            </a:pPr>
            <a:r>
              <a:rPr lang="fr-FR" sz="2700" dirty="0"/>
              <a:t>14 F-stops Exposure latitude </a:t>
            </a:r>
          </a:p>
          <a:p>
            <a:pPr>
              <a:spcBef>
                <a:spcPts val="500"/>
              </a:spcBef>
            </a:pPr>
            <a:r>
              <a:rPr lang="fr-FR" sz="2700" dirty="0"/>
              <a:t>Variable Electronic </a:t>
            </a:r>
            <a:r>
              <a:rPr lang="fr-FR" sz="2700" dirty="0" err="1"/>
              <a:t>Shutter</a:t>
            </a:r>
            <a:r>
              <a:rPr lang="fr-FR" sz="2700" dirty="0"/>
              <a:t> angle : 1/24 to 1/6000 Sec</a:t>
            </a:r>
          </a:p>
          <a:p>
            <a:pPr>
              <a:spcBef>
                <a:spcPts val="500"/>
              </a:spcBef>
            </a:pPr>
            <a:r>
              <a:rPr lang="fr-FR" sz="2700" dirty="0" err="1"/>
              <a:t>Modular</a:t>
            </a:r>
            <a:r>
              <a:rPr lang="fr-FR" sz="2700" dirty="0"/>
              <a:t> Design </a:t>
            </a:r>
          </a:p>
          <a:p>
            <a:pPr>
              <a:spcBef>
                <a:spcPts val="500"/>
              </a:spcBef>
            </a:pPr>
            <a:r>
              <a:rPr lang="fr-FR" sz="2700" dirty="0"/>
              <a:t>Light </a:t>
            </a:r>
            <a:r>
              <a:rPr lang="fr-FR" sz="2700" dirty="0" err="1"/>
              <a:t>weight</a:t>
            </a:r>
            <a:r>
              <a:rPr lang="fr-FR" sz="2700" dirty="0"/>
              <a:t> : 2,2Kg </a:t>
            </a:r>
          </a:p>
        </p:txBody>
      </p:sp>
      <p:pic>
        <p:nvPicPr>
          <p:cNvPr id="7" name="Image 6"/>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780" b="96640" l="3182" r="95682">
                        <a14:foregroundMark x1="11477" y1="69489" x2="11477" y2="69489"/>
                        <a14:foregroundMark x1="37273" y1="32930" x2="37273" y2="32930"/>
                      </a14:backgroundRemoval>
                    </a14:imgEffect>
                  </a14:imgLayer>
                </a14:imgProps>
              </a:ext>
              <a:ext uri="{28A0092B-C50C-407E-A947-70E740481C1C}">
                <a14:useLocalDpi xmlns:a14="http://schemas.microsoft.com/office/drawing/2010/main" val="0"/>
              </a:ext>
            </a:extLst>
          </a:blip>
          <a:srcRect r="5452"/>
          <a:stretch/>
        </p:blipFill>
        <p:spPr>
          <a:xfrm>
            <a:off x="9089959" y="3810882"/>
            <a:ext cx="2341599" cy="2091057"/>
          </a:xfrm>
          <a:prstGeom prst="rect">
            <a:avLst/>
          </a:prstGeom>
          <a:effectLst>
            <a:glow rad="63500">
              <a:srgbClr val="FFC000">
                <a:alpha val="40000"/>
              </a:srgbClr>
            </a:glow>
            <a:reflection blurRad="6350" stA="50000" endA="300" endPos="55000" dir="5400000" sy="-100000" algn="bl" rotWithShape="0"/>
          </a:effectLst>
        </p:spPr>
      </p:pic>
      <p:pic>
        <p:nvPicPr>
          <p:cNvPr id="8" name="Picture 25"/>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283918" y="1158425"/>
            <a:ext cx="2726846" cy="2353573"/>
          </a:xfrm>
          <a:prstGeom prst="rect">
            <a:avLst/>
          </a:prstGeom>
        </p:spPr>
      </p:pic>
    </p:spTree>
    <p:extLst>
      <p:ext uri="{BB962C8B-B14F-4D97-AF65-F5344CB8AC3E}">
        <p14:creationId xmlns:p14="http://schemas.microsoft.com/office/powerpoint/2010/main" val="18668003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z="4000" dirty="0" smtClean="0"/>
              <a:t>4K </a:t>
            </a:r>
            <a:r>
              <a:rPr lang="en-US" altLang="ja-JP" sz="4000" dirty="0"/>
              <a:t>Live </a:t>
            </a:r>
            <a:r>
              <a:rPr lang="en-US" altLang="ja-JP" sz="4000" dirty="0" smtClean="0"/>
              <a:t>Camera System</a:t>
            </a:r>
            <a:r>
              <a:rPr lang="en-US" altLang="ja-JP" sz="4000" dirty="0"/>
              <a:t/>
            </a:r>
            <a:br>
              <a:rPr lang="en-US" altLang="ja-JP" sz="4000" dirty="0"/>
            </a:br>
            <a:endParaRPr kumimoji="1" lang="ja-JP" altLang="en-US" sz="4000" dirty="0"/>
          </a:p>
        </p:txBody>
      </p:sp>
      <p:pic>
        <p:nvPicPr>
          <p:cNvPr id="9" name="Picture 2" descr="C:\Users\1000013981\Desktop\PMW-F55_4K_System.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4744" b="84456" l="4311" r="97529">
                        <a14:foregroundMark x1="62932" y1="34646" x2="85859" y2="36425"/>
                        <a14:foregroundMark x1="57633" y1="36256" x2="58539" y2="36171"/>
                        <a14:foregroundMark x1="53707" y1="37315" x2="53707" y2="38035"/>
                        <a14:foregroundMark x1="54119" y1="42270" x2="54201" y2="42313"/>
                        <a14:foregroundMark x1="54201" y1="37484" x2="54283" y2="37230"/>
                        <a14:foregroundMark x1="56562" y1="36510" x2="57249" y2="36341"/>
                        <a14:backgroundMark x1="37040" y1="36256" x2="37452" y2="37950"/>
                        <a14:backgroundMark x1="23888" y1="42143" x2="25288" y2="42524"/>
                        <a14:backgroundMark x1="35008" y1="35409" x2="35008" y2="35409"/>
                        <a14:backgroundMark x1="54146" y1="37103" x2="54146" y2="37103"/>
                        <a14:backgroundMark x1="53981" y1="42058" x2="53981" y2="42058"/>
                      </a14:backgroundRemoval>
                    </a14:imgEffect>
                  </a14:imgLayer>
                </a14:imgProps>
              </a:ext>
              <a:ext uri="{28A0092B-C50C-407E-A947-70E740481C1C}">
                <a14:useLocalDpi xmlns:a14="http://schemas.microsoft.com/office/drawing/2010/main" val="0"/>
              </a:ext>
            </a:extLst>
          </a:blip>
          <a:srcRect/>
          <a:stretch>
            <a:fillRect/>
          </a:stretch>
        </p:blipFill>
        <p:spPr bwMode="auto">
          <a:xfrm>
            <a:off x="413717" y="1072227"/>
            <a:ext cx="9927357" cy="5787361"/>
          </a:xfrm>
          <a:prstGeom prst="rect">
            <a:avLst/>
          </a:prstGeom>
          <a:noFill/>
          <a:extLst>
            <a:ext uri="{909E8E84-426E-40DD-AFC4-6F175D3DCCD1}">
              <a14:hiddenFill xmlns:a14="http://schemas.microsoft.com/office/drawing/2010/main">
                <a:solidFill>
                  <a:srgbClr val="FFFFFF"/>
                </a:solidFill>
              </a14:hiddenFill>
            </a:ext>
          </a:extLst>
        </p:spPr>
      </p:pic>
      <p:sp>
        <p:nvSpPr>
          <p:cNvPr id="10" name="正方形/長方形 9"/>
          <p:cNvSpPr/>
          <p:nvPr/>
        </p:nvSpPr>
        <p:spPr>
          <a:xfrm>
            <a:off x="7436893" y="2234882"/>
            <a:ext cx="1919517" cy="554075"/>
          </a:xfrm>
          <a:prstGeom prst="rect">
            <a:avLst/>
          </a:prstGeom>
        </p:spPr>
        <p:txBody>
          <a:bodyPr wrap="none" lIns="121828" tIns="60923" rIns="121828" bIns="60923">
            <a:spAutoFit/>
          </a:bodyPr>
          <a:lstStyle/>
          <a:p>
            <a:pPr defTabSz="1218887"/>
            <a:r>
              <a:rPr kumimoji="0" lang="en-US" altLang="ja-JP" sz="2700" b="1" dirty="0">
                <a:solidFill>
                  <a:srgbClr val="FF6600"/>
                </a:solidFill>
                <a:latin typeface="Arial" pitchFamily="34" charset="0"/>
                <a:ea typeface="ＭＳ Ｐゴシック"/>
              </a:rPr>
              <a:t>BPU-4000</a:t>
            </a:r>
          </a:p>
        </p:txBody>
      </p:sp>
      <p:cxnSp>
        <p:nvCxnSpPr>
          <p:cNvPr id="11" name="直線矢印コネクタ 10"/>
          <p:cNvCxnSpPr/>
          <p:nvPr/>
        </p:nvCxnSpPr>
        <p:spPr bwMode="auto">
          <a:xfrm>
            <a:off x="7965954" y="2660207"/>
            <a:ext cx="0" cy="436932"/>
          </a:xfrm>
          <a:prstGeom prst="straightConnector1">
            <a:avLst/>
          </a:prstGeom>
          <a:solidFill>
            <a:srgbClr val="003366"/>
          </a:solidFill>
          <a:ln w="28575" cap="flat" cmpd="sng" algn="ctr">
            <a:solidFill>
              <a:srgbClr val="FF6600"/>
            </a:solidFill>
            <a:prstDash val="solid"/>
            <a:round/>
            <a:headEnd type="none" w="med" len="med"/>
            <a:tailEnd type="arrow"/>
          </a:ln>
          <a:effectLst/>
        </p:spPr>
      </p:cxnSp>
      <p:sp>
        <p:nvSpPr>
          <p:cNvPr id="12" name="正方形/長方形 11"/>
          <p:cNvSpPr/>
          <p:nvPr/>
        </p:nvSpPr>
        <p:spPr>
          <a:xfrm>
            <a:off x="4592748" y="2182707"/>
            <a:ext cx="1679885" cy="554075"/>
          </a:xfrm>
          <a:prstGeom prst="rect">
            <a:avLst/>
          </a:prstGeom>
        </p:spPr>
        <p:txBody>
          <a:bodyPr wrap="none" lIns="121828" tIns="60923" rIns="121828" bIns="60923">
            <a:spAutoFit/>
          </a:bodyPr>
          <a:lstStyle/>
          <a:p>
            <a:pPr defTabSz="1218887"/>
            <a:r>
              <a:rPr kumimoji="0" lang="en-US" altLang="ja-JP" sz="2700" b="1" dirty="0">
                <a:solidFill>
                  <a:srgbClr val="FF6600"/>
                </a:solidFill>
                <a:latin typeface="Arial" pitchFamily="34" charset="0"/>
                <a:ea typeface="ＭＳ Ｐゴシック"/>
              </a:rPr>
              <a:t>CA-4000</a:t>
            </a:r>
          </a:p>
        </p:txBody>
      </p:sp>
      <p:sp>
        <p:nvSpPr>
          <p:cNvPr id="13" name="正方形/長方形 12"/>
          <p:cNvSpPr/>
          <p:nvPr/>
        </p:nvSpPr>
        <p:spPr>
          <a:xfrm>
            <a:off x="3424293" y="4966316"/>
            <a:ext cx="1797494" cy="538647"/>
          </a:xfrm>
          <a:prstGeom prst="rect">
            <a:avLst/>
          </a:prstGeom>
        </p:spPr>
        <p:txBody>
          <a:bodyPr wrap="none" lIns="121828" tIns="60923" rIns="121828" bIns="60923">
            <a:spAutoFit/>
          </a:bodyPr>
          <a:lstStyle/>
          <a:p>
            <a:pPr defTabSz="1218887"/>
            <a:r>
              <a:rPr kumimoji="0" lang="en-US" altLang="ja-JP" sz="2700" b="1" dirty="0">
                <a:latin typeface="Arial" pitchFamily="34" charset="0"/>
                <a:ea typeface="ＭＳ Ｐゴシック"/>
              </a:rPr>
              <a:t>PMW-F55</a:t>
            </a:r>
          </a:p>
        </p:txBody>
      </p:sp>
      <p:sp>
        <p:nvSpPr>
          <p:cNvPr id="14" name="正方形/長方形 13"/>
          <p:cNvSpPr/>
          <p:nvPr/>
        </p:nvSpPr>
        <p:spPr>
          <a:xfrm>
            <a:off x="6198992" y="4812931"/>
            <a:ext cx="2197660" cy="554075"/>
          </a:xfrm>
          <a:prstGeom prst="rect">
            <a:avLst/>
          </a:prstGeom>
        </p:spPr>
        <p:txBody>
          <a:bodyPr wrap="none" lIns="121828" tIns="60923" rIns="121828" bIns="60923">
            <a:spAutoFit/>
          </a:bodyPr>
          <a:lstStyle/>
          <a:p>
            <a:pPr defTabSz="1218887"/>
            <a:r>
              <a:rPr kumimoji="0" lang="en-US" altLang="ja-JP" sz="2700" b="1" dirty="0">
                <a:latin typeface="Arial" pitchFamily="34" charset="0"/>
                <a:ea typeface="ＭＳ Ｐゴシック"/>
              </a:rPr>
              <a:t>HDCU-2000</a:t>
            </a:r>
          </a:p>
        </p:txBody>
      </p:sp>
      <p:cxnSp>
        <p:nvCxnSpPr>
          <p:cNvPr id="15" name="直線矢印コネクタ 14"/>
          <p:cNvCxnSpPr/>
          <p:nvPr/>
        </p:nvCxnSpPr>
        <p:spPr bwMode="auto">
          <a:xfrm>
            <a:off x="5010900" y="2788957"/>
            <a:ext cx="0" cy="191749"/>
          </a:xfrm>
          <a:prstGeom prst="straightConnector1">
            <a:avLst/>
          </a:prstGeom>
          <a:solidFill>
            <a:srgbClr val="003366"/>
          </a:solidFill>
          <a:ln w="28575" cap="flat" cmpd="sng" algn="ctr">
            <a:solidFill>
              <a:srgbClr val="FF6600"/>
            </a:solidFill>
            <a:prstDash val="solid"/>
            <a:round/>
            <a:headEnd type="none" w="med" len="med"/>
            <a:tailEnd type="arrow"/>
          </a:ln>
          <a:effectLst/>
        </p:spPr>
      </p:cxnSp>
      <p:pic>
        <p:nvPicPr>
          <p:cNvPr id="18" name="Picture 3"/>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3583" y1="14187" x2="3583" y2="14187"/>
                        <a14:backgroundMark x1="25896" y1="22145" x2="25896" y2="22145"/>
                      </a14:backgroundRemoval>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5221787" y="1504263"/>
            <a:ext cx="1725307" cy="100765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pic>
      <p:sp>
        <p:nvSpPr>
          <p:cNvPr id="3" name="正方形/長方形 2"/>
          <p:cNvSpPr/>
          <p:nvPr/>
        </p:nvSpPr>
        <p:spPr>
          <a:xfrm>
            <a:off x="0" y="6044540"/>
            <a:ext cx="12204700" cy="815048"/>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Tree>
    <p:extLst>
      <p:ext uri="{BB962C8B-B14F-4D97-AF65-F5344CB8AC3E}">
        <p14:creationId xmlns:p14="http://schemas.microsoft.com/office/powerpoint/2010/main" val="6619197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700" dirty="0"/>
              <a:t>Large Box Lens configuration</a:t>
            </a:r>
          </a:p>
        </p:txBody>
      </p:sp>
      <p:pic>
        <p:nvPicPr>
          <p:cNvPr id="8" name="Image 7"/>
          <p:cNvPicPr>
            <a:picLocks noChangeAspect="1"/>
          </p:cNvPicPr>
          <p:nvPr/>
        </p:nvPicPr>
        <p:blipFill rotWithShape="1">
          <a:blip r:embed="rId2" cstate="print">
            <a:extLst>
              <a:ext uri="{28A0092B-C50C-407E-A947-70E740481C1C}">
                <a14:useLocalDpi xmlns:a14="http://schemas.microsoft.com/office/drawing/2010/main" val="0"/>
              </a:ext>
            </a:extLst>
          </a:blip>
          <a:srcRect t="24435" b="22425"/>
          <a:stretch/>
        </p:blipFill>
        <p:spPr>
          <a:xfrm>
            <a:off x="555479" y="1079750"/>
            <a:ext cx="11122616" cy="3936306"/>
          </a:xfrm>
          <a:prstGeom prst="rect">
            <a:avLst/>
          </a:prstGeom>
          <a:ln>
            <a:solidFill>
              <a:schemeClr val="tx1"/>
            </a:solidFill>
          </a:ln>
        </p:spPr>
      </p:pic>
      <p:cxnSp>
        <p:nvCxnSpPr>
          <p:cNvPr id="10" name="Connecteur droit avec flèche 9"/>
          <p:cNvCxnSpPr/>
          <p:nvPr/>
        </p:nvCxnSpPr>
        <p:spPr>
          <a:xfrm flipH="1" flipV="1">
            <a:off x="7353720" y="3720194"/>
            <a:ext cx="7723" cy="1551526"/>
          </a:xfrm>
          <a:prstGeom prst="straightConnector1">
            <a:avLst/>
          </a:prstGeom>
          <a:ln w="28575">
            <a:solidFill>
              <a:srgbClr val="FFC000"/>
            </a:solidFill>
            <a:tailEnd type="arrow"/>
          </a:ln>
        </p:spPr>
        <p:style>
          <a:lnRef idx="1">
            <a:schemeClr val="accent2"/>
          </a:lnRef>
          <a:fillRef idx="0">
            <a:schemeClr val="accent2"/>
          </a:fillRef>
          <a:effectRef idx="0">
            <a:schemeClr val="accent2"/>
          </a:effectRef>
          <a:fontRef idx="minor">
            <a:schemeClr val="tx1"/>
          </a:fontRef>
        </p:style>
      </p:cxnSp>
      <p:cxnSp>
        <p:nvCxnSpPr>
          <p:cNvPr id="11" name="Connecteur droit avec flèche 10"/>
          <p:cNvCxnSpPr/>
          <p:nvPr/>
        </p:nvCxnSpPr>
        <p:spPr>
          <a:xfrm flipH="1" flipV="1">
            <a:off x="3831350" y="4615509"/>
            <a:ext cx="7724" cy="783241"/>
          </a:xfrm>
          <a:prstGeom prst="straightConnector1">
            <a:avLst/>
          </a:prstGeom>
          <a:ln w="28575">
            <a:solidFill>
              <a:srgbClr val="FFC000"/>
            </a:solidFill>
            <a:tailEnd type="arrow"/>
          </a:ln>
        </p:spPr>
        <p:style>
          <a:lnRef idx="1">
            <a:schemeClr val="accent2"/>
          </a:lnRef>
          <a:fillRef idx="0">
            <a:schemeClr val="accent2"/>
          </a:fillRef>
          <a:effectRef idx="0">
            <a:schemeClr val="accent2"/>
          </a:effectRef>
          <a:fontRef idx="minor">
            <a:schemeClr val="tx1"/>
          </a:fontRef>
        </p:style>
      </p:cxnSp>
      <p:cxnSp>
        <p:nvCxnSpPr>
          <p:cNvPr id="13" name="Connecteur droit avec flèche 12"/>
          <p:cNvCxnSpPr/>
          <p:nvPr/>
        </p:nvCxnSpPr>
        <p:spPr>
          <a:xfrm flipV="1">
            <a:off x="8620695" y="3998050"/>
            <a:ext cx="0" cy="1197716"/>
          </a:xfrm>
          <a:prstGeom prst="straightConnector1">
            <a:avLst/>
          </a:prstGeom>
          <a:ln w="28575">
            <a:solidFill>
              <a:srgbClr val="FFC000"/>
            </a:solidFill>
            <a:tailEnd type="arrow"/>
          </a:ln>
        </p:spPr>
        <p:style>
          <a:lnRef idx="1">
            <a:schemeClr val="accent2"/>
          </a:lnRef>
          <a:fillRef idx="0">
            <a:schemeClr val="accent2"/>
          </a:fillRef>
          <a:effectRef idx="0">
            <a:schemeClr val="accent2"/>
          </a:effectRef>
          <a:fontRef idx="minor">
            <a:schemeClr val="tx1"/>
          </a:fontRef>
        </p:style>
      </p:cxnSp>
      <p:cxnSp>
        <p:nvCxnSpPr>
          <p:cNvPr id="14" name="Connecteur droit avec flèche 13"/>
          <p:cNvCxnSpPr/>
          <p:nvPr/>
        </p:nvCxnSpPr>
        <p:spPr>
          <a:xfrm flipV="1">
            <a:off x="10679113" y="3366281"/>
            <a:ext cx="0" cy="1829485"/>
          </a:xfrm>
          <a:prstGeom prst="straightConnector1">
            <a:avLst/>
          </a:prstGeom>
          <a:ln w="28575">
            <a:solidFill>
              <a:srgbClr val="FFC000"/>
            </a:solidFill>
            <a:tailEnd type="arrow"/>
          </a:ln>
        </p:spPr>
        <p:style>
          <a:lnRef idx="1">
            <a:schemeClr val="accent2"/>
          </a:lnRef>
          <a:fillRef idx="0">
            <a:schemeClr val="accent2"/>
          </a:fillRef>
          <a:effectRef idx="0">
            <a:schemeClr val="accent2"/>
          </a:effectRef>
          <a:fontRef idx="minor">
            <a:schemeClr val="tx1"/>
          </a:fontRef>
        </p:style>
      </p:cxnSp>
      <p:sp>
        <p:nvSpPr>
          <p:cNvPr id="17" name="ZoneTexte 16"/>
          <p:cNvSpPr txBox="1"/>
          <p:nvPr/>
        </p:nvSpPr>
        <p:spPr>
          <a:xfrm>
            <a:off x="2459187" y="5503615"/>
            <a:ext cx="2784071" cy="430970"/>
          </a:xfrm>
          <a:prstGeom prst="rect">
            <a:avLst/>
          </a:prstGeom>
          <a:noFill/>
        </p:spPr>
        <p:txBody>
          <a:bodyPr wrap="none" lIns="122003" tIns="61001" rIns="122003" bIns="61001" rtlCol="0">
            <a:spAutoFit/>
          </a:bodyPr>
          <a:lstStyle/>
          <a:p>
            <a:pPr algn="ctr"/>
            <a:r>
              <a:rPr lang="fr-FR" sz="2000" b="1" dirty="0"/>
              <a:t>Large box </a:t>
            </a:r>
            <a:r>
              <a:rPr lang="fr-FR" sz="2000" b="1" dirty="0" err="1"/>
              <a:t>lens</a:t>
            </a:r>
            <a:r>
              <a:rPr lang="fr-FR" sz="2000" b="1" dirty="0"/>
              <a:t> (2/3’’)</a:t>
            </a:r>
          </a:p>
        </p:txBody>
      </p:sp>
      <p:sp>
        <p:nvSpPr>
          <p:cNvPr id="18" name="ZoneTexte 17"/>
          <p:cNvSpPr txBox="1"/>
          <p:nvPr/>
        </p:nvSpPr>
        <p:spPr>
          <a:xfrm>
            <a:off x="5648297" y="5195767"/>
            <a:ext cx="3410845" cy="738747"/>
          </a:xfrm>
          <a:prstGeom prst="rect">
            <a:avLst/>
          </a:prstGeom>
          <a:noFill/>
        </p:spPr>
        <p:txBody>
          <a:bodyPr wrap="none" lIns="122003" tIns="61001" rIns="122003" bIns="61001" rtlCol="0">
            <a:spAutoFit/>
          </a:bodyPr>
          <a:lstStyle/>
          <a:p>
            <a:pPr algn="ctr"/>
            <a:r>
              <a:rPr lang="fr-FR" sz="2000" b="1" dirty="0"/>
              <a:t>LA-FZB2</a:t>
            </a:r>
          </a:p>
          <a:p>
            <a:pPr algn="ctr"/>
            <a:r>
              <a:rPr lang="fr-FR" sz="2000" b="1" dirty="0"/>
              <a:t>(FZ to B4 Optical Adapter)</a:t>
            </a:r>
          </a:p>
        </p:txBody>
      </p:sp>
      <p:sp>
        <p:nvSpPr>
          <p:cNvPr id="19" name="ZoneTexte 18"/>
          <p:cNvSpPr txBox="1"/>
          <p:nvPr/>
        </p:nvSpPr>
        <p:spPr>
          <a:xfrm>
            <a:off x="7965106" y="5140832"/>
            <a:ext cx="1395935" cy="430970"/>
          </a:xfrm>
          <a:prstGeom prst="rect">
            <a:avLst/>
          </a:prstGeom>
          <a:noFill/>
        </p:spPr>
        <p:txBody>
          <a:bodyPr wrap="none" lIns="122003" tIns="61001" rIns="122003" bIns="61001" rtlCol="0">
            <a:spAutoFit/>
          </a:bodyPr>
          <a:lstStyle/>
          <a:p>
            <a:pPr algn="ctr"/>
            <a:r>
              <a:rPr lang="fr-FR" sz="2000" b="1" dirty="0"/>
              <a:t>PMW-F55</a:t>
            </a:r>
          </a:p>
        </p:txBody>
      </p:sp>
      <p:sp>
        <p:nvSpPr>
          <p:cNvPr id="20" name="ZoneTexte 19"/>
          <p:cNvSpPr txBox="1"/>
          <p:nvPr/>
        </p:nvSpPr>
        <p:spPr>
          <a:xfrm>
            <a:off x="10043451" y="5247185"/>
            <a:ext cx="2275791" cy="1277356"/>
          </a:xfrm>
          <a:prstGeom prst="rect">
            <a:avLst/>
          </a:prstGeom>
          <a:noFill/>
        </p:spPr>
        <p:txBody>
          <a:bodyPr wrap="none" lIns="122003" tIns="61001" rIns="122003" bIns="61001" rtlCol="0">
            <a:spAutoFit/>
          </a:bodyPr>
          <a:lstStyle/>
          <a:p>
            <a:r>
              <a:rPr lang="fr-FR" sz="2000" b="1" dirty="0"/>
              <a:t>CA-4000</a:t>
            </a:r>
          </a:p>
          <a:p>
            <a:r>
              <a:rPr lang="fr-FR" sz="2000" b="1" dirty="0"/>
              <a:t>+ Power Booster</a:t>
            </a:r>
          </a:p>
          <a:p>
            <a:r>
              <a:rPr lang="fr-FR" sz="2000" b="1" dirty="0"/>
              <a:t>   (SKC-PB40)</a:t>
            </a:r>
          </a:p>
          <a:p>
            <a:pPr algn="ctr"/>
            <a:endParaRPr lang="fr-FR" sz="1500" b="1" dirty="0"/>
          </a:p>
        </p:txBody>
      </p:sp>
      <p:cxnSp>
        <p:nvCxnSpPr>
          <p:cNvPr id="15" name="Connecteur droit avec flèche 14"/>
          <p:cNvCxnSpPr>
            <a:stCxn id="16" idx="0"/>
          </p:cNvCxnSpPr>
          <p:nvPr/>
        </p:nvCxnSpPr>
        <p:spPr>
          <a:xfrm flipH="1" flipV="1">
            <a:off x="9319925" y="4148718"/>
            <a:ext cx="17754" cy="1737252"/>
          </a:xfrm>
          <a:prstGeom prst="straightConnector1">
            <a:avLst/>
          </a:prstGeom>
          <a:ln w="28575">
            <a:solidFill>
              <a:srgbClr val="FFC000"/>
            </a:solidFill>
            <a:tailEnd type="arrow"/>
          </a:ln>
        </p:spPr>
        <p:style>
          <a:lnRef idx="1">
            <a:schemeClr val="accent2"/>
          </a:lnRef>
          <a:fillRef idx="0">
            <a:schemeClr val="accent2"/>
          </a:fillRef>
          <a:effectRef idx="0">
            <a:schemeClr val="accent2"/>
          </a:effectRef>
          <a:fontRef idx="minor">
            <a:schemeClr val="tx1"/>
          </a:fontRef>
        </p:style>
      </p:cxnSp>
      <p:sp>
        <p:nvSpPr>
          <p:cNvPr id="16" name="ZoneTexte 15"/>
          <p:cNvSpPr txBox="1"/>
          <p:nvPr/>
        </p:nvSpPr>
        <p:spPr>
          <a:xfrm>
            <a:off x="8593192" y="5885970"/>
            <a:ext cx="1488973" cy="430970"/>
          </a:xfrm>
          <a:prstGeom prst="rect">
            <a:avLst/>
          </a:prstGeom>
          <a:noFill/>
        </p:spPr>
        <p:txBody>
          <a:bodyPr wrap="none" lIns="122003" tIns="61001" rIns="122003" bIns="61001" rtlCol="0">
            <a:spAutoFit/>
          </a:bodyPr>
          <a:lstStyle/>
          <a:p>
            <a:pPr algn="ctr"/>
            <a:r>
              <a:rPr lang="fr-FR" sz="2000" b="1" dirty="0"/>
              <a:t>VCT-FSA5</a:t>
            </a:r>
          </a:p>
        </p:txBody>
      </p:sp>
      <p:grpSp>
        <p:nvGrpSpPr>
          <p:cNvPr id="12" name="グループ化 11"/>
          <p:cNvGrpSpPr/>
          <p:nvPr/>
        </p:nvGrpSpPr>
        <p:grpSpPr>
          <a:xfrm>
            <a:off x="1674541" y="2028960"/>
            <a:ext cx="4442246" cy="2119758"/>
            <a:chOff x="2007358" y="2434188"/>
            <a:chExt cx="5325148" cy="2362361"/>
          </a:xfrm>
          <a:solidFill>
            <a:schemeClr val="tx1">
              <a:lumMod val="65000"/>
              <a:lumOff val="35000"/>
            </a:schemeClr>
          </a:solidFill>
        </p:grpSpPr>
        <p:grpSp>
          <p:nvGrpSpPr>
            <p:cNvPr id="7" name="グループ化 6"/>
            <p:cNvGrpSpPr/>
            <p:nvPr/>
          </p:nvGrpSpPr>
          <p:grpSpPr>
            <a:xfrm>
              <a:off x="2007358" y="2434188"/>
              <a:ext cx="5325148" cy="2362361"/>
              <a:chOff x="2007358" y="2434188"/>
              <a:chExt cx="5325148" cy="2362361"/>
            </a:xfrm>
            <a:grpFill/>
          </p:grpSpPr>
          <p:sp>
            <p:nvSpPr>
              <p:cNvPr id="3" name="正方形/長方形 2"/>
              <p:cNvSpPr/>
              <p:nvPr/>
            </p:nvSpPr>
            <p:spPr>
              <a:xfrm>
                <a:off x="2057400" y="2514600"/>
                <a:ext cx="914400" cy="1676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正方形/長方形 3"/>
              <p:cNvSpPr/>
              <p:nvPr/>
            </p:nvSpPr>
            <p:spPr>
              <a:xfrm>
                <a:off x="2057400" y="3124200"/>
                <a:ext cx="5275106" cy="167234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正方形/長方形 5"/>
              <p:cNvSpPr/>
              <p:nvPr/>
            </p:nvSpPr>
            <p:spPr>
              <a:xfrm>
                <a:off x="2007358" y="2434188"/>
                <a:ext cx="914400" cy="533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正方形/長方形 8"/>
            <p:cNvSpPr/>
            <p:nvPr/>
          </p:nvSpPr>
          <p:spPr>
            <a:xfrm rot="2951822">
              <a:off x="2464559" y="2703734"/>
              <a:ext cx="914400" cy="914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40095133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正方形/長方形 2"/>
          <p:cNvSpPr/>
          <p:nvPr/>
        </p:nvSpPr>
        <p:spPr>
          <a:xfrm>
            <a:off x="0" y="4534567"/>
            <a:ext cx="12204700" cy="230425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lIns="91360" tIns="45673" rIns="91360" bIns="45673" spcCol="0" rtlCol="0" anchor="ctr"/>
          <a:lstStyle/>
          <a:p>
            <a:pPr algn="ctr"/>
            <a:endParaRPr kumimoji="1" lang="ja-JP" altLang="en-US"/>
          </a:p>
        </p:txBody>
      </p:sp>
      <p:sp>
        <p:nvSpPr>
          <p:cNvPr id="2" name="タイトル 1"/>
          <p:cNvSpPr>
            <a:spLocks noGrp="1"/>
          </p:cNvSpPr>
          <p:nvPr>
            <p:ph type="title"/>
          </p:nvPr>
        </p:nvSpPr>
        <p:spPr/>
        <p:txBody>
          <a:bodyPr/>
          <a:lstStyle/>
          <a:p>
            <a:r>
              <a:rPr lang="en-US" altLang="ja-JP" dirty="0"/>
              <a:t>Professional 4K Live Camera</a:t>
            </a:r>
            <a:br>
              <a:rPr lang="en-US" altLang="ja-JP" dirty="0"/>
            </a:br>
            <a:endParaRPr kumimoji="1" lang="ja-JP" altLang="en-US" dirty="0"/>
          </a:p>
        </p:txBody>
      </p:sp>
      <p:sp>
        <p:nvSpPr>
          <p:cNvPr id="19" name="正方形/長方形 18"/>
          <p:cNvSpPr/>
          <p:nvPr/>
        </p:nvSpPr>
        <p:spPr>
          <a:xfrm>
            <a:off x="9293389" y="6300659"/>
            <a:ext cx="1690859" cy="4573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21878" tIns="60947" rIns="121878" bIns="60947" rtlCol="0" anchor="ctr"/>
          <a:lstStyle/>
          <a:p>
            <a:pPr algn="ctr" defTabSz="1218979" fontAlgn="base">
              <a:spcBef>
                <a:spcPct val="0"/>
              </a:spcBef>
              <a:spcAft>
                <a:spcPct val="0"/>
              </a:spcAft>
            </a:pPr>
            <a:endParaRPr lang="ja-JP" altLang="en-US" sz="2400">
              <a:solidFill>
                <a:srgbClr val="FFFFFF"/>
              </a:solidFill>
            </a:endParaRPr>
          </a:p>
        </p:txBody>
      </p:sp>
      <p:sp>
        <p:nvSpPr>
          <p:cNvPr id="20" name="コンテンツ プレースホルダー 1"/>
          <p:cNvSpPr>
            <a:spLocks noGrp="1"/>
          </p:cNvSpPr>
          <p:nvPr>
            <p:ph idx="4294967295"/>
          </p:nvPr>
        </p:nvSpPr>
        <p:spPr>
          <a:xfrm>
            <a:off x="949254" y="1365568"/>
            <a:ext cx="10679113" cy="4782657"/>
          </a:xfrm>
          <a:prstGeom prst="rect">
            <a:avLst/>
          </a:prstGeom>
        </p:spPr>
        <p:txBody>
          <a:bodyPr lIns="91360" tIns="45673" rIns="91360" bIns="45673"/>
          <a:lstStyle/>
          <a:p>
            <a:pPr marL="380883" indent="-380883" defTabSz="1561577"/>
            <a:endParaRPr lang="en-US" altLang="ja-JP" smtClean="0">
              <a:latin typeface="+mn-lt"/>
              <a:ea typeface="Meiryo UI" pitchFamily="50" charset="-128"/>
              <a:cs typeface="Meiryo UI" pitchFamily="50" charset="-128"/>
            </a:endParaRPr>
          </a:p>
          <a:p>
            <a:pPr lvl="2" indent="0" defTabSz="1561577">
              <a:buNone/>
            </a:pPr>
            <a:endParaRPr lang="en-US" altLang="ja-JP" smtClean="0">
              <a:latin typeface="+mn-lt"/>
              <a:ea typeface="Meiryo UI" pitchFamily="50" charset="-128"/>
              <a:cs typeface="Meiryo UI" pitchFamily="50" charset="-128"/>
            </a:endParaRPr>
          </a:p>
        </p:txBody>
      </p:sp>
      <p:sp>
        <p:nvSpPr>
          <p:cNvPr id="21" name="曲折矢印 40"/>
          <p:cNvSpPr/>
          <p:nvPr/>
        </p:nvSpPr>
        <p:spPr>
          <a:xfrm rot="5400000">
            <a:off x="4032978" y="3247135"/>
            <a:ext cx="1888504" cy="1440833"/>
          </a:xfrm>
          <a:prstGeom prst="bentArrow">
            <a:avLst>
              <a:gd name="adj1" fmla="val 6794"/>
              <a:gd name="adj2" fmla="val 3536"/>
              <a:gd name="adj3" fmla="val 0"/>
              <a:gd name="adj4" fmla="val 21249"/>
            </a:avLst>
          </a:prstGeom>
          <a:solidFill>
            <a:srgbClr val="000000"/>
          </a:solidFill>
          <a:ln w="25400" cap="flat" cmpd="sng" algn="ctr">
            <a:noFill/>
            <a:prstDash val="solid"/>
          </a:ln>
          <a:effectLst/>
        </p:spPr>
        <p:txBody>
          <a:bodyPr lIns="85230" tIns="42608" rIns="85230" bIns="42608" anchor="ctr"/>
          <a:lstStyle/>
          <a:p>
            <a:pPr algn="ctr" defTabSz="851576">
              <a:defRPr/>
            </a:pPr>
            <a:endParaRPr lang="ja-JP" altLang="en-US" sz="1700" b="1" kern="0" dirty="0">
              <a:solidFill>
                <a:srgbClr val="000000"/>
              </a:solidFill>
              <a:ea typeface="ＭＳ Ｐゴシック"/>
            </a:endParaRPr>
          </a:p>
        </p:txBody>
      </p:sp>
      <p:pic>
        <p:nvPicPr>
          <p:cNvPr id="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056" y="1681024"/>
            <a:ext cx="4517434" cy="2261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 name="テキスト ボックス 30"/>
          <p:cNvSpPr txBox="1">
            <a:spLocks noChangeArrowheads="1"/>
          </p:cNvSpPr>
          <p:nvPr/>
        </p:nvSpPr>
        <p:spPr bwMode="auto">
          <a:xfrm>
            <a:off x="4333096" y="3243504"/>
            <a:ext cx="1392098" cy="547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230" tIns="42608" rIns="85230" bIns="42608">
            <a:spAutoFit/>
          </a:bodyPr>
          <a:lstStyle>
            <a:lvl1pPr defTabSz="638175" eaLnBrk="0" hangingPunct="0">
              <a:defRPr>
                <a:solidFill>
                  <a:schemeClr val="tx1"/>
                </a:solidFill>
                <a:latin typeface="Arial" pitchFamily="34" charset="0"/>
                <a:cs typeface="Arial" pitchFamily="34" charset="0"/>
              </a:defRPr>
            </a:lvl1pPr>
            <a:lvl2pPr marL="742950" indent="-285750" defTabSz="638175" eaLnBrk="0" hangingPunct="0">
              <a:defRPr>
                <a:solidFill>
                  <a:schemeClr val="tx1"/>
                </a:solidFill>
                <a:latin typeface="Arial" pitchFamily="34" charset="0"/>
                <a:cs typeface="Arial" pitchFamily="34" charset="0"/>
              </a:defRPr>
            </a:lvl2pPr>
            <a:lvl3pPr marL="1143000" indent="-228600" defTabSz="638175" eaLnBrk="0" hangingPunct="0">
              <a:defRPr>
                <a:solidFill>
                  <a:schemeClr val="tx1"/>
                </a:solidFill>
                <a:latin typeface="Arial" pitchFamily="34" charset="0"/>
                <a:cs typeface="Arial" pitchFamily="34" charset="0"/>
              </a:defRPr>
            </a:lvl3pPr>
            <a:lvl4pPr marL="1600200" indent="-228600" defTabSz="638175" eaLnBrk="0" hangingPunct="0">
              <a:defRPr>
                <a:solidFill>
                  <a:schemeClr val="tx1"/>
                </a:solidFill>
                <a:latin typeface="Arial" pitchFamily="34" charset="0"/>
                <a:cs typeface="Arial" pitchFamily="34" charset="0"/>
              </a:defRPr>
            </a:lvl4pPr>
            <a:lvl5pPr marL="2057400" indent="-228600" defTabSz="638175" eaLnBrk="0" hangingPunct="0">
              <a:defRPr>
                <a:solidFill>
                  <a:schemeClr val="tx1"/>
                </a:solidFill>
                <a:latin typeface="Arial" pitchFamily="34" charset="0"/>
                <a:cs typeface="Arial" pitchFamily="34" charset="0"/>
              </a:defRPr>
            </a:lvl5pPr>
            <a:lvl6pPr marL="2514600" indent="-228600" defTabSz="638175"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638175"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638175"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638175"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0"/>
              </a:spcBef>
              <a:spcAft>
                <a:spcPct val="0"/>
              </a:spcAft>
            </a:pPr>
            <a:r>
              <a:rPr lang="en-US" altLang="ja-JP" sz="1500" b="1" dirty="0">
                <a:solidFill>
                  <a:srgbClr val="FF0000"/>
                </a:solidFill>
                <a:ea typeface="メイリオ" pitchFamily="50" charset="-128"/>
              </a:rPr>
              <a:t>Power</a:t>
            </a:r>
          </a:p>
          <a:p>
            <a:pPr algn="ctr" eaLnBrk="1" fontAlgn="base" hangingPunct="1">
              <a:spcBef>
                <a:spcPct val="0"/>
              </a:spcBef>
              <a:spcAft>
                <a:spcPct val="0"/>
              </a:spcAft>
            </a:pPr>
            <a:endParaRPr lang="en-US" altLang="ja-JP" sz="1500" b="1" dirty="0">
              <a:solidFill>
                <a:srgbClr val="FF0000"/>
              </a:solidFill>
              <a:ea typeface="メイリオ" pitchFamily="50" charset="-128"/>
            </a:endParaRPr>
          </a:p>
        </p:txBody>
      </p:sp>
      <p:sp>
        <p:nvSpPr>
          <p:cNvPr id="34" name="二等辺三角形 41"/>
          <p:cNvSpPr/>
          <p:nvPr/>
        </p:nvSpPr>
        <p:spPr bwMode="auto">
          <a:xfrm>
            <a:off x="5216663" y="3150349"/>
            <a:ext cx="186461" cy="232887"/>
          </a:xfrm>
          <a:prstGeom prst="triangle">
            <a:avLst/>
          </a:prstGeom>
          <a:solidFill>
            <a:srgbClr val="FFFFFF"/>
          </a:solidFill>
          <a:ln w="9525" cap="flat" cmpd="sng" algn="ctr">
            <a:noFill/>
            <a:prstDash val="solid"/>
            <a:round/>
            <a:headEnd type="none" w="med" len="med"/>
            <a:tailEnd type="none" w="med" len="med"/>
          </a:ln>
          <a:effectLst/>
        </p:spPr>
        <p:txBody>
          <a:bodyPr lIns="85230" tIns="42608" rIns="85230" bIns="42608"/>
          <a:lstStyle/>
          <a:p>
            <a:pPr algn="ctr" defTabSz="850619" fontAlgn="base">
              <a:spcBef>
                <a:spcPct val="0"/>
              </a:spcBef>
              <a:spcAft>
                <a:spcPct val="0"/>
              </a:spcAft>
            </a:pPr>
            <a:endParaRPr lang="ja-JP" altLang="en-US" sz="900" b="1">
              <a:solidFill>
                <a:srgbClr val="000000"/>
              </a:solidFill>
              <a:ea typeface="ＭＳ Ｐゴシック" pitchFamily="50" charset="-128"/>
            </a:endParaRPr>
          </a:p>
        </p:txBody>
      </p:sp>
      <p:sp>
        <p:nvSpPr>
          <p:cNvPr id="35" name="曲折矢印 42"/>
          <p:cNvSpPr/>
          <p:nvPr/>
        </p:nvSpPr>
        <p:spPr>
          <a:xfrm flipH="1">
            <a:off x="5074717" y="3179970"/>
            <a:ext cx="358089" cy="491180"/>
          </a:xfrm>
          <a:prstGeom prst="bentArrow">
            <a:avLst>
              <a:gd name="adj1" fmla="val 0"/>
              <a:gd name="adj2" fmla="val 12255"/>
              <a:gd name="adj3" fmla="val 25000"/>
              <a:gd name="adj4" fmla="val 43750"/>
            </a:avLst>
          </a:prstGeom>
          <a:solidFill>
            <a:srgbClr val="FF0000"/>
          </a:solidFill>
          <a:ln w="25400" cap="flat" cmpd="sng" algn="ctr">
            <a:solidFill>
              <a:srgbClr val="FF0000"/>
            </a:solidFill>
            <a:prstDash val="solid"/>
          </a:ln>
          <a:effectLst/>
        </p:spPr>
        <p:txBody>
          <a:bodyPr lIns="85230" tIns="42608" rIns="85230" bIns="42608" anchor="ctr"/>
          <a:lstStyle/>
          <a:p>
            <a:pPr algn="ctr" defTabSz="851576">
              <a:defRPr/>
            </a:pPr>
            <a:endParaRPr lang="ja-JP" altLang="en-US" sz="1700" b="1" kern="0" dirty="0">
              <a:solidFill>
                <a:srgbClr val="000000"/>
              </a:solidFill>
              <a:ea typeface="ＭＳ Ｐゴシック"/>
            </a:endParaRPr>
          </a:p>
        </p:txBody>
      </p:sp>
      <p:sp>
        <p:nvSpPr>
          <p:cNvPr id="36" name="角丸四角形 45"/>
          <p:cNvSpPr/>
          <p:nvPr/>
        </p:nvSpPr>
        <p:spPr>
          <a:xfrm>
            <a:off x="2655474" y="3619342"/>
            <a:ext cx="1312239" cy="407492"/>
          </a:xfrm>
          <a:prstGeom prst="roundRect">
            <a:avLst/>
          </a:prstGeom>
          <a:noFill/>
          <a:ln w="25400" cap="flat" cmpd="sng" algn="ctr">
            <a:noFill/>
            <a:prstDash val="solid"/>
          </a:ln>
          <a:effectLst/>
        </p:spPr>
        <p:txBody>
          <a:bodyPr wrap="none" lIns="59953" tIns="29974" rIns="59953" bIns="29974" anchor="ctr">
            <a:spAutoFit/>
          </a:bodyPr>
          <a:lstStyle/>
          <a:p>
            <a:pPr algn="ctr" defTabSz="851576">
              <a:defRPr/>
            </a:pPr>
            <a:r>
              <a:rPr lang="en-US" altLang="ja-JP" sz="2000" b="1" kern="0" dirty="0">
                <a:latin typeface="Arial" pitchFamily="34" charset="0"/>
                <a:ea typeface="ＭＳ Ｐゴシック"/>
              </a:rPr>
              <a:t>PMW-F55</a:t>
            </a:r>
            <a:endParaRPr lang="ja-JP" altLang="en-US" sz="2000" b="1" kern="0" dirty="0">
              <a:latin typeface="Arial" pitchFamily="34" charset="0"/>
              <a:ea typeface="ＭＳ Ｐゴシック"/>
            </a:endParaRPr>
          </a:p>
        </p:txBody>
      </p:sp>
      <p:sp>
        <p:nvSpPr>
          <p:cNvPr id="37" name="角丸四角形 49"/>
          <p:cNvSpPr/>
          <p:nvPr/>
        </p:nvSpPr>
        <p:spPr>
          <a:xfrm>
            <a:off x="65705" y="1964222"/>
            <a:ext cx="1297393" cy="407492"/>
          </a:xfrm>
          <a:prstGeom prst="roundRect">
            <a:avLst/>
          </a:prstGeom>
          <a:noFill/>
          <a:ln w="25400" cap="flat" cmpd="sng" algn="ctr">
            <a:noFill/>
            <a:prstDash val="solid"/>
          </a:ln>
          <a:effectLst/>
        </p:spPr>
        <p:txBody>
          <a:bodyPr wrap="none" lIns="59953" tIns="29974" rIns="59953" bIns="29974" anchor="ctr">
            <a:spAutoFit/>
          </a:bodyPr>
          <a:lstStyle/>
          <a:p>
            <a:pPr defTabSz="851576">
              <a:defRPr/>
            </a:pPr>
            <a:r>
              <a:rPr lang="en-US" altLang="ja-JP" sz="2000" b="1" kern="0" dirty="0" smtClean="0">
                <a:solidFill>
                  <a:srgbClr val="000000"/>
                </a:solidFill>
                <a:latin typeface="Arial" pitchFamily="34" charset="0"/>
                <a:ea typeface="ＭＳ Ｐゴシック"/>
              </a:rPr>
              <a:t> </a:t>
            </a:r>
            <a:r>
              <a:rPr lang="en-US" altLang="ja-JP" sz="2000" b="1" kern="0" dirty="0">
                <a:solidFill>
                  <a:srgbClr val="000000"/>
                </a:solidFill>
                <a:latin typeface="Arial" pitchFamily="34" charset="0"/>
                <a:ea typeface="ＭＳ Ｐゴシック"/>
              </a:rPr>
              <a:t>PL Lens </a:t>
            </a:r>
          </a:p>
        </p:txBody>
      </p:sp>
      <p:pic>
        <p:nvPicPr>
          <p:cNvPr id="38" name="Picture 3" descr="\\Jps00001447\models\ALCAM\01-個人別\suge\素材画像\tk11090601_07_hdcu2000--_nm[2].jpg"/>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16000"/>
                    </a14:imgEffect>
                  </a14:imgLayer>
                </a14:imgProps>
              </a:ext>
              <a:ext uri="{28A0092B-C50C-407E-A947-70E740481C1C}">
                <a14:useLocalDpi xmlns:a14="http://schemas.microsoft.com/office/drawing/2010/main" val="0"/>
              </a:ext>
            </a:extLst>
          </a:blip>
          <a:srcRect/>
          <a:stretch>
            <a:fillRect/>
          </a:stretch>
        </p:blipFill>
        <p:spPr bwMode="auto">
          <a:xfrm>
            <a:off x="5485759" y="4869460"/>
            <a:ext cx="3517327" cy="940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 descr="\\Jps00001447\models\ALCAM\01-個人別\suge\素材画像\tk11090601_07_hdcu2000--_nm[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85759" y="4048004"/>
            <a:ext cx="3517327" cy="489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62918" y="4139045"/>
            <a:ext cx="1161142" cy="3408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pic>
      <p:cxnSp>
        <p:nvCxnSpPr>
          <p:cNvPr id="41" name="曲線コネクタ 63"/>
          <p:cNvCxnSpPr>
            <a:cxnSpLocks noChangeShapeType="1"/>
            <a:stCxn id="39" idx="2"/>
            <a:endCxn id="38" idx="0"/>
          </p:cNvCxnSpPr>
          <p:nvPr/>
        </p:nvCxnSpPr>
        <p:spPr bwMode="auto">
          <a:xfrm rot="5400000">
            <a:off x="7078245" y="4703258"/>
            <a:ext cx="332393" cy="16951"/>
          </a:xfrm>
          <a:prstGeom prst="curvedConnector3">
            <a:avLst>
              <a:gd name="adj1" fmla="val 50000"/>
            </a:avLst>
          </a:prstGeom>
          <a:noFill/>
          <a:ln>
            <a:noFill/>
          </a:ln>
          <a:extLst>
            <a:ext uri="{91240B29-F687-4F45-9708-019B960494DF}">
              <a14:hiddenLine xmlns:a14="http://schemas.microsoft.com/office/drawing/2010/main" w="9525" algn="ctr">
                <a:solidFill>
                  <a:srgbClr val="000000"/>
                </a:solidFill>
                <a:round/>
                <a:headEnd/>
                <a:tailEnd/>
              </a14:hiddenLine>
            </a:ext>
          </a:extLst>
        </p:spPr>
      </p:cxnSp>
      <p:sp>
        <p:nvSpPr>
          <p:cNvPr id="42" name="テキスト ボックス 64"/>
          <p:cNvSpPr txBox="1">
            <a:spLocks noChangeArrowheads="1"/>
          </p:cNvSpPr>
          <p:nvPr/>
        </p:nvSpPr>
        <p:spPr bwMode="auto">
          <a:xfrm>
            <a:off x="8914112" y="3813000"/>
            <a:ext cx="958439" cy="282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6138" tIns="38069" rIns="76138" bIns="38069">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1218979" eaLnBrk="1" fontAlgn="base" hangingPunct="1">
              <a:spcBef>
                <a:spcPct val="0"/>
              </a:spcBef>
              <a:spcAft>
                <a:spcPct val="0"/>
              </a:spcAft>
            </a:pPr>
            <a:r>
              <a:rPr lang="en-US" altLang="ja-JP" sz="1300" b="1" dirty="0">
                <a:solidFill>
                  <a:srgbClr val="000000"/>
                </a:solidFill>
                <a:ea typeface="Meiryo UI" pitchFamily="50" charset="-128"/>
              </a:rPr>
              <a:t>3G-SDI x4</a:t>
            </a:r>
            <a:endParaRPr lang="ja-JP" altLang="en-US" sz="1300" b="1" dirty="0">
              <a:solidFill>
                <a:srgbClr val="000000"/>
              </a:solidFill>
              <a:ea typeface="Meiryo UI" pitchFamily="50" charset="-128"/>
            </a:endParaRPr>
          </a:p>
        </p:txBody>
      </p:sp>
      <p:sp>
        <p:nvSpPr>
          <p:cNvPr id="43" name="テキスト ボックス 67"/>
          <p:cNvSpPr txBox="1">
            <a:spLocks noChangeArrowheads="1"/>
          </p:cNvSpPr>
          <p:nvPr/>
        </p:nvSpPr>
        <p:spPr bwMode="auto">
          <a:xfrm>
            <a:off x="8909856" y="4829235"/>
            <a:ext cx="1018346" cy="282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6138" tIns="38069" rIns="76138" bIns="38069">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1218979" eaLnBrk="1" fontAlgn="base" hangingPunct="1">
              <a:spcBef>
                <a:spcPct val="0"/>
              </a:spcBef>
              <a:spcAft>
                <a:spcPct val="0"/>
              </a:spcAft>
            </a:pPr>
            <a:r>
              <a:rPr lang="en-US" altLang="ja-JP" sz="1300" b="1" dirty="0">
                <a:solidFill>
                  <a:srgbClr val="000000"/>
                </a:solidFill>
                <a:ea typeface="Meiryo UI" pitchFamily="50" charset="-128"/>
              </a:rPr>
              <a:t>3G/HD-SDI</a:t>
            </a:r>
            <a:endParaRPr lang="ja-JP" altLang="en-US" sz="1300" b="1" dirty="0">
              <a:solidFill>
                <a:srgbClr val="000000"/>
              </a:solidFill>
              <a:ea typeface="Meiryo UI" pitchFamily="50" charset="-128"/>
            </a:endParaRPr>
          </a:p>
        </p:txBody>
      </p:sp>
      <p:sp>
        <p:nvSpPr>
          <p:cNvPr id="44" name="テキスト ボックス 68"/>
          <p:cNvSpPr txBox="1"/>
          <p:nvPr/>
        </p:nvSpPr>
        <p:spPr>
          <a:xfrm>
            <a:off x="6600903" y="4971103"/>
            <a:ext cx="2272130" cy="343721"/>
          </a:xfrm>
          <a:prstGeom prst="rect">
            <a:avLst/>
          </a:prstGeom>
          <a:noFill/>
        </p:spPr>
        <p:txBody>
          <a:bodyPr wrap="none" lIns="76138" tIns="38069" rIns="76138" bIns="38069">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1218979" eaLnBrk="1" fontAlgn="base" hangingPunct="1">
              <a:spcBef>
                <a:spcPct val="0"/>
              </a:spcBef>
              <a:spcAft>
                <a:spcPct val="0"/>
              </a:spcAft>
            </a:pPr>
            <a:r>
              <a:rPr lang="en-US" altLang="ja-JP" sz="1700" b="1" dirty="0">
                <a:solidFill>
                  <a:srgbClr val="FFFFFF"/>
                </a:solidFill>
                <a:effectLst>
                  <a:outerShdw blurRad="38100" dist="38100" dir="2700000" algn="tl">
                    <a:srgbClr val="C0C0C0"/>
                  </a:outerShdw>
                </a:effectLst>
                <a:latin typeface="AvantGarde"/>
                <a:ea typeface="Meiryo UI" pitchFamily="50" charset="-128"/>
                <a:cs typeface="Meiryo UI" pitchFamily="50" charset="-128"/>
              </a:rPr>
              <a:t>HDCU-2000/2500</a:t>
            </a:r>
            <a:endParaRPr lang="ja-JP" altLang="en-US" sz="1700" b="1" dirty="0">
              <a:solidFill>
                <a:srgbClr val="FFFFFF"/>
              </a:solidFill>
              <a:effectLst>
                <a:outerShdw blurRad="38100" dist="38100" dir="2700000" algn="tl">
                  <a:srgbClr val="C0C0C0"/>
                </a:outerShdw>
              </a:effectLst>
              <a:latin typeface="AvantGarde"/>
              <a:ea typeface="Meiryo UI" pitchFamily="50" charset="-128"/>
              <a:cs typeface="Meiryo UI" pitchFamily="50" charset="-128"/>
            </a:endParaRPr>
          </a:p>
        </p:txBody>
      </p:sp>
      <p:sp>
        <p:nvSpPr>
          <p:cNvPr id="45" name="正方形/長方形 70"/>
          <p:cNvSpPr/>
          <p:nvPr/>
        </p:nvSpPr>
        <p:spPr>
          <a:xfrm>
            <a:off x="5667983" y="4558239"/>
            <a:ext cx="1148849" cy="282145"/>
          </a:xfrm>
          <a:prstGeom prst="rect">
            <a:avLst/>
          </a:prstGeom>
        </p:spPr>
        <p:txBody>
          <a:bodyPr wrap="none" lIns="76138" tIns="38069" rIns="76138" bIns="38069">
            <a:spAutoFit/>
          </a:bodyPr>
          <a:lstStyle/>
          <a:p>
            <a:pPr defTabSz="1218979" fontAlgn="base">
              <a:spcBef>
                <a:spcPct val="0"/>
              </a:spcBef>
              <a:spcAft>
                <a:spcPct val="0"/>
              </a:spcAft>
            </a:pPr>
            <a:r>
              <a:rPr lang="en-US" altLang="ja-JP" sz="1300" b="1" dirty="0">
                <a:solidFill>
                  <a:srgbClr val="000000"/>
                </a:solidFill>
                <a:latin typeface="Arial" pitchFamily="34" charset="0"/>
                <a:ea typeface="Meiryo UI" pitchFamily="50" charset="-128"/>
              </a:rPr>
              <a:t>3Gbps Fiber</a:t>
            </a:r>
            <a:endParaRPr lang="ja-JP" altLang="en-US" b="1" dirty="0">
              <a:solidFill>
                <a:srgbClr val="000000"/>
              </a:solidFill>
              <a:latin typeface="Arial" pitchFamily="34" charset="0"/>
              <a:ea typeface="ＭＳ Ｐゴシック" pitchFamily="50" charset="-128"/>
            </a:endParaRPr>
          </a:p>
        </p:txBody>
      </p:sp>
      <p:sp>
        <p:nvSpPr>
          <p:cNvPr id="46" name="正方形/長方形 71"/>
          <p:cNvSpPr/>
          <p:nvPr/>
        </p:nvSpPr>
        <p:spPr>
          <a:xfrm>
            <a:off x="5637824" y="3506012"/>
            <a:ext cx="1206629" cy="487382"/>
          </a:xfrm>
          <a:prstGeom prst="rect">
            <a:avLst/>
          </a:prstGeom>
        </p:spPr>
        <p:txBody>
          <a:bodyPr wrap="none" lIns="76138" tIns="38069" rIns="76138" bIns="38069">
            <a:spAutoFit/>
          </a:bodyPr>
          <a:lstStyle/>
          <a:p>
            <a:pPr algn="ctr" defTabSz="1218979" fontAlgn="base">
              <a:spcBef>
                <a:spcPct val="0"/>
              </a:spcBef>
              <a:spcAft>
                <a:spcPct val="0"/>
              </a:spcAft>
            </a:pPr>
            <a:r>
              <a:rPr lang="en-US" altLang="ja-JP" sz="1300" b="1" dirty="0">
                <a:solidFill>
                  <a:srgbClr val="FF0000"/>
                </a:solidFill>
                <a:latin typeface="Arial" pitchFamily="34" charset="0"/>
                <a:ea typeface="Meiryo UI" pitchFamily="50" charset="-128"/>
              </a:rPr>
              <a:t>SMPTE Fiber</a:t>
            </a:r>
          </a:p>
          <a:p>
            <a:pPr algn="ctr" defTabSz="1218979" fontAlgn="base">
              <a:spcBef>
                <a:spcPct val="0"/>
              </a:spcBef>
              <a:spcAft>
                <a:spcPct val="0"/>
              </a:spcAft>
            </a:pPr>
            <a:r>
              <a:rPr lang="en-US" altLang="ja-JP" sz="1300" b="1" dirty="0">
                <a:solidFill>
                  <a:srgbClr val="FF0000"/>
                </a:solidFill>
                <a:latin typeface="Arial" pitchFamily="34" charset="0"/>
                <a:ea typeface="Meiryo UI" pitchFamily="50" charset="-128"/>
              </a:rPr>
              <a:t>(2Km)</a:t>
            </a:r>
            <a:endParaRPr lang="ja-JP" altLang="en-US" sz="1300" b="1" dirty="0">
              <a:solidFill>
                <a:srgbClr val="FF0000"/>
              </a:solidFill>
              <a:latin typeface="Arial" pitchFamily="34" charset="0"/>
              <a:ea typeface="ＭＳ Ｐゴシック" pitchFamily="50" charset="-128"/>
            </a:endParaRPr>
          </a:p>
        </p:txBody>
      </p:sp>
      <p:pic>
        <p:nvPicPr>
          <p:cNvPr id="47"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07342" y="5492311"/>
            <a:ext cx="866618" cy="1346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0" name="直線矢印コネクタ 88"/>
          <p:cNvCxnSpPr>
            <a:cxnSpLocks noChangeShapeType="1"/>
          </p:cNvCxnSpPr>
          <p:nvPr/>
        </p:nvCxnSpPr>
        <p:spPr bwMode="auto">
          <a:xfrm flipH="1">
            <a:off x="4256833" y="1503181"/>
            <a:ext cx="296623" cy="546228"/>
          </a:xfrm>
          <a:prstGeom prst="straightConnector1">
            <a:avLst/>
          </a:prstGeom>
          <a:noFill/>
          <a:ln w="28575" algn="ctr">
            <a:solidFill>
              <a:schemeClr val="tx1"/>
            </a:solidFill>
            <a:round/>
            <a:headEnd/>
            <a:tailEnd type="arrow" w="med" len="med"/>
          </a:ln>
        </p:spPr>
      </p:cxnSp>
      <p:pic>
        <p:nvPicPr>
          <p:cNvPr id="52" name="Picture 3" descr="\\Jps00001447\models\ALCAM\01-個人別\suge\素材画像\tk11090601_07_hdcu2000--_nm[2].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40077" y="4096719"/>
            <a:ext cx="319949" cy="391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3" descr="\\Jps00001447\models\ALCAM\01-個人別\suge\素材画像\tk11090601_07_hdcu2000--_nm[2].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867156" y="4100953"/>
            <a:ext cx="387753" cy="383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4" name="直線矢印コネクタ 5"/>
          <p:cNvCxnSpPr>
            <a:cxnSpLocks noChangeShapeType="1"/>
          </p:cNvCxnSpPr>
          <p:nvPr/>
        </p:nvCxnSpPr>
        <p:spPr bwMode="auto">
          <a:xfrm>
            <a:off x="8964965" y="5125637"/>
            <a:ext cx="951373" cy="0"/>
          </a:xfrm>
          <a:prstGeom prst="straightConnector1">
            <a:avLst/>
          </a:prstGeom>
          <a:noFill/>
          <a:ln w="38100" algn="ctr">
            <a:solidFill>
              <a:srgbClr val="000000"/>
            </a:solidFill>
            <a:round/>
            <a:headEnd/>
            <a:tailEnd type="arrow" w="med" len="med"/>
          </a:ln>
          <a:extLst>
            <a:ext uri="{909E8E84-426E-40DD-AFC4-6F175D3DCCD1}">
              <a14:hiddenFill xmlns:a14="http://schemas.microsoft.com/office/drawing/2010/main">
                <a:noFill/>
              </a14:hiddenFill>
            </a:ext>
          </a:extLst>
        </p:spPr>
      </p:cxnSp>
      <p:cxnSp>
        <p:nvCxnSpPr>
          <p:cNvPr id="55" name="直線矢印コネクタ 62"/>
          <p:cNvCxnSpPr>
            <a:cxnSpLocks noChangeShapeType="1"/>
          </p:cNvCxnSpPr>
          <p:nvPr/>
        </p:nvCxnSpPr>
        <p:spPr bwMode="auto">
          <a:xfrm>
            <a:off x="8964965" y="4227963"/>
            <a:ext cx="951373" cy="0"/>
          </a:xfrm>
          <a:prstGeom prst="straightConnector1">
            <a:avLst/>
          </a:prstGeom>
          <a:noFill/>
          <a:ln w="76200" algn="ctr">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58" name="直線矢印コネクタ 86"/>
          <p:cNvCxnSpPr>
            <a:cxnSpLocks noChangeShapeType="1"/>
          </p:cNvCxnSpPr>
          <p:nvPr/>
        </p:nvCxnSpPr>
        <p:spPr bwMode="auto">
          <a:xfrm>
            <a:off x="6977445" y="3084645"/>
            <a:ext cx="0" cy="942189"/>
          </a:xfrm>
          <a:prstGeom prst="straightConnector1">
            <a:avLst/>
          </a:prstGeom>
          <a:noFill/>
          <a:ln w="28575" algn="ctr">
            <a:solidFill>
              <a:schemeClr val="tx1"/>
            </a:solidFill>
            <a:round/>
            <a:headEnd/>
            <a:tailEnd type="arrow" w="med" len="med"/>
          </a:ln>
        </p:spPr>
      </p:cxnSp>
      <p:grpSp>
        <p:nvGrpSpPr>
          <p:cNvPr id="59" name="グループ化 89"/>
          <p:cNvGrpSpPr>
            <a:grpSpLocks/>
          </p:cNvGrpSpPr>
          <p:nvPr/>
        </p:nvGrpSpPr>
        <p:grpSpPr bwMode="auto">
          <a:xfrm>
            <a:off x="10202367" y="3453103"/>
            <a:ext cx="372921" cy="366267"/>
            <a:chOff x="10217768" y="6353729"/>
            <a:chExt cx="1337465" cy="1317705"/>
          </a:xfrm>
        </p:grpSpPr>
        <p:sp>
          <p:nvSpPr>
            <p:cNvPr id="60" name="円/楕円 90"/>
            <p:cNvSpPr/>
            <p:nvPr/>
          </p:nvSpPr>
          <p:spPr>
            <a:xfrm>
              <a:off x="10217768" y="6353729"/>
              <a:ext cx="1337465" cy="1317705"/>
            </a:xfrm>
            <a:prstGeom prst="ellipse">
              <a:avLst/>
            </a:prstGeom>
            <a:gradFill flip="none" rotWithShape="0">
              <a:gsLst>
                <a:gs pos="0">
                  <a:srgbClr val="FF0000">
                    <a:shade val="30000"/>
                    <a:satMod val="115000"/>
                  </a:srgbClr>
                </a:gs>
                <a:gs pos="50000">
                  <a:srgbClr val="FF0000">
                    <a:shade val="67500"/>
                    <a:satMod val="115000"/>
                  </a:srgbClr>
                </a:gs>
                <a:gs pos="100000">
                  <a:srgbClr val="FF0000">
                    <a:shade val="100000"/>
                    <a:satMod val="115000"/>
                  </a:srgbClr>
                </a:gs>
              </a:gsLst>
              <a:lin ang="10800000" scaled="1"/>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sp>
          <p:nvSpPr>
            <p:cNvPr id="61" name="円/楕円 4"/>
            <p:cNvSpPr/>
            <p:nvPr/>
          </p:nvSpPr>
          <p:spPr>
            <a:xfrm>
              <a:off x="10400150" y="6719336"/>
              <a:ext cx="980299" cy="586492"/>
            </a:xfrm>
            <a:prstGeom prst="rect">
              <a:avLst/>
            </a:prstGeom>
            <a:noFill/>
            <a:ln>
              <a:noFill/>
            </a:ln>
            <a:effectLst/>
          </p:spPr>
          <p:txBody>
            <a:bodyPr wrap="none" lIns="0" tIns="0" rIns="0" bIns="0" spcCol="1270" anchor="ctr"/>
            <a:lstStyle/>
            <a:p>
              <a:pPr algn="ctr" defTabSz="2406002">
                <a:lnSpc>
                  <a:spcPct val="90000"/>
                </a:lnSpc>
                <a:spcAft>
                  <a:spcPct val="35000"/>
                </a:spcAft>
                <a:defRPr/>
              </a:pPr>
              <a:r>
                <a:rPr lang="en-US" altLang="ja-JP" sz="1200" b="1" kern="0" dirty="0">
                  <a:solidFill>
                    <a:srgbClr val="FFFFFF"/>
                  </a:solidFill>
                  <a:effectLst>
                    <a:outerShdw blurRad="38100" dist="38100" dir="2700000" algn="tl">
                      <a:srgbClr val="000000">
                        <a:alpha val="43137"/>
                      </a:srgbClr>
                    </a:outerShdw>
                  </a:effectLst>
                  <a:ea typeface="ＭＳ Ｐゴシック"/>
                </a:rPr>
                <a:t>4K</a:t>
              </a:r>
              <a:endParaRPr lang="ja-JP" altLang="en-US" sz="1200" b="1" kern="0" dirty="0">
                <a:solidFill>
                  <a:srgbClr val="FFFFFF"/>
                </a:solidFill>
                <a:effectLst>
                  <a:outerShdw blurRad="38100" dist="38100" dir="2700000" algn="tl">
                    <a:srgbClr val="000000">
                      <a:alpha val="43137"/>
                    </a:srgbClr>
                  </a:outerShdw>
                </a:effectLst>
                <a:ea typeface="ＭＳ Ｐゴシック"/>
              </a:endParaRPr>
            </a:p>
          </p:txBody>
        </p:sp>
      </p:grpSp>
      <p:grpSp>
        <p:nvGrpSpPr>
          <p:cNvPr id="62" name="グループ化 93"/>
          <p:cNvGrpSpPr>
            <a:grpSpLocks/>
          </p:cNvGrpSpPr>
          <p:nvPr/>
        </p:nvGrpSpPr>
        <p:grpSpPr bwMode="auto">
          <a:xfrm>
            <a:off x="10905834" y="3457337"/>
            <a:ext cx="379277" cy="385323"/>
            <a:chOff x="11516057" y="6321752"/>
            <a:chExt cx="1360420" cy="1381659"/>
          </a:xfrm>
        </p:grpSpPr>
        <p:sp>
          <p:nvSpPr>
            <p:cNvPr id="63" name="円/楕円 94"/>
            <p:cNvSpPr/>
            <p:nvPr/>
          </p:nvSpPr>
          <p:spPr>
            <a:xfrm>
              <a:off x="11516057" y="6321752"/>
              <a:ext cx="1360420" cy="1381659"/>
            </a:xfrm>
            <a:prstGeom prst="ellipse">
              <a:avLst/>
            </a:prstGeom>
            <a:gradFill flip="none" rotWithShape="0">
              <a:gsLst>
                <a:gs pos="0">
                  <a:srgbClr val="0066FF">
                    <a:shade val="30000"/>
                    <a:satMod val="115000"/>
                  </a:srgbClr>
                </a:gs>
                <a:gs pos="50000">
                  <a:srgbClr val="0066FF">
                    <a:shade val="67500"/>
                    <a:satMod val="115000"/>
                  </a:srgbClr>
                </a:gs>
                <a:gs pos="100000">
                  <a:srgbClr val="0066FF">
                    <a:shade val="100000"/>
                    <a:satMod val="115000"/>
                  </a:srgbClr>
                </a:gs>
              </a:gsLst>
              <a:lin ang="10800000" scaled="1"/>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sp>
          <p:nvSpPr>
            <p:cNvPr id="64" name="円/楕円 4"/>
            <p:cNvSpPr/>
            <p:nvPr/>
          </p:nvSpPr>
          <p:spPr>
            <a:xfrm>
              <a:off x="11668060" y="6633002"/>
              <a:ext cx="1056415" cy="759153"/>
            </a:xfrm>
            <a:prstGeom prst="rect">
              <a:avLst/>
            </a:prstGeom>
            <a:noFill/>
            <a:ln>
              <a:noFill/>
            </a:ln>
            <a:effectLst/>
          </p:spPr>
          <p:txBody>
            <a:bodyPr wrap="none" lIns="0" tIns="0" rIns="0" bIns="0" spcCol="1270" anchor="ctr"/>
            <a:lstStyle/>
            <a:p>
              <a:pPr algn="ctr" defTabSz="2406002">
                <a:lnSpc>
                  <a:spcPct val="90000"/>
                </a:lnSpc>
                <a:spcAft>
                  <a:spcPct val="35000"/>
                </a:spcAft>
                <a:defRPr/>
              </a:pPr>
              <a:r>
                <a:rPr lang="en-US" altLang="ja-JP" sz="1200" b="1" kern="0" dirty="0">
                  <a:solidFill>
                    <a:srgbClr val="FFFFFF"/>
                  </a:solidFill>
                  <a:effectLst>
                    <a:outerShdw blurRad="38100" dist="38100" dir="2700000" algn="tl">
                      <a:srgbClr val="000000">
                        <a:alpha val="43137"/>
                      </a:srgbClr>
                    </a:outerShdw>
                  </a:effectLst>
                  <a:ea typeface="ＭＳ Ｐゴシック"/>
                </a:rPr>
                <a:t>HFR</a:t>
              </a:r>
              <a:endParaRPr lang="ja-JP" altLang="en-US" sz="1200" b="1" kern="0" dirty="0">
                <a:solidFill>
                  <a:srgbClr val="FFFFFF"/>
                </a:solidFill>
                <a:effectLst>
                  <a:outerShdw blurRad="38100" dist="38100" dir="2700000" algn="tl">
                    <a:srgbClr val="000000">
                      <a:alpha val="43137"/>
                    </a:srgbClr>
                  </a:outerShdw>
                </a:effectLst>
                <a:ea typeface="ＭＳ Ｐゴシック"/>
              </a:endParaRPr>
            </a:p>
          </p:txBody>
        </p:sp>
      </p:grpSp>
      <p:grpSp>
        <p:nvGrpSpPr>
          <p:cNvPr id="65" name="グループ化 98"/>
          <p:cNvGrpSpPr>
            <a:grpSpLocks/>
          </p:cNvGrpSpPr>
          <p:nvPr/>
        </p:nvGrpSpPr>
        <p:grpSpPr bwMode="auto">
          <a:xfrm>
            <a:off x="10950837" y="4954166"/>
            <a:ext cx="385635" cy="385323"/>
            <a:chOff x="12837302" y="6323029"/>
            <a:chExt cx="1384359" cy="1379105"/>
          </a:xfrm>
        </p:grpSpPr>
        <p:sp>
          <p:nvSpPr>
            <p:cNvPr id="66" name="円/楕円 99"/>
            <p:cNvSpPr/>
            <p:nvPr/>
          </p:nvSpPr>
          <p:spPr>
            <a:xfrm>
              <a:off x="12837302" y="6323029"/>
              <a:ext cx="1384359" cy="1379105"/>
            </a:xfrm>
            <a:prstGeom prst="ellipse">
              <a:avLst/>
            </a:prstGeom>
            <a:gradFill flip="none" rotWithShape="0">
              <a:gsLst>
                <a:gs pos="0">
                  <a:srgbClr val="5FDF31">
                    <a:shade val="30000"/>
                    <a:satMod val="115000"/>
                  </a:srgbClr>
                </a:gs>
                <a:gs pos="50000">
                  <a:srgbClr val="5FDF31">
                    <a:shade val="67500"/>
                    <a:satMod val="115000"/>
                  </a:srgbClr>
                </a:gs>
                <a:gs pos="100000">
                  <a:srgbClr val="5FDF31">
                    <a:shade val="100000"/>
                    <a:satMod val="115000"/>
                  </a:srgbClr>
                </a:gs>
              </a:gsLst>
              <a:lin ang="10800000" scaled="1"/>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sp>
          <p:nvSpPr>
            <p:cNvPr id="67" name="円/楕円 4"/>
            <p:cNvSpPr/>
            <p:nvPr/>
          </p:nvSpPr>
          <p:spPr>
            <a:xfrm>
              <a:off x="13111131" y="6633709"/>
              <a:ext cx="836700" cy="757750"/>
            </a:xfrm>
            <a:prstGeom prst="rect">
              <a:avLst/>
            </a:prstGeom>
            <a:noFill/>
            <a:ln>
              <a:noFill/>
            </a:ln>
            <a:effectLst/>
          </p:spPr>
          <p:txBody>
            <a:bodyPr wrap="none" lIns="0" tIns="0" rIns="0" bIns="0" spcCol="1270" anchor="ctr"/>
            <a:lstStyle/>
            <a:p>
              <a:pPr algn="ctr" defTabSz="2406002">
                <a:lnSpc>
                  <a:spcPct val="90000"/>
                </a:lnSpc>
                <a:spcAft>
                  <a:spcPct val="35000"/>
                </a:spcAft>
                <a:defRPr/>
              </a:pPr>
              <a:r>
                <a:rPr lang="en-US" altLang="ja-JP" sz="1200" b="1" kern="0" dirty="0">
                  <a:solidFill>
                    <a:srgbClr val="FFFFFF"/>
                  </a:solidFill>
                  <a:effectLst>
                    <a:outerShdw blurRad="38100" dist="38100" dir="2700000" algn="tl">
                      <a:srgbClr val="000000">
                        <a:alpha val="43137"/>
                      </a:srgbClr>
                    </a:outerShdw>
                  </a:effectLst>
                  <a:ea typeface="ＭＳ Ｐゴシック"/>
                </a:rPr>
                <a:t>HD</a:t>
              </a:r>
              <a:endParaRPr lang="ja-JP" altLang="en-US" sz="1200" b="1" kern="0" dirty="0">
                <a:solidFill>
                  <a:srgbClr val="FFFFFF"/>
                </a:solidFill>
                <a:effectLst>
                  <a:outerShdw blurRad="38100" dist="38100" dir="2700000" algn="tl">
                    <a:srgbClr val="000000">
                      <a:alpha val="43137"/>
                    </a:srgbClr>
                  </a:outerShdw>
                </a:effectLst>
                <a:ea typeface="ＭＳ Ｐゴシック"/>
              </a:endParaRPr>
            </a:p>
          </p:txBody>
        </p:sp>
      </p:grpSp>
      <p:sp>
        <p:nvSpPr>
          <p:cNvPr id="68" name="テキスト ボックス 125"/>
          <p:cNvSpPr txBox="1"/>
          <p:nvPr/>
        </p:nvSpPr>
        <p:spPr>
          <a:xfrm>
            <a:off x="10108601" y="2388172"/>
            <a:ext cx="1079577" cy="291365"/>
          </a:xfrm>
          <a:prstGeom prst="rect">
            <a:avLst/>
          </a:prstGeom>
          <a:noFill/>
        </p:spPr>
        <p:txBody>
          <a:bodyPr wrap="none" lIns="85247" tIns="42616" rIns="85247" bIns="42616">
            <a:spAutoFit/>
          </a:bodyPr>
          <a:lstStyle>
            <a:lvl1pPr defTabSz="638175" eaLnBrk="0" hangingPunct="0">
              <a:defRPr>
                <a:solidFill>
                  <a:schemeClr val="tx1"/>
                </a:solidFill>
                <a:latin typeface="Arial" pitchFamily="34" charset="0"/>
                <a:cs typeface="Arial" pitchFamily="34" charset="0"/>
              </a:defRPr>
            </a:lvl1pPr>
            <a:lvl2pPr marL="742950" indent="-285750" defTabSz="638175" eaLnBrk="0" hangingPunct="0">
              <a:defRPr>
                <a:solidFill>
                  <a:schemeClr val="tx1"/>
                </a:solidFill>
                <a:latin typeface="Arial" pitchFamily="34" charset="0"/>
                <a:cs typeface="Arial" pitchFamily="34" charset="0"/>
              </a:defRPr>
            </a:lvl2pPr>
            <a:lvl3pPr marL="1143000" indent="-228600" defTabSz="638175" eaLnBrk="0" hangingPunct="0">
              <a:defRPr>
                <a:solidFill>
                  <a:schemeClr val="tx1"/>
                </a:solidFill>
                <a:latin typeface="Arial" pitchFamily="34" charset="0"/>
                <a:cs typeface="Arial" pitchFamily="34" charset="0"/>
              </a:defRPr>
            </a:lvl3pPr>
            <a:lvl4pPr marL="1600200" indent="-228600" defTabSz="638175" eaLnBrk="0" hangingPunct="0">
              <a:defRPr>
                <a:solidFill>
                  <a:schemeClr val="tx1"/>
                </a:solidFill>
                <a:latin typeface="Arial" pitchFamily="34" charset="0"/>
                <a:cs typeface="Arial" pitchFamily="34" charset="0"/>
              </a:defRPr>
            </a:lvl4pPr>
            <a:lvl5pPr marL="2057400" indent="-228600" defTabSz="638175" eaLnBrk="0" hangingPunct="0">
              <a:defRPr>
                <a:solidFill>
                  <a:schemeClr val="tx1"/>
                </a:solidFill>
                <a:latin typeface="Arial" pitchFamily="34" charset="0"/>
                <a:cs typeface="Arial" pitchFamily="34" charset="0"/>
              </a:defRPr>
            </a:lvl5pPr>
            <a:lvl6pPr marL="2514600" indent="-228600" defTabSz="638175"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638175"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638175"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638175"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0"/>
              </a:spcBef>
              <a:spcAft>
                <a:spcPct val="0"/>
              </a:spcAft>
            </a:pPr>
            <a:r>
              <a:rPr lang="en-US" altLang="ja-JP" sz="1300" b="1" dirty="0">
                <a:solidFill>
                  <a:srgbClr val="C00000"/>
                </a:solidFill>
                <a:ea typeface="ＭＳ Ｐゴシック" pitchFamily="50" charset="-128"/>
              </a:rPr>
              <a:t>HD Cut-out</a:t>
            </a:r>
            <a:endParaRPr lang="en-US" altLang="ja-JP" sz="1100" b="1" dirty="0">
              <a:solidFill>
                <a:srgbClr val="000000"/>
              </a:solidFill>
              <a:ea typeface="ＭＳ Ｐゴシック" pitchFamily="50" charset="-128"/>
            </a:endParaRPr>
          </a:p>
        </p:txBody>
      </p:sp>
      <p:sp>
        <p:nvSpPr>
          <p:cNvPr id="69" name="フリーフォーム 126"/>
          <p:cNvSpPr/>
          <p:nvPr/>
        </p:nvSpPr>
        <p:spPr bwMode="auto">
          <a:xfrm>
            <a:off x="8356829" y="2527885"/>
            <a:ext cx="1754426" cy="1439667"/>
          </a:xfrm>
          <a:custGeom>
            <a:avLst/>
            <a:gdLst>
              <a:gd name="connsiteX0" fmla="*/ 0 w 3551583"/>
              <a:gd name="connsiteY0" fmla="*/ 1033670 h 1033670"/>
              <a:gd name="connsiteX1" fmla="*/ 0 w 3551583"/>
              <a:gd name="connsiteY1" fmla="*/ 0 h 1033670"/>
              <a:gd name="connsiteX2" fmla="*/ 3551583 w 3551583"/>
              <a:gd name="connsiteY2" fmla="*/ 0 h 1033670"/>
            </a:gdLst>
            <a:ahLst/>
            <a:cxnLst>
              <a:cxn ang="0">
                <a:pos x="connsiteX0" y="connsiteY0"/>
              </a:cxn>
              <a:cxn ang="0">
                <a:pos x="connsiteX1" y="connsiteY1"/>
              </a:cxn>
              <a:cxn ang="0">
                <a:pos x="connsiteX2" y="connsiteY2"/>
              </a:cxn>
            </a:cxnLst>
            <a:rect l="l" t="t" r="r" b="b"/>
            <a:pathLst>
              <a:path w="3551583" h="1033670">
                <a:moveTo>
                  <a:pt x="0" y="1033670"/>
                </a:moveTo>
                <a:lnTo>
                  <a:pt x="0" y="0"/>
                </a:lnTo>
                <a:lnTo>
                  <a:pt x="3551583" y="0"/>
                </a:lnTo>
              </a:path>
            </a:pathLst>
          </a:custGeom>
          <a:noFill/>
          <a:ln w="38100" cap="flat" cmpd="sng" algn="ctr">
            <a:solidFill>
              <a:srgbClr val="000000"/>
            </a:solidFill>
            <a:prstDash val="solid"/>
            <a:headEnd type="none" w="med" len="med"/>
            <a:tailEnd type="arrow" w="med" len="med"/>
          </a:ln>
          <a:effectLst/>
        </p:spPr>
        <p:txBody>
          <a:bodyPr lIns="76151" tIns="38077" rIns="76151" bIns="38077" anchor="ctr"/>
          <a:lstStyle/>
          <a:p>
            <a:pPr algn="ctr" defTabSz="1218979">
              <a:defRPr/>
            </a:pPr>
            <a:endParaRPr lang="ja-JP" altLang="en-US" sz="2400" b="1" kern="0" dirty="0">
              <a:solidFill>
                <a:srgbClr val="000000"/>
              </a:solidFill>
              <a:ea typeface="ＭＳ Ｐゴシック"/>
            </a:endParaRPr>
          </a:p>
        </p:txBody>
      </p:sp>
      <p:grpSp>
        <p:nvGrpSpPr>
          <p:cNvPr id="70" name="グループ化 127"/>
          <p:cNvGrpSpPr/>
          <p:nvPr/>
        </p:nvGrpSpPr>
        <p:grpSpPr>
          <a:xfrm>
            <a:off x="8110401" y="1053640"/>
            <a:ext cx="3130476" cy="1159287"/>
            <a:chOff x="7514189" y="1973660"/>
            <a:chExt cx="5711480" cy="2116804"/>
          </a:xfrm>
          <a:solidFill>
            <a:srgbClr val="DAEDEF"/>
          </a:solidFill>
        </p:grpSpPr>
        <p:sp>
          <p:nvSpPr>
            <p:cNvPr id="71" name="角丸四角形 128"/>
            <p:cNvSpPr/>
            <p:nvPr/>
          </p:nvSpPr>
          <p:spPr bwMode="auto">
            <a:xfrm>
              <a:off x="7514189" y="1973660"/>
              <a:ext cx="5711480" cy="2116804"/>
            </a:xfrm>
            <a:prstGeom prst="roundRect">
              <a:avLst>
                <a:gd name="adj" fmla="val 9154"/>
              </a:avLst>
            </a:prstGeom>
            <a:solidFill>
              <a:srgbClr val="FFFFFF"/>
            </a:solidFill>
            <a:ln>
              <a:noFill/>
              <a:headEnd type="none" w="med" len="med"/>
              <a:tailEnd type="none" w="med" len="me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anchor="ctr"/>
            <a:lstStyle/>
            <a:p>
              <a:pPr algn="ctr" defTabSz="1218979">
                <a:defRPr/>
              </a:pPr>
              <a:endParaRPr lang="ja-JP" altLang="en-US" sz="2400" b="1" kern="0">
                <a:solidFill>
                  <a:srgbClr val="000000"/>
                </a:solidFill>
                <a:ea typeface="ＭＳ Ｐゴシック"/>
              </a:endParaRPr>
            </a:p>
          </p:txBody>
        </p:sp>
        <p:grpSp>
          <p:nvGrpSpPr>
            <p:cNvPr id="72" name="グループ化 129"/>
            <p:cNvGrpSpPr/>
            <p:nvPr/>
          </p:nvGrpSpPr>
          <p:grpSpPr>
            <a:xfrm>
              <a:off x="7612125" y="2034059"/>
              <a:ext cx="5486266" cy="1959336"/>
              <a:chOff x="8765685" y="4240231"/>
              <a:chExt cx="6586552" cy="2352289"/>
            </a:xfrm>
            <a:grpFill/>
          </p:grpSpPr>
          <p:sp>
            <p:nvSpPr>
              <p:cNvPr id="73" name="正方形/長方形 130"/>
              <p:cNvSpPr/>
              <p:nvPr/>
            </p:nvSpPr>
            <p:spPr>
              <a:xfrm>
                <a:off x="12531684" y="4240231"/>
                <a:ext cx="2798239" cy="607164"/>
              </a:xfrm>
              <a:prstGeom prst="rect">
                <a:avLst/>
              </a:prstGeom>
              <a:gradFill rotWithShape="1">
                <a:gsLst>
                  <a:gs pos="0">
                    <a:srgbClr val="333399">
                      <a:shade val="51000"/>
                      <a:satMod val="130000"/>
                    </a:srgbClr>
                  </a:gs>
                  <a:gs pos="80000">
                    <a:srgbClr val="333399">
                      <a:shade val="93000"/>
                      <a:satMod val="130000"/>
                    </a:srgbClr>
                  </a:gs>
                  <a:gs pos="100000">
                    <a:srgbClr val="333399">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76169" tIns="38086" rIns="76169" bIns="38086" anchor="ctr">
                <a:spAutoFit/>
              </a:bodyPr>
              <a:lstStyle/>
              <a:p>
                <a:pPr algn="ctr" defTabSz="1218979">
                  <a:defRPr/>
                </a:pPr>
                <a:r>
                  <a:rPr kumimoji="0" lang="en-US" altLang="ja-JP" sz="1300" b="1" kern="0" dirty="0">
                    <a:solidFill>
                      <a:srgbClr val="FFFFFF"/>
                    </a:solidFill>
                    <a:ea typeface="ＭＳ Ｐゴシック"/>
                  </a:rPr>
                  <a:t>HD Cut-out</a:t>
                </a:r>
                <a:endParaRPr kumimoji="0" lang="ja-JP" altLang="en-US" sz="1300" b="1" kern="0" dirty="0">
                  <a:solidFill>
                    <a:srgbClr val="FFFFFF"/>
                  </a:solidFill>
                  <a:ea typeface="ＭＳ Ｐゴシック"/>
                </a:endParaRPr>
              </a:p>
            </p:txBody>
          </p:sp>
          <p:pic>
            <p:nvPicPr>
              <p:cNvPr id="74" name="Picture 3"/>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12553999" y="4843622"/>
                <a:ext cx="2798238" cy="1748898"/>
              </a:xfrm>
              <a:prstGeom prst="rect">
                <a:avLst/>
              </a:prstGeom>
              <a:gradFill rotWithShape="1">
                <a:gsLst>
                  <a:gs pos="0">
                    <a:srgbClr val="333399">
                      <a:shade val="51000"/>
                      <a:satMod val="130000"/>
                    </a:srgbClr>
                  </a:gs>
                  <a:gs pos="80000">
                    <a:srgbClr val="333399">
                      <a:shade val="93000"/>
                      <a:satMod val="130000"/>
                    </a:srgbClr>
                  </a:gs>
                  <a:gs pos="100000">
                    <a:srgbClr val="333399">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pic>
          <p:pic>
            <p:nvPicPr>
              <p:cNvPr id="75" name="Picture 3"/>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8765685" y="4838602"/>
                <a:ext cx="2810553" cy="1727117"/>
              </a:xfrm>
              <a:prstGeom prst="rect">
                <a:avLst/>
              </a:prstGeom>
              <a:gradFill rotWithShape="1">
                <a:gsLst>
                  <a:gs pos="0">
                    <a:srgbClr val="333399">
                      <a:shade val="51000"/>
                      <a:satMod val="130000"/>
                    </a:srgbClr>
                  </a:gs>
                  <a:gs pos="80000">
                    <a:srgbClr val="333399">
                      <a:shade val="93000"/>
                      <a:satMod val="130000"/>
                    </a:srgbClr>
                  </a:gs>
                  <a:gs pos="100000">
                    <a:srgbClr val="333399">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pic>
          <p:sp>
            <p:nvSpPr>
              <p:cNvPr id="76" name="右矢印 134"/>
              <p:cNvSpPr/>
              <p:nvPr/>
            </p:nvSpPr>
            <p:spPr>
              <a:xfrm>
                <a:off x="11740542" y="5100520"/>
                <a:ext cx="656246" cy="1053474"/>
              </a:xfrm>
              <a:prstGeom prst="rightArrow">
                <a:avLst>
                  <a:gd name="adj1" fmla="val 100000"/>
                  <a:gd name="adj2" fmla="val 50000"/>
                </a:avLst>
              </a:prstGeom>
              <a:gradFill rotWithShape="1">
                <a:gsLst>
                  <a:gs pos="0">
                    <a:srgbClr val="333399">
                      <a:shade val="51000"/>
                      <a:satMod val="130000"/>
                    </a:srgbClr>
                  </a:gs>
                  <a:gs pos="80000">
                    <a:srgbClr val="333399">
                      <a:shade val="93000"/>
                      <a:satMod val="130000"/>
                    </a:srgbClr>
                  </a:gs>
                  <a:gs pos="100000">
                    <a:srgbClr val="333399">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lIns="76206" tIns="38103" rIns="76206" bIns="38103" anchor="ctr"/>
              <a:lstStyle/>
              <a:p>
                <a:pPr algn="ctr" defTabSz="1218979">
                  <a:defRPr/>
                </a:pPr>
                <a:endParaRPr lang="ja-JP" altLang="en-US" sz="900" b="1" kern="0" dirty="0">
                  <a:solidFill>
                    <a:srgbClr val="FFFFFF"/>
                  </a:solidFill>
                  <a:ea typeface="ＭＳ Ｐゴシック"/>
                </a:endParaRPr>
              </a:p>
            </p:txBody>
          </p:sp>
          <p:sp>
            <p:nvSpPr>
              <p:cNvPr id="77" name="正方形/長方形 135"/>
              <p:cNvSpPr/>
              <p:nvPr/>
            </p:nvSpPr>
            <p:spPr>
              <a:xfrm>
                <a:off x="8765685" y="4240237"/>
                <a:ext cx="2798239" cy="607164"/>
              </a:xfrm>
              <a:prstGeom prst="rect">
                <a:avLst/>
              </a:prstGeom>
              <a:gradFill rotWithShape="1">
                <a:gsLst>
                  <a:gs pos="0">
                    <a:srgbClr val="333399">
                      <a:shade val="51000"/>
                      <a:satMod val="130000"/>
                    </a:srgbClr>
                  </a:gs>
                  <a:gs pos="80000">
                    <a:srgbClr val="333399">
                      <a:shade val="93000"/>
                      <a:satMod val="130000"/>
                    </a:srgbClr>
                  </a:gs>
                  <a:gs pos="100000">
                    <a:srgbClr val="333399">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76169" tIns="38086" rIns="76169" bIns="38086" anchor="ctr">
                <a:spAutoFit/>
              </a:bodyPr>
              <a:lstStyle/>
              <a:p>
                <a:pPr algn="ctr" defTabSz="1218979">
                  <a:defRPr/>
                </a:pPr>
                <a:r>
                  <a:rPr kumimoji="0" lang="en-US" altLang="ja-JP" sz="1300" b="1" kern="0" dirty="0">
                    <a:solidFill>
                      <a:srgbClr val="FFFFFF"/>
                    </a:solidFill>
                    <a:ea typeface="ＭＳ Ｐゴシック"/>
                  </a:rPr>
                  <a:t>4K</a:t>
                </a:r>
                <a:endParaRPr kumimoji="0" lang="ja-JP" altLang="en-US" sz="1300" b="1" kern="0" dirty="0">
                  <a:solidFill>
                    <a:srgbClr val="FFFFFF"/>
                  </a:solidFill>
                  <a:ea typeface="ＭＳ Ｐゴシック"/>
                </a:endParaRPr>
              </a:p>
            </p:txBody>
          </p:sp>
        </p:grpSp>
      </p:grpSp>
      <p:grpSp>
        <p:nvGrpSpPr>
          <p:cNvPr id="78" name="グループ化 136"/>
          <p:cNvGrpSpPr>
            <a:grpSpLocks/>
          </p:cNvGrpSpPr>
          <p:nvPr/>
        </p:nvGrpSpPr>
        <p:grpSpPr bwMode="auto">
          <a:xfrm>
            <a:off x="10170584" y="2657052"/>
            <a:ext cx="387754" cy="383205"/>
            <a:chOff x="12837302" y="6323029"/>
            <a:chExt cx="1384359" cy="1379105"/>
          </a:xfrm>
        </p:grpSpPr>
        <p:sp>
          <p:nvSpPr>
            <p:cNvPr id="79" name="円/楕円 137"/>
            <p:cNvSpPr/>
            <p:nvPr/>
          </p:nvSpPr>
          <p:spPr>
            <a:xfrm>
              <a:off x="12837302" y="6323029"/>
              <a:ext cx="1384359" cy="1379105"/>
            </a:xfrm>
            <a:prstGeom prst="ellipse">
              <a:avLst/>
            </a:prstGeom>
            <a:gradFill flip="none" rotWithShape="0">
              <a:gsLst>
                <a:gs pos="0">
                  <a:srgbClr val="5FDF31">
                    <a:shade val="30000"/>
                    <a:satMod val="115000"/>
                  </a:srgbClr>
                </a:gs>
                <a:gs pos="50000">
                  <a:srgbClr val="5FDF31">
                    <a:shade val="67500"/>
                    <a:satMod val="115000"/>
                  </a:srgbClr>
                </a:gs>
                <a:gs pos="100000">
                  <a:srgbClr val="5FDF31">
                    <a:shade val="100000"/>
                    <a:satMod val="115000"/>
                  </a:srgbClr>
                </a:gs>
              </a:gsLst>
              <a:lin ang="10800000" scaled="1"/>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sp>
          <p:nvSpPr>
            <p:cNvPr id="80" name="円/楕円 4"/>
            <p:cNvSpPr/>
            <p:nvPr/>
          </p:nvSpPr>
          <p:spPr>
            <a:xfrm>
              <a:off x="13117202" y="6635421"/>
              <a:ext cx="824560" cy="754321"/>
            </a:xfrm>
            <a:prstGeom prst="rect">
              <a:avLst/>
            </a:prstGeom>
            <a:noFill/>
            <a:ln>
              <a:noFill/>
            </a:ln>
            <a:effectLst/>
          </p:spPr>
          <p:txBody>
            <a:bodyPr wrap="none" lIns="0" tIns="0" rIns="0" bIns="0" spcCol="1270" anchor="ctr"/>
            <a:lstStyle/>
            <a:p>
              <a:pPr algn="ctr" defTabSz="2406002">
                <a:lnSpc>
                  <a:spcPct val="90000"/>
                </a:lnSpc>
                <a:spcAft>
                  <a:spcPct val="35000"/>
                </a:spcAft>
                <a:defRPr/>
              </a:pPr>
              <a:r>
                <a:rPr lang="en-US" altLang="ja-JP" sz="1200" b="1" kern="0" dirty="0">
                  <a:solidFill>
                    <a:srgbClr val="FFFFFF"/>
                  </a:solidFill>
                  <a:effectLst>
                    <a:outerShdw blurRad="38100" dist="38100" dir="2700000" algn="tl">
                      <a:srgbClr val="000000">
                        <a:alpha val="43137"/>
                      </a:srgbClr>
                    </a:outerShdw>
                  </a:effectLst>
                  <a:ea typeface="ＭＳ Ｐゴシック"/>
                </a:rPr>
                <a:t>HD</a:t>
              </a:r>
              <a:endParaRPr lang="ja-JP" altLang="en-US" sz="1200" b="1" kern="0" dirty="0">
                <a:solidFill>
                  <a:srgbClr val="FFFFFF"/>
                </a:solidFill>
                <a:effectLst>
                  <a:outerShdw blurRad="38100" dist="38100" dir="2700000" algn="tl">
                    <a:srgbClr val="000000">
                      <a:alpha val="43137"/>
                    </a:srgbClr>
                  </a:outerShdw>
                </a:effectLst>
                <a:ea typeface="ＭＳ Ｐゴシック"/>
              </a:endParaRPr>
            </a:p>
          </p:txBody>
        </p:sp>
      </p:grpSp>
      <p:sp>
        <p:nvSpPr>
          <p:cNvPr id="81" name="テキスト ボックス 139"/>
          <p:cNvSpPr txBox="1">
            <a:spLocks noChangeArrowheads="1"/>
          </p:cNvSpPr>
          <p:nvPr/>
        </p:nvSpPr>
        <p:spPr bwMode="auto">
          <a:xfrm>
            <a:off x="8878075" y="2244186"/>
            <a:ext cx="1018346" cy="282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6138" tIns="38069" rIns="76138" bIns="38069">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1218979" eaLnBrk="1" fontAlgn="base" hangingPunct="1">
              <a:spcBef>
                <a:spcPct val="0"/>
              </a:spcBef>
              <a:spcAft>
                <a:spcPct val="0"/>
              </a:spcAft>
            </a:pPr>
            <a:r>
              <a:rPr lang="en-US" altLang="ja-JP" sz="1300" b="1" dirty="0">
                <a:solidFill>
                  <a:srgbClr val="000000"/>
                </a:solidFill>
                <a:ea typeface="Meiryo UI" pitchFamily="50" charset="-128"/>
              </a:rPr>
              <a:t>3G/HD-SDI</a:t>
            </a:r>
            <a:endParaRPr lang="ja-JP" altLang="en-US" sz="1300" b="1" dirty="0">
              <a:solidFill>
                <a:srgbClr val="000000"/>
              </a:solidFill>
              <a:ea typeface="Meiryo UI" pitchFamily="50" charset="-128"/>
            </a:endParaRPr>
          </a:p>
        </p:txBody>
      </p:sp>
      <p:sp>
        <p:nvSpPr>
          <p:cNvPr id="82" name="正方形/長方形 82"/>
          <p:cNvSpPr/>
          <p:nvPr/>
        </p:nvSpPr>
        <p:spPr>
          <a:xfrm>
            <a:off x="8522101" y="1585771"/>
            <a:ext cx="593284" cy="393791"/>
          </a:xfrm>
          <a:prstGeom prst="rect">
            <a:avLst/>
          </a:prstGeom>
          <a:noFill/>
          <a:ln w="38100" cap="flat" cmpd="sng" algn="ctr">
            <a:solidFill>
              <a:srgbClr val="FFFFFF"/>
            </a:solidFill>
            <a:prstDash val="solid"/>
          </a:ln>
          <a:effectLst/>
        </p:spPr>
        <p:txBody>
          <a:bodyPr lIns="63477" tIns="31728" rIns="63477" bIns="31728" anchor="ctr"/>
          <a:lstStyle/>
          <a:p>
            <a:pPr algn="ctr" defTabSz="1218979">
              <a:defRPr/>
            </a:pPr>
            <a:endParaRPr lang="ja-JP" altLang="en-US" sz="2400" b="1" kern="0">
              <a:solidFill>
                <a:srgbClr val="FFFFFF"/>
              </a:solidFill>
              <a:ea typeface="ＭＳ Ｐゴシック"/>
            </a:endParaRPr>
          </a:p>
        </p:txBody>
      </p:sp>
      <p:sp>
        <p:nvSpPr>
          <p:cNvPr id="83" name="テキスト ボックス 87"/>
          <p:cNvSpPr txBox="1">
            <a:spLocks noChangeArrowheads="1"/>
          </p:cNvSpPr>
          <p:nvPr/>
        </p:nvSpPr>
        <p:spPr bwMode="auto">
          <a:xfrm>
            <a:off x="10592241" y="3506011"/>
            <a:ext cx="346523" cy="282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6138" tIns="38069" rIns="76138" bIns="38069">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1218979" eaLnBrk="1" fontAlgn="base" hangingPunct="1">
              <a:spcBef>
                <a:spcPct val="0"/>
              </a:spcBef>
              <a:spcAft>
                <a:spcPct val="0"/>
              </a:spcAft>
            </a:pPr>
            <a:r>
              <a:rPr lang="en-US" altLang="ja-JP" sz="1300" b="1">
                <a:solidFill>
                  <a:srgbClr val="FF0000"/>
                </a:solidFill>
                <a:latin typeface="AvantGarde"/>
                <a:ea typeface="Meiryo UI" pitchFamily="50" charset="-128"/>
                <a:cs typeface="Meiryo UI" pitchFamily="50" charset="-128"/>
              </a:rPr>
              <a:t>or</a:t>
            </a:r>
            <a:endParaRPr lang="ja-JP" altLang="en-US" sz="1300" b="1">
              <a:solidFill>
                <a:srgbClr val="FF0000"/>
              </a:solidFill>
              <a:latin typeface="AvantGarde"/>
              <a:ea typeface="Meiryo UI" pitchFamily="50" charset="-128"/>
              <a:cs typeface="Meiryo UI" pitchFamily="50" charset="-128"/>
            </a:endParaRPr>
          </a:p>
        </p:txBody>
      </p:sp>
      <p:sp>
        <p:nvSpPr>
          <p:cNvPr id="84" name="テキスト ボックス 2"/>
          <p:cNvSpPr txBox="1"/>
          <p:nvPr/>
        </p:nvSpPr>
        <p:spPr>
          <a:xfrm>
            <a:off x="10015881" y="3241369"/>
            <a:ext cx="803095" cy="276952"/>
          </a:xfrm>
          <a:prstGeom prst="rect">
            <a:avLst/>
          </a:prstGeom>
          <a:noFill/>
        </p:spPr>
        <p:txBody>
          <a:bodyPr wrap="square" lIns="76151" tIns="38077" rIns="76151" bIns="38077">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1218979" eaLnBrk="1" fontAlgn="base" hangingPunct="1">
              <a:spcBef>
                <a:spcPct val="0"/>
              </a:spcBef>
              <a:spcAft>
                <a:spcPct val="0"/>
              </a:spcAft>
            </a:pPr>
            <a:r>
              <a:rPr lang="en-US" altLang="ja-JP" sz="1300" b="1" dirty="0" smtClean="0">
                <a:solidFill>
                  <a:srgbClr val="000000"/>
                </a:solidFill>
                <a:ea typeface="ＭＳ Ｐゴシック" pitchFamily="50" charset="-128"/>
              </a:rPr>
              <a:t>4K/60P</a:t>
            </a:r>
            <a:endParaRPr lang="ja-JP" altLang="en-US" sz="1300" b="1" dirty="0">
              <a:solidFill>
                <a:srgbClr val="000000"/>
              </a:solidFill>
              <a:ea typeface="ＭＳ Ｐゴシック" pitchFamily="50" charset="-128"/>
            </a:endParaRPr>
          </a:p>
        </p:txBody>
      </p:sp>
      <p:sp>
        <p:nvSpPr>
          <p:cNvPr id="85" name="テキスト ボックス 101"/>
          <p:cNvSpPr txBox="1"/>
          <p:nvPr/>
        </p:nvSpPr>
        <p:spPr>
          <a:xfrm>
            <a:off x="10867693" y="3225687"/>
            <a:ext cx="1337007" cy="487398"/>
          </a:xfrm>
          <a:prstGeom prst="rect">
            <a:avLst/>
          </a:prstGeom>
          <a:noFill/>
        </p:spPr>
        <p:txBody>
          <a:bodyPr wrap="square" lIns="76151" tIns="38077" rIns="76151" bIns="38077">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1218979" eaLnBrk="1" fontAlgn="base" hangingPunct="1">
              <a:spcBef>
                <a:spcPct val="0"/>
              </a:spcBef>
              <a:spcAft>
                <a:spcPct val="0"/>
              </a:spcAft>
            </a:pPr>
            <a:r>
              <a:rPr lang="en-US" altLang="ja-JP" sz="1300" b="1" dirty="0">
                <a:solidFill>
                  <a:srgbClr val="000000"/>
                </a:solidFill>
                <a:ea typeface="ＭＳ Ｐゴシック" pitchFamily="50" charset="-128"/>
              </a:rPr>
              <a:t>1080 </a:t>
            </a:r>
            <a:r>
              <a:rPr lang="en-US" altLang="ja-JP" sz="1300" b="1" dirty="0" smtClean="0">
                <a:solidFill>
                  <a:srgbClr val="000000"/>
                </a:solidFill>
                <a:ea typeface="ＭＳ Ｐゴシック" pitchFamily="50" charset="-128"/>
              </a:rPr>
              <a:t>240P/360 </a:t>
            </a:r>
            <a:endParaRPr lang="en-US" altLang="ja-JP" sz="1300" b="1" dirty="0">
              <a:solidFill>
                <a:srgbClr val="000000"/>
              </a:solidFill>
              <a:ea typeface="ＭＳ Ｐゴシック" pitchFamily="50" charset="-128"/>
            </a:endParaRPr>
          </a:p>
          <a:p>
            <a:pPr defTabSz="1218979" eaLnBrk="1" fontAlgn="base" hangingPunct="1">
              <a:spcBef>
                <a:spcPct val="0"/>
              </a:spcBef>
              <a:spcAft>
                <a:spcPct val="0"/>
              </a:spcAft>
            </a:pPr>
            <a:r>
              <a:rPr lang="en-US" altLang="ja-JP" sz="1300" b="1" dirty="0">
                <a:solidFill>
                  <a:srgbClr val="000000"/>
                </a:solidFill>
                <a:ea typeface="ＭＳ Ｐゴシック" pitchFamily="50" charset="-128"/>
              </a:rPr>
              <a:t> </a:t>
            </a:r>
            <a:endParaRPr lang="ja-JP" altLang="en-US" sz="1300" b="1" dirty="0">
              <a:solidFill>
                <a:srgbClr val="000000"/>
              </a:solidFill>
              <a:ea typeface="ＭＳ Ｐゴシック" pitchFamily="50" charset="-128"/>
            </a:endParaRPr>
          </a:p>
        </p:txBody>
      </p:sp>
      <p:sp>
        <p:nvSpPr>
          <p:cNvPr id="86" name="テキスト ボックス 102"/>
          <p:cNvSpPr txBox="1"/>
          <p:nvPr/>
        </p:nvSpPr>
        <p:spPr>
          <a:xfrm>
            <a:off x="9817791" y="5868758"/>
            <a:ext cx="1661195" cy="282167"/>
          </a:xfrm>
          <a:prstGeom prst="rect">
            <a:avLst/>
          </a:prstGeom>
          <a:noFill/>
        </p:spPr>
        <p:txBody>
          <a:bodyPr lIns="76151" tIns="38077" rIns="76151" bIns="38077">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1218979" eaLnBrk="1" fontAlgn="base" hangingPunct="1">
              <a:spcBef>
                <a:spcPct val="0"/>
              </a:spcBef>
              <a:spcAft>
                <a:spcPct val="0"/>
              </a:spcAft>
            </a:pPr>
            <a:r>
              <a:rPr lang="en-US" altLang="ja-JP" sz="1300" b="1" dirty="0">
                <a:solidFill>
                  <a:srgbClr val="000000"/>
                </a:solidFill>
                <a:ea typeface="ＭＳ Ｐゴシック" pitchFamily="50" charset="-128"/>
              </a:rPr>
              <a:t>RCP/MSU</a:t>
            </a:r>
            <a:endParaRPr lang="ja-JP" altLang="en-US" sz="1300" b="1" dirty="0">
              <a:solidFill>
                <a:srgbClr val="000000"/>
              </a:solidFill>
              <a:ea typeface="ＭＳ Ｐゴシック" pitchFamily="50" charset="-128"/>
            </a:endParaRPr>
          </a:p>
        </p:txBody>
      </p:sp>
      <p:sp>
        <p:nvSpPr>
          <p:cNvPr id="87" name="正方形/長方形 6"/>
          <p:cNvSpPr/>
          <p:nvPr/>
        </p:nvSpPr>
        <p:spPr>
          <a:xfrm>
            <a:off x="8656254" y="2612662"/>
            <a:ext cx="1166171" cy="461590"/>
          </a:xfrm>
          <a:prstGeom prst="rect">
            <a:avLst/>
          </a:prstGeom>
          <a:noFill/>
          <a:ln>
            <a:noFill/>
          </a:ln>
        </p:spPr>
        <p:txBody>
          <a:bodyPr wrap="none" lIns="121834" tIns="60923" rIns="121834" bIns="60923">
            <a:spAutoFit/>
          </a:bodyPr>
          <a:lstStyle/>
          <a:p>
            <a:pPr algn="ctr" defTabSz="850619" fontAlgn="base">
              <a:spcBef>
                <a:spcPct val="0"/>
              </a:spcBef>
              <a:spcAft>
                <a:spcPct val="0"/>
              </a:spcAft>
            </a:pPr>
            <a:r>
              <a:rPr lang="en-US" altLang="ja-JP" sz="1300" b="1">
                <a:ea typeface="ＭＳ Ｐゴシック" pitchFamily="50" charset="-128"/>
              </a:rPr>
              <a:t>HD Cut  out</a:t>
            </a:r>
            <a:r>
              <a:rPr lang="en-US" altLang="ja-JP" sz="900" b="1">
                <a:ea typeface="ＭＳ Ｐゴシック" pitchFamily="50" charset="-128"/>
              </a:rPr>
              <a:t/>
            </a:r>
            <a:br>
              <a:rPr lang="en-US" altLang="ja-JP" sz="900" b="1">
                <a:ea typeface="ＭＳ Ｐゴシック" pitchFamily="50" charset="-128"/>
              </a:rPr>
            </a:br>
            <a:r>
              <a:rPr lang="en-US" altLang="ja-JP" sz="900" b="1">
                <a:ea typeface="ＭＳ Ｐゴシック" pitchFamily="50" charset="-128"/>
              </a:rPr>
              <a:t>Option Software</a:t>
            </a:r>
          </a:p>
        </p:txBody>
      </p:sp>
      <p:cxnSp>
        <p:nvCxnSpPr>
          <p:cNvPr id="88" name="直線コネクタ 114"/>
          <p:cNvCxnSpPr>
            <a:cxnSpLocks noChangeShapeType="1"/>
          </p:cNvCxnSpPr>
          <p:nvPr/>
        </p:nvCxnSpPr>
        <p:spPr bwMode="auto">
          <a:xfrm flipV="1">
            <a:off x="9115405" y="1382523"/>
            <a:ext cx="775507" cy="249825"/>
          </a:xfrm>
          <a:prstGeom prst="line">
            <a:avLst/>
          </a:prstGeom>
          <a:noFill/>
          <a:ln w="12700" algn="ctr">
            <a:solidFill>
              <a:srgbClr val="FF0000"/>
            </a:solidFill>
            <a:round/>
            <a:headEnd/>
            <a:tailEnd type="arrow" w="med" len="med"/>
          </a:ln>
        </p:spPr>
      </p:cxnSp>
      <p:cxnSp>
        <p:nvCxnSpPr>
          <p:cNvPr id="89" name="直線コネクタ 115"/>
          <p:cNvCxnSpPr>
            <a:cxnSpLocks noChangeShapeType="1"/>
          </p:cNvCxnSpPr>
          <p:nvPr/>
        </p:nvCxnSpPr>
        <p:spPr bwMode="auto">
          <a:xfrm>
            <a:off x="9106929" y="1979543"/>
            <a:ext cx="775507" cy="139732"/>
          </a:xfrm>
          <a:prstGeom prst="line">
            <a:avLst/>
          </a:prstGeom>
          <a:noFill/>
          <a:ln w="12700" algn="ctr">
            <a:solidFill>
              <a:srgbClr val="FF0000"/>
            </a:solidFill>
            <a:round/>
            <a:headEnd/>
            <a:tailEnd type="arrow" w="med" len="med"/>
          </a:ln>
        </p:spPr>
      </p:cxnSp>
      <p:pic>
        <p:nvPicPr>
          <p:cNvPr id="91"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5330" y="3613989"/>
            <a:ext cx="1718405" cy="783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648482" y="3616104"/>
            <a:ext cx="468271" cy="781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3" name="フリーフォーム 108"/>
          <p:cNvSpPr/>
          <p:nvPr/>
        </p:nvSpPr>
        <p:spPr>
          <a:xfrm>
            <a:off x="2029898" y="2968254"/>
            <a:ext cx="377159" cy="1050110"/>
          </a:xfrm>
          <a:custGeom>
            <a:avLst/>
            <a:gdLst>
              <a:gd name="connsiteX0" fmla="*/ 0 w 901337"/>
              <a:gd name="connsiteY0" fmla="*/ 1554480 h 1554480"/>
              <a:gd name="connsiteX1" fmla="*/ 339634 w 901337"/>
              <a:gd name="connsiteY1" fmla="*/ 1554480 h 1554480"/>
              <a:gd name="connsiteX2" fmla="*/ 339634 w 901337"/>
              <a:gd name="connsiteY2" fmla="*/ 0 h 1554480"/>
              <a:gd name="connsiteX3" fmla="*/ 901337 w 901337"/>
              <a:gd name="connsiteY3" fmla="*/ 0 h 1554480"/>
            </a:gdLst>
            <a:ahLst/>
            <a:cxnLst>
              <a:cxn ang="0">
                <a:pos x="connsiteX0" y="connsiteY0"/>
              </a:cxn>
              <a:cxn ang="0">
                <a:pos x="connsiteX1" y="connsiteY1"/>
              </a:cxn>
              <a:cxn ang="0">
                <a:pos x="connsiteX2" y="connsiteY2"/>
              </a:cxn>
              <a:cxn ang="0">
                <a:pos x="connsiteX3" y="connsiteY3"/>
              </a:cxn>
            </a:cxnLst>
            <a:rect l="l" t="t" r="r" b="b"/>
            <a:pathLst>
              <a:path w="901337" h="1554480">
                <a:moveTo>
                  <a:pt x="0" y="1554480"/>
                </a:moveTo>
                <a:lnTo>
                  <a:pt x="339634" y="1554480"/>
                </a:lnTo>
                <a:lnTo>
                  <a:pt x="339634" y="0"/>
                </a:lnTo>
                <a:lnTo>
                  <a:pt x="901337" y="0"/>
                </a:lnTo>
              </a:path>
            </a:pathLst>
          </a:custGeom>
          <a:noFill/>
          <a:ln w="25400" cap="flat" cmpd="sng" algn="ctr">
            <a:solidFill>
              <a:srgbClr val="FF0000"/>
            </a:solidFill>
            <a:prstDash val="solid"/>
          </a:ln>
          <a:effectLst/>
        </p:spPr>
        <p:txBody>
          <a:bodyPr lIns="76143" tIns="38073" rIns="76143" bIns="38073" anchor="ctr"/>
          <a:lstStyle/>
          <a:p>
            <a:pPr algn="ctr" defTabSz="1218979">
              <a:defRPr/>
            </a:pPr>
            <a:endParaRPr lang="ja-JP" altLang="en-US" sz="2400" b="1" kern="0">
              <a:solidFill>
                <a:srgbClr val="FFFFFF"/>
              </a:solidFill>
              <a:ea typeface="ＭＳ Ｐゴシック"/>
            </a:endParaRPr>
          </a:p>
        </p:txBody>
      </p:sp>
      <p:sp>
        <p:nvSpPr>
          <p:cNvPr id="94" name="角丸四角形 113"/>
          <p:cNvSpPr/>
          <p:nvPr/>
        </p:nvSpPr>
        <p:spPr>
          <a:xfrm>
            <a:off x="10603" y="3268881"/>
            <a:ext cx="1381182" cy="628829"/>
          </a:xfrm>
          <a:prstGeom prst="roundRect">
            <a:avLst/>
          </a:prstGeom>
          <a:noFill/>
          <a:ln w="25400" cap="flat" cmpd="sng" algn="ctr">
            <a:noFill/>
            <a:prstDash val="solid"/>
          </a:ln>
          <a:effectLst/>
        </p:spPr>
        <p:txBody>
          <a:bodyPr wrap="none" lIns="59953" tIns="29974" rIns="59953" bIns="29974" anchor="ctr">
            <a:spAutoFit/>
          </a:bodyPr>
          <a:lstStyle/>
          <a:p>
            <a:pPr defTabSz="851576">
              <a:defRPr/>
            </a:pPr>
            <a:r>
              <a:rPr lang="en-US" altLang="ja-JP" sz="1300" b="1" kern="0" dirty="0" smtClean="0">
                <a:solidFill>
                  <a:srgbClr val="000000"/>
                </a:solidFill>
                <a:latin typeface="Arial" pitchFamily="34" charset="0"/>
                <a:ea typeface="ＭＳ Ｐゴシック"/>
              </a:rPr>
              <a:t>  </a:t>
            </a:r>
            <a:r>
              <a:rPr lang="en-US" altLang="ja-JP" sz="2000" b="1" kern="0" dirty="0" smtClean="0">
                <a:solidFill>
                  <a:srgbClr val="000000"/>
                </a:solidFill>
                <a:latin typeface="Arial" pitchFamily="34" charset="0"/>
                <a:ea typeface="ＭＳ Ｐゴシック"/>
              </a:rPr>
              <a:t>B4 </a:t>
            </a:r>
            <a:r>
              <a:rPr lang="en-US" altLang="ja-JP" sz="2000" b="1" kern="0" dirty="0">
                <a:solidFill>
                  <a:srgbClr val="000000"/>
                </a:solidFill>
                <a:latin typeface="Arial" pitchFamily="34" charset="0"/>
                <a:ea typeface="ＭＳ Ｐゴシック"/>
              </a:rPr>
              <a:t>Lens </a:t>
            </a:r>
          </a:p>
          <a:p>
            <a:pPr defTabSz="851576">
              <a:defRPr/>
            </a:pPr>
            <a:endParaRPr lang="en-US" altLang="ja-JP" sz="1300" b="1" kern="0" dirty="0">
              <a:solidFill>
                <a:srgbClr val="000000"/>
              </a:solidFill>
              <a:latin typeface="Arial" pitchFamily="34" charset="0"/>
              <a:ea typeface="ＭＳ Ｐゴシック"/>
            </a:endParaRPr>
          </a:p>
        </p:txBody>
      </p:sp>
      <p:cxnSp>
        <p:nvCxnSpPr>
          <p:cNvPr id="95" name="直線矢印コネクタ 118"/>
          <p:cNvCxnSpPr>
            <a:cxnSpLocks noChangeShapeType="1"/>
          </p:cNvCxnSpPr>
          <p:nvPr/>
        </p:nvCxnSpPr>
        <p:spPr bwMode="auto">
          <a:xfrm flipH="1" flipV="1">
            <a:off x="2116753" y="4359227"/>
            <a:ext cx="271216" cy="186330"/>
          </a:xfrm>
          <a:prstGeom prst="straightConnector1">
            <a:avLst/>
          </a:prstGeom>
          <a:noFill/>
          <a:ln w="28575" algn="ctr">
            <a:solidFill>
              <a:srgbClr val="C00000"/>
            </a:solidFill>
            <a:round/>
            <a:headEnd/>
            <a:tailEnd type="arrow" w="med" len="med"/>
          </a:ln>
          <a:extLst>
            <a:ext uri="{909E8E84-426E-40DD-AFC4-6F175D3DCCD1}">
              <a14:hiddenFill xmlns:a14="http://schemas.microsoft.com/office/drawing/2010/main">
                <a:noFill/>
              </a14:hiddenFill>
            </a:ext>
          </a:extLst>
        </p:spPr>
      </p:cxnSp>
      <p:sp>
        <p:nvSpPr>
          <p:cNvPr id="96" name="角丸四角形 119"/>
          <p:cNvSpPr/>
          <p:nvPr/>
        </p:nvSpPr>
        <p:spPr>
          <a:xfrm>
            <a:off x="2387988" y="4470283"/>
            <a:ext cx="1868845" cy="645922"/>
          </a:xfrm>
          <a:prstGeom prst="roundRect">
            <a:avLst/>
          </a:prstGeom>
          <a:noFill/>
          <a:ln w="25400" cap="flat" cmpd="sng" algn="ctr">
            <a:noFill/>
            <a:prstDash val="solid"/>
          </a:ln>
          <a:effectLst/>
        </p:spPr>
        <p:txBody>
          <a:bodyPr wrap="square" lIns="59953" tIns="29974" rIns="59953" bIns="29974" anchor="ctr">
            <a:spAutoFit/>
          </a:bodyPr>
          <a:lstStyle/>
          <a:p>
            <a:pPr defTabSz="851576">
              <a:defRPr/>
            </a:pPr>
            <a:r>
              <a:rPr lang="en-US" altLang="ja-JP" sz="1900" b="1" kern="0" dirty="0">
                <a:ea typeface="ＭＳ Ｐゴシック"/>
                <a:cs typeface="メイリオ" pitchFamily="50" charset="-128"/>
              </a:rPr>
              <a:t>LA-FZB2</a:t>
            </a:r>
          </a:p>
          <a:p>
            <a:pPr defTabSz="851576">
              <a:defRPr/>
            </a:pPr>
            <a:r>
              <a:rPr lang="en-US" altLang="ja-JP" sz="1500" b="1" kern="0" dirty="0">
                <a:ea typeface="ＭＳ Ｐゴシック"/>
                <a:cs typeface="メイリオ" pitchFamily="50" charset="-128"/>
              </a:rPr>
              <a:t>Mount adaptor</a:t>
            </a:r>
            <a:endParaRPr lang="ja-JP" altLang="en-US" sz="1500" b="1" kern="0" dirty="0">
              <a:ea typeface="ＭＳ Ｐゴシック"/>
              <a:cs typeface="メイリオ" pitchFamily="50" charset="-128"/>
            </a:endParaRPr>
          </a:p>
        </p:txBody>
      </p:sp>
      <p:sp>
        <p:nvSpPr>
          <p:cNvPr id="97" name="テキスト ボックス 105"/>
          <p:cNvSpPr txBox="1">
            <a:spLocks noChangeArrowheads="1"/>
          </p:cNvSpPr>
          <p:nvPr/>
        </p:nvSpPr>
        <p:spPr bwMode="auto">
          <a:xfrm>
            <a:off x="8888667" y="4515896"/>
            <a:ext cx="723086" cy="282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6138" tIns="38069" rIns="76138" bIns="38069">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1218979" eaLnBrk="1" fontAlgn="base" hangingPunct="1">
              <a:spcBef>
                <a:spcPct val="0"/>
              </a:spcBef>
              <a:spcAft>
                <a:spcPct val="0"/>
              </a:spcAft>
            </a:pPr>
            <a:r>
              <a:rPr lang="en-US" altLang="ja-JP" sz="1300" b="1">
                <a:solidFill>
                  <a:srgbClr val="000000"/>
                </a:solidFill>
                <a:ea typeface="Meiryo UI" pitchFamily="50" charset="-128"/>
              </a:rPr>
              <a:t>3G-SDI</a:t>
            </a:r>
            <a:endParaRPr lang="ja-JP" altLang="en-US" sz="1300" b="1">
              <a:solidFill>
                <a:srgbClr val="000000"/>
              </a:solidFill>
              <a:ea typeface="Meiryo UI" pitchFamily="50" charset="-128"/>
            </a:endParaRPr>
          </a:p>
        </p:txBody>
      </p:sp>
      <p:cxnSp>
        <p:nvCxnSpPr>
          <p:cNvPr id="98" name="直線矢印コネクタ 106"/>
          <p:cNvCxnSpPr>
            <a:cxnSpLocks noChangeShapeType="1"/>
          </p:cNvCxnSpPr>
          <p:nvPr/>
        </p:nvCxnSpPr>
        <p:spPr bwMode="auto">
          <a:xfrm>
            <a:off x="8954351" y="4479907"/>
            <a:ext cx="694990" cy="4234"/>
          </a:xfrm>
          <a:prstGeom prst="straightConnector1">
            <a:avLst/>
          </a:prstGeom>
          <a:noFill/>
          <a:ln w="38100" algn="ctr">
            <a:solidFill>
              <a:srgbClr val="000000"/>
            </a:solidFill>
            <a:round/>
            <a:headEnd/>
            <a:tailEnd type="arrow" w="med" len="med"/>
          </a:ln>
          <a:extLst>
            <a:ext uri="{909E8E84-426E-40DD-AFC4-6F175D3DCCD1}">
              <a14:hiddenFill xmlns:a14="http://schemas.microsoft.com/office/drawing/2010/main">
                <a:noFill/>
              </a14:hiddenFill>
            </a:ext>
          </a:extLst>
        </p:spPr>
      </p:cxnSp>
      <p:grpSp>
        <p:nvGrpSpPr>
          <p:cNvPr id="99" name="グループ化 116"/>
          <p:cNvGrpSpPr>
            <a:grpSpLocks/>
          </p:cNvGrpSpPr>
          <p:nvPr/>
        </p:nvGrpSpPr>
        <p:grpSpPr bwMode="auto">
          <a:xfrm>
            <a:off x="9619678" y="4359227"/>
            <a:ext cx="273335" cy="298518"/>
            <a:chOff x="12837302" y="6323029"/>
            <a:chExt cx="1384359" cy="1379105"/>
          </a:xfrm>
        </p:grpSpPr>
        <p:sp>
          <p:nvSpPr>
            <p:cNvPr id="100" name="円/楕円 123"/>
            <p:cNvSpPr/>
            <p:nvPr/>
          </p:nvSpPr>
          <p:spPr>
            <a:xfrm>
              <a:off x="12837302" y="6323029"/>
              <a:ext cx="1384359" cy="1379105"/>
            </a:xfrm>
            <a:prstGeom prst="ellipse">
              <a:avLst/>
            </a:prstGeom>
            <a:gradFill flip="none" rotWithShape="0">
              <a:gsLst>
                <a:gs pos="0">
                  <a:srgbClr val="5FDF31">
                    <a:shade val="30000"/>
                    <a:satMod val="115000"/>
                  </a:srgbClr>
                </a:gs>
                <a:gs pos="50000">
                  <a:srgbClr val="5FDF31">
                    <a:shade val="67500"/>
                    <a:satMod val="115000"/>
                  </a:srgbClr>
                </a:gs>
                <a:gs pos="100000">
                  <a:srgbClr val="5FDF31">
                    <a:shade val="100000"/>
                    <a:satMod val="115000"/>
                  </a:srgbClr>
                </a:gs>
              </a:gsLst>
              <a:lin ang="10800000" scaled="1"/>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sp>
          <p:nvSpPr>
            <p:cNvPr id="101" name="円/楕円 4"/>
            <p:cNvSpPr/>
            <p:nvPr/>
          </p:nvSpPr>
          <p:spPr>
            <a:xfrm>
              <a:off x="13116319" y="6636018"/>
              <a:ext cx="826324" cy="753127"/>
            </a:xfrm>
            <a:prstGeom prst="rect">
              <a:avLst/>
            </a:prstGeom>
            <a:noFill/>
            <a:ln>
              <a:noFill/>
            </a:ln>
            <a:effectLst/>
          </p:spPr>
          <p:txBody>
            <a:bodyPr wrap="none" lIns="0" tIns="0" rIns="0" bIns="0" spcCol="1270" anchor="ctr"/>
            <a:lstStyle/>
            <a:p>
              <a:pPr algn="ctr" defTabSz="2406002">
                <a:lnSpc>
                  <a:spcPct val="90000"/>
                </a:lnSpc>
                <a:spcAft>
                  <a:spcPct val="35000"/>
                </a:spcAft>
                <a:defRPr/>
              </a:pPr>
              <a:r>
                <a:rPr lang="en-US" altLang="ja-JP" sz="1200" b="1" kern="0" dirty="0">
                  <a:solidFill>
                    <a:srgbClr val="FFFFFF"/>
                  </a:solidFill>
                  <a:effectLst>
                    <a:outerShdw blurRad="38100" dist="38100" dir="2700000" algn="tl">
                      <a:srgbClr val="000000">
                        <a:alpha val="43137"/>
                      </a:srgbClr>
                    </a:outerShdw>
                  </a:effectLst>
                  <a:ea typeface="ＭＳ Ｐゴシック"/>
                </a:rPr>
                <a:t>HD</a:t>
              </a:r>
              <a:endParaRPr lang="ja-JP" altLang="en-US" sz="1200" b="1" kern="0" dirty="0">
                <a:solidFill>
                  <a:srgbClr val="FFFFFF"/>
                </a:solidFill>
                <a:effectLst>
                  <a:outerShdw blurRad="38100" dist="38100" dir="2700000" algn="tl">
                    <a:srgbClr val="000000">
                      <a:alpha val="43137"/>
                    </a:srgbClr>
                  </a:outerShdw>
                </a:effectLst>
                <a:ea typeface="ＭＳ Ｐゴシック"/>
              </a:endParaRPr>
            </a:p>
          </p:txBody>
        </p:sp>
      </p:grpSp>
      <p:sp>
        <p:nvSpPr>
          <p:cNvPr id="102" name="円/楕円 146"/>
          <p:cNvSpPr/>
          <p:nvPr/>
        </p:nvSpPr>
        <p:spPr bwMode="auto">
          <a:xfrm>
            <a:off x="1449327" y="3546238"/>
            <a:ext cx="938661" cy="895557"/>
          </a:xfrm>
          <a:prstGeom prst="ellipse">
            <a:avLst/>
          </a:prstGeom>
          <a:noFill/>
          <a:ln w="63500" cap="flat" cmpd="sng" algn="ctr">
            <a:solidFill>
              <a:srgbClr val="FF0000"/>
            </a:solidFill>
            <a:prstDash val="dash"/>
            <a:headEnd type="none" w="med" len="med"/>
            <a:tailEnd type="none" w="med" len="med"/>
          </a:ln>
          <a:effectLst/>
        </p:spPr>
        <p:txBody>
          <a:bodyPr wrap="none" lIns="76158" tIns="38078" rIns="76158" bIns="38078" anchor="ctr"/>
          <a:lstStyle/>
          <a:p>
            <a:pPr algn="ctr" defTabSz="1218979">
              <a:defRPr/>
            </a:pPr>
            <a:endParaRPr lang="ja-JP" altLang="en-US" sz="2400" b="1" kern="0">
              <a:solidFill>
                <a:srgbClr val="000000"/>
              </a:solidFill>
              <a:ea typeface="ＭＳ Ｐゴシック"/>
            </a:endParaRPr>
          </a:p>
        </p:txBody>
      </p:sp>
      <p:sp>
        <p:nvSpPr>
          <p:cNvPr id="103" name="角丸四角形 32"/>
          <p:cNvSpPr/>
          <p:nvPr/>
        </p:nvSpPr>
        <p:spPr>
          <a:xfrm>
            <a:off x="4553457" y="936241"/>
            <a:ext cx="2557007" cy="117365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953" tIns="29974" rIns="119902" bIns="29974" anchor="ctr">
            <a:spAutoFit/>
          </a:bodyPr>
          <a:lstStyle/>
          <a:p>
            <a:pPr defTabSz="850619" fontAlgn="base">
              <a:spcBef>
                <a:spcPct val="0"/>
              </a:spcBef>
              <a:spcAft>
                <a:spcPct val="0"/>
              </a:spcAft>
            </a:pPr>
            <a:r>
              <a:rPr lang="en-US" altLang="ja-JP" sz="1900" b="1" dirty="0">
                <a:solidFill>
                  <a:schemeClr val="tx1"/>
                </a:solidFill>
                <a:ea typeface="メイリオ" pitchFamily="50" charset="-128"/>
                <a:cs typeface="メイリオ" pitchFamily="50" charset="-128"/>
              </a:rPr>
              <a:t>CA-4000</a:t>
            </a:r>
          </a:p>
          <a:p>
            <a:pPr defTabSz="850619" fontAlgn="base">
              <a:spcBef>
                <a:spcPct val="0"/>
              </a:spcBef>
              <a:spcAft>
                <a:spcPct val="0"/>
              </a:spcAft>
            </a:pPr>
            <a:r>
              <a:rPr lang="en-US" altLang="ja-JP" sz="1500" b="1" dirty="0">
                <a:solidFill>
                  <a:schemeClr val="tx1"/>
                </a:solidFill>
                <a:ea typeface="メイリオ" pitchFamily="50" charset="-128"/>
                <a:cs typeface="メイリオ" pitchFamily="50" charset="-128"/>
              </a:rPr>
              <a:t>Camera System Adaptor</a:t>
            </a:r>
          </a:p>
          <a:p>
            <a:pPr defTabSz="850619" fontAlgn="base">
              <a:spcBef>
                <a:spcPct val="0"/>
              </a:spcBef>
              <a:spcAft>
                <a:spcPct val="0"/>
              </a:spcAft>
            </a:pPr>
            <a:r>
              <a:rPr lang="en-GB" altLang="ja-JP" sz="1900" b="1" dirty="0">
                <a:solidFill>
                  <a:schemeClr val="tx1"/>
                </a:solidFill>
                <a:ea typeface="メイリオ" pitchFamily="50" charset="-128"/>
                <a:cs typeface="メイリオ" pitchFamily="50" charset="-128"/>
              </a:rPr>
              <a:t>SKC-PB40</a:t>
            </a:r>
            <a:br>
              <a:rPr lang="en-GB" altLang="ja-JP" sz="1900" b="1" dirty="0">
                <a:solidFill>
                  <a:schemeClr val="tx1"/>
                </a:solidFill>
                <a:ea typeface="メイリオ" pitchFamily="50" charset="-128"/>
                <a:cs typeface="メイリオ" pitchFamily="50" charset="-128"/>
              </a:rPr>
            </a:br>
            <a:r>
              <a:rPr lang="en-GB" altLang="ja-JP" sz="1200" b="1" dirty="0">
                <a:solidFill>
                  <a:schemeClr val="tx1"/>
                </a:solidFill>
                <a:ea typeface="メイリオ" pitchFamily="50" charset="-128"/>
                <a:cs typeface="メイリオ" pitchFamily="50" charset="-128"/>
              </a:rPr>
              <a:t>Camera Power Boost unit</a:t>
            </a:r>
            <a:endParaRPr lang="ja-JP" altLang="en-US" sz="1200" b="1" dirty="0">
              <a:solidFill>
                <a:schemeClr val="tx1"/>
              </a:solidFill>
              <a:ea typeface="メイリオ" pitchFamily="50" charset="-128"/>
              <a:cs typeface="メイリオ" pitchFamily="50" charset="-128"/>
            </a:endParaRPr>
          </a:p>
        </p:txBody>
      </p:sp>
      <p:sp>
        <p:nvSpPr>
          <p:cNvPr id="104" name="角丸四角形 85"/>
          <p:cNvSpPr/>
          <p:nvPr/>
        </p:nvSpPr>
        <p:spPr>
          <a:xfrm>
            <a:off x="5485762" y="2450554"/>
            <a:ext cx="2731223" cy="64585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953" tIns="29974" rIns="119902" bIns="29974" anchor="ctr">
            <a:spAutoFit/>
          </a:bodyPr>
          <a:lstStyle/>
          <a:p>
            <a:pPr defTabSz="850619" fontAlgn="base">
              <a:spcBef>
                <a:spcPct val="0"/>
              </a:spcBef>
              <a:spcAft>
                <a:spcPct val="0"/>
              </a:spcAft>
            </a:pPr>
            <a:r>
              <a:rPr lang="en-US" altLang="ja-JP" sz="1900" b="1">
                <a:solidFill>
                  <a:schemeClr val="tx1"/>
                </a:solidFill>
                <a:ea typeface="メイリオ" pitchFamily="50" charset="-128"/>
                <a:cs typeface="メイリオ" pitchFamily="50" charset="-128"/>
              </a:rPr>
              <a:t>BPU-4000</a:t>
            </a:r>
          </a:p>
          <a:p>
            <a:pPr defTabSz="850619" fontAlgn="base">
              <a:spcBef>
                <a:spcPct val="0"/>
              </a:spcBef>
              <a:spcAft>
                <a:spcPct val="0"/>
              </a:spcAft>
            </a:pPr>
            <a:r>
              <a:rPr lang="en-US" altLang="ja-JP" sz="1500" b="1">
                <a:solidFill>
                  <a:schemeClr val="tx1"/>
                </a:solidFill>
                <a:ea typeface="メイリオ" pitchFamily="50" charset="-128"/>
                <a:cs typeface="メイリオ" pitchFamily="50" charset="-128"/>
              </a:rPr>
              <a:t>Baseband Processer Unit </a:t>
            </a:r>
            <a:endParaRPr lang="ja-JP" altLang="en-US" sz="1500" b="1">
              <a:solidFill>
                <a:schemeClr val="tx1"/>
              </a:solidFill>
              <a:ea typeface="メイリオ" pitchFamily="50" charset="-128"/>
              <a:cs typeface="メイリオ" pitchFamily="50" charset="-128"/>
            </a:endParaRPr>
          </a:p>
        </p:txBody>
      </p:sp>
      <p:pic>
        <p:nvPicPr>
          <p:cNvPr id="119" name="Picture 3"/>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10108601" y="3859177"/>
            <a:ext cx="1283135" cy="787862"/>
          </a:xfrm>
          <a:prstGeom prst="rect">
            <a:avLst/>
          </a:prstGeom>
          <a:gradFill rotWithShape="1">
            <a:gsLst>
              <a:gs pos="0">
                <a:srgbClr val="333399">
                  <a:shade val="51000"/>
                  <a:satMod val="130000"/>
                </a:srgbClr>
              </a:gs>
              <a:gs pos="80000">
                <a:srgbClr val="333399">
                  <a:shade val="93000"/>
                  <a:satMod val="130000"/>
                </a:srgbClr>
              </a:gs>
              <a:gs pos="100000">
                <a:srgbClr val="333399">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pic>
      <p:pic>
        <p:nvPicPr>
          <p:cNvPr id="120" name="Picture 3"/>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10098312" y="4820827"/>
            <a:ext cx="807522" cy="535014"/>
          </a:xfrm>
          <a:prstGeom prst="rect">
            <a:avLst/>
          </a:prstGeom>
          <a:gradFill rotWithShape="1">
            <a:gsLst>
              <a:gs pos="0">
                <a:srgbClr val="333399">
                  <a:shade val="51000"/>
                  <a:satMod val="130000"/>
                </a:srgbClr>
              </a:gs>
              <a:gs pos="80000">
                <a:srgbClr val="333399">
                  <a:shade val="93000"/>
                  <a:satMod val="130000"/>
                </a:srgbClr>
              </a:gs>
              <a:gs pos="100000">
                <a:srgbClr val="333399">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pic>
    </p:spTree>
    <p:extLst>
      <p:ext uri="{BB962C8B-B14F-4D97-AF65-F5344CB8AC3E}">
        <p14:creationId xmlns:p14="http://schemas.microsoft.com/office/powerpoint/2010/main" val="2886420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431022" y="58043"/>
            <a:ext cx="11431312" cy="1143265"/>
          </a:xfrm>
        </p:spPr>
        <p:txBody>
          <a:bodyPr>
            <a:normAutofit/>
          </a:bodyPr>
          <a:lstStyle/>
          <a:p>
            <a:r>
              <a:rPr lang="en-US" altLang="ja-JP" sz="4000" b="1" dirty="0">
                <a:latin typeface="+mj-lt"/>
              </a:rPr>
              <a:t>Versatile Live Production Camera </a:t>
            </a:r>
            <a:r>
              <a:rPr lang="en-US" altLang="ja-JP" sz="4000" b="1" dirty="0" smtClean="0">
                <a:latin typeface="+mj-lt"/>
              </a:rPr>
              <a:t>System</a:t>
            </a:r>
            <a:endParaRPr kumimoji="1" lang="ja-JP" altLang="en-US" sz="4000" b="1" dirty="0">
              <a:latin typeface="+mj-lt"/>
            </a:endParaRPr>
          </a:p>
        </p:txBody>
      </p:sp>
      <p:pic>
        <p:nvPicPr>
          <p:cNvPr id="26" name="Picture 5"/>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7619" l="8642" r="94444"/>
                    </a14:imgEffect>
                  </a14:imgLayer>
                </a14:imgProps>
              </a:ext>
              <a:ext uri="{28A0092B-C50C-407E-A947-70E740481C1C}">
                <a14:useLocalDpi xmlns:a14="http://schemas.microsoft.com/office/drawing/2010/main"/>
              </a:ext>
            </a:extLst>
          </a:blip>
          <a:srcRect/>
          <a:stretch>
            <a:fillRect/>
          </a:stretch>
        </p:blipFill>
        <p:spPr bwMode="auto">
          <a:xfrm>
            <a:off x="8231434" y="3976304"/>
            <a:ext cx="440544" cy="684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3" descr="\\Jps00001447\models\ALCAM\01-個人別\suge\素材画像\tk11090601_07_hdcu2000--_nm[2].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940118" y="5465342"/>
            <a:ext cx="1828353" cy="518131"/>
          </a:xfrm>
          <a:prstGeom prst="rect">
            <a:avLst/>
          </a:prstGeom>
          <a:noFill/>
          <a:extLst>
            <a:ext uri="{909E8E84-426E-40DD-AFC4-6F175D3DCCD1}">
              <a14:hiddenFill xmlns:a14="http://schemas.microsoft.com/office/drawing/2010/main">
                <a:solidFill>
                  <a:srgbClr val="FFFFFF"/>
                </a:solidFill>
              </a14:hiddenFill>
            </a:ext>
          </a:extLst>
        </p:spPr>
      </p:pic>
      <p:cxnSp>
        <p:nvCxnSpPr>
          <p:cNvPr id="35" name="直線コネクタ 34"/>
          <p:cNvCxnSpPr/>
          <p:nvPr/>
        </p:nvCxnSpPr>
        <p:spPr bwMode="auto">
          <a:xfrm>
            <a:off x="6967625" y="5519857"/>
            <a:ext cx="676105" cy="0"/>
          </a:xfrm>
          <a:prstGeom prst="line">
            <a:avLst/>
          </a:prstGeom>
          <a:gradFill rotWithShape="1">
            <a:gsLst>
              <a:gs pos="0">
                <a:srgbClr val="FFFFFF">
                  <a:alpha val="50000"/>
                </a:srgbClr>
              </a:gs>
              <a:gs pos="100000">
                <a:srgbClr val="007DE1">
                  <a:alpha val="50000"/>
                </a:srgbClr>
              </a:gs>
            </a:gsLst>
            <a:lin ang="5400000" scaled="1"/>
          </a:gradFill>
          <a:ln w="9525" cap="flat" cmpd="sng" algn="ctr">
            <a:noFill/>
            <a:prstDash val="solid"/>
            <a:round/>
            <a:headEnd type="none" w="med" len="med"/>
            <a:tailEnd type="none" w="med" len="med"/>
          </a:ln>
          <a:effectLst>
            <a:outerShdw dist="35921" dir="2700000" algn="ctr" rotWithShape="0">
              <a:schemeClr val="bg2"/>
            </a:outerShdw>
          </a:effectLst>
        </p:spPr>
      </p:cxnSp>
      <p:pic>
        <p:nvPicPr>
          <p:cNvPr id="42" name="Picture 2" descr="C:\Users\0000900213\AppData\Local\Microsoft\Windows\Temporary Internet Files\Content.IE5\5NAZKRJ1\ct05022801_06_hdc1500---_nl[1].tif"/>
          <p:cNvPicPr>
            <a:picLocks noChangeAspect="1" noChangeArrowheads="1"/>
          </p:cNvPicPr>
          <p:nvPr/>
        </p:nvPicPr>
        <p:blipFill rotWithShape="1">
          <a:blip r:embed="rId5" cstate="email">
            <a:clrChange>
              <a:clrFrom>
                <a:srgbClr val="FFFFFF"/>
              </a:clrFrom>
              <a:clrTo>
                <a:srgbClr val="FFFFFF">
                  <a:alpha val="0"/>
                </a:srgbClr>
              </a:clrTo>
            </a:clrChange>
            <a:extLst>
              <a:ext uri="{BEBA8EAE-BF5A-486C-A8C5-ECC9F3942E4B}">
                <a14:imgProps xmlns:a14="http://schemas.microsoft.com/office/drawing/2010/main">
                  <a14:imgLayer r:embed="rId6">
                    <a14:imgEffect>
                      <a14:backgroundRemoval t="1587" b="100000" l="625" r="96042"/>
                    </a14:imgEffect>
                    <a14:imgEffect>
                      <a14:brightnessContrast bright="-10000" contrast="5000"/>
                    </a14:imgEffect>
                  </a14:imgLayer>
                </a14:imgProps>
              </a:ext>
              <a:ext uri="{28A0092B-C50C-407E-A947-70E740481C1C}">
                <a14:useLocalDpi xmlns:a14="http://schemas.microsoft.com/office/drawing/2010/main"/>
              </a:ext>
            </a:extLst>
          </a:blip>
          <a:srcRect r="818"/>
          <a:stretch/>
        </p:blipFill>
        <p:spPr bwMode="auto">
          <a:xfrm>
            <a:off x="3143178" y="4728453"/>
            <a:ext cx="1996431" cy="860439"/>
          </a:xfrm>
          <a:prstGeom prst="rect">
            <a:avLst/>
          </a:prstGeom>
          <a:noFill/>
        </p:spPr>
      </p:pic>
      <p:sp>
        <p:nvSpPr>
          <p:cNvPr id="43" name="曲折矢印 42"/>
          <p:cNvSpPr/>
          <p:nvPr/>
        </p:nvSpPr>
        <p:spPr>
          <a:xfrm rot="5400000">
            <a:off x="5404762" y="4818540"/>
            <a:ext cx="313336" cy="993603"/>
          </a:xfrm>
          <a:prstGeom prst="bentArrow">
            <a:avLst>
              <a:gd name="adj1" fmla="val 17546"/>
              <a:gd name="adj2" fmla="val 10781"/>
              <a:gd name="adj3" fmla="val 0"/>
              <a:gd name="adj4" fmla="val 50387"/>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63" tIns="60981" rIns="121963" bIns="60981" rtlCol="0" anchor="ctr"/>
          <a:lstStyle/>
          <a:p>
            <a:pPr algn="ctr" defTabSz="1219633"/>
            <a:endParaRPr lang="ja-JP" altLang="en-US" sz="1300" b="1" dirty="0">
              <a:solidFill>
                <a:schemeClr val="tx1"/>
              </a:solidFill>
              <a:latin typeface="+mj-lt"/>
            </a:endParaRPr>
          </a:p>
        </p:txBody>
      </p:sp>
      <p:sp>
        <p:nvSpPr>
          <p:cNvPr id="44" name="テキスト ボックス 43"/>
          <p:cNvSpPr txBox="1"/>
          <p:nvPr/>
        </p:nvSpPr>
        <p:spPr>
          <a:xfrm>
            <a:off x="3033050" y="5727281"/>
            <a:ext cx="2216687" cy="328356"/>
          </a:xfrm>
          <a:prstGeom prst="rect">
            <a:avLst/>
          </a:prstGeom>
          <a:noFill/>
        </p:spPr>
        <p:txBody>
          <a:bodyPr wrap="square" lIns="121990" tIns="60994" rIns="121990" bIns="60994" rtlCol="0">
            <a:spAutoFit/>
          </a:bodyPr>
          <a:lstStyle/>
          <a:p>
            <a:pPr defTabSz="1219851"/>
            <a:r>
              <a:rPr lang="en-US" altLang="ja-JP" sz="1300" b="1" dirty="0">
                <a:latin typeface="+mj-lt"/>
                <a:ea typeface="HGPSoeiKakugothicUB"/>
              </a:rPr>
              <a:t>HDC-2000/2400/2500</a:t>
            </a:r>
            <a:endParaRPr lang="ja-JP" altLang="en-US" sz="1300" b="1" dirty="0">
              <a:latin typeface="+mj-lt"/>
              <a:ea typeface="HGPSoeiKakugothicUB"/>
            </a:endParaRPr>
          </a:p>
        </p:txBody>
      </p:sp>
      <p:pic>
        <p:nvPicPr>
          <p:cNvPr id="46" name="Picture 3" descr="\\Jps00001447\models\ALCAM\01-個人別\suge\素材画像\tk11090601_07_hdcu2000--_nm[2].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928761" y="2996003"/>
            <a:ext cx="1828353" cy="518131"/>
          </a:xfrm>
          <a:prstGeom prst="rect">
            <a:avLst/>
          </a:prstGeom>
          <a:noFill/>
          <a:extLst>
            <a:ext uri="{909E8E84-426E-40DD-AFC4-6F175D3DCCD1}">
              <a14:hiddenFill xmlns:a14="http://schemas.microsoft.com/office/drawing/2010/main">
                <a:solidFill>
                  <a:srgbClr val="FFFFFF"/>
                </a:solidFill>
              </a14:hiddenFill>
            </a:ext>
          </a:extLst>
        </p:spPr>
      </p:pic>
      <p:sp>
        <p:nvSpPr>
          <p:cNvPr id="59" name="テキスト ボックス 58"/>
          <p:cNvSpPr txBox="1"/>
          <p:nvPr/>
        </p:nvSpPr>
        <p:spPr>
          <a:xfrm>
            <a:off x="8739972" y="3539758"/>
            <a:ext cx="1535752" cy="338591"/>
          </a:xfrm>
          <a:prstGeom prst="rect">
            <a:avLst/>
          </a:prstGeom>
          <a:noFill/>
        </p:spPr>
        <p:txBody>
          <a:bodyPr wrap="none" lIns="76237" tIns="38118" rIns="76237" bIns="38118" rtlCol="0">
            <a:spAutoFit/>
          </a:bodyPr>
          <a:lstStyle/>
          <a:p>
            <a:r>
              <a:rPr lang="en-US" altLang="ja-JP" sz="1700" b="1" dirty="0">
                <a:latin typeface="+mj-lt"/>
                <a:ea typeface="Meiryo UI" pitchFamily="50" charset="-128"/>
                <a:cs typeface="Meiryo UI" pitchFamily="50" charset="-128"/>
              </a:rPr>
              <a:t>3G or HD-SDI</a:t>
            </a:r>
            <a:endParaRPr lang="ja-JP" altLang="en-US" sz="1700" b="1" dirty="0">
              <a:latin typeface="+mj-lt"/>
              <a:ea typeface="Meiryo UI" pitchFamily="50" charset="-128"/>
              <a:cs typeface="Meiryo UI" pitchFamily="50" charset="-128"/>
            </a:endParaRPr>
          </a:p>
        </p:txBody>
      </p:sp>
      <p:pic>
        <p:nvPicPr>
          <p:cNvPr id="60" name="Picture 5"/>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7619" l="8642" r="94444"/>
                    </a14:imgEffect>
                  </a14:imgLayer>
                </a14:imgProps>
              </a:ext>
              <a:ext uri="{28A0092B-C50C-407E-A947-70E740481C1C}">
                <a14:useLocalDpi xmlns:a14="http://schemas.microsoft.com/office/drawing/2010/main"/>
              </a:ext>
            </a:extLst>
          </a:blip>
          <a:srcRect/>
          <a:stretch>
            <a:fillRect/>
          </a:stretch>
        </p:blipFill>
        <p:spPr bwMode="auto">
          <a:xfrm>
            <a:off x="8255856" y="5830003"/>
            <a:ext cx="468427" cy="728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0" name="テキスト ボックス 89"/>
          <p:cNvSpPr txBox="1"/>
          <p:nvPr/>
        </p:nvSpPr>
        <p:spPr>
          <a:xfrm>
            <a:off x="7842825" y="5393795"/>
            <a:ext cx="1256829" cy="338591"/>
          </a:xfrm>
          <a:prstGeom prst="rect">
            <a:avLst/>
          </a:prstGeom>
          <a:noFill/>
        </p:spPr>
        <p:txBody>
          <a:bodyPr wrap="none" lIns="76237" tIns="38118" rIns="76237" bIns="38118" rtlCol="0">
            <a:spAutoFit/>
          </a:bodyPr>
          <a:lstStyle/>
          <a:p>
            <a:r>
              <a:rPr lang="en-US" altLang="ja-JP" sz="1700" b="1" dirty="0">
                <a:latin typeface="+mj-lt"/>
                <a:ea typeface="Meiryo UI" pitchFamily="50" charset="-128"/>
                <a:cs typeface="Meiryo UI" pitchFamily="50" charset="-128"/>
              </a:rPr>
              <a:t>3G/HD-SDI</a:t>
            </a:r>
            <a:endParaRPr lang="ja-JP" altLang="en-US" sz="1700" b="1" dirty="0">
              <a:latin typeface="+mj-lt"/>
              <a:ea typeface="Meiryo UI" pitchFamily="50" charset="-128"/>
              <a:cs typeface="Meiryo UI" pitchFamily="50" charset="-128"/>
            </a:endParaRPr>
          </a:p>
        </p:txBody>
      </p:sp>
      <p:sp>
        <p:nvSpPr>
          <p:cNvPr id="68" name="テキスト ボックス 67"/>
          <p:cNvSpPr txBox="1"/>
          <p:nvPr/>
        </p:nvSpPr>
        <p:spPr>
          <a:xfrm>
            <a:off x="572095" y="4963505"/>
            <a:ext cx="1836878" cy="692643"/>
          </a:xfrm>
          <a:prstGeom prst="rect">
            <a:avLst/>
          </a:prstGeom>
          <a:noFill/>
        </p:spPr>
        <p:txBody>
          <a:bodyPr wrap="square" lIns="76237" tIns="38118" rIns="76237" bIns="38118" rtlCol="0">
            <a:spAutoFit/>
          </a:bodyPr>
          <a:lstStyle/>
          <a:p>
            <a:r>
              <a:rPr lang="en-US" altLang="ja-JP" sz="2000" b="1" dirty="0">
                <a:latin typeface="+mj-lt"/>
                <a:ea typeface="HGP創英角ｺﾞｼｯｸUB" pitchFamily="50" charset="-128"/>
              </a:rPr>
              <a:t>HDC-2000 series</a:t>
            </a:r>
            <a:endParaRPr lang="ja-JP" altLang="en-US" sz="2000" b="1" dirty="0">
              <a:latin typeface="+mj-lt"/>
              <a:ea typeface="HGP創英角ｺﾞｼｯｸUB" pitchFamily="50" charset="-128"/>
            </a:endParaRPr>
          </a:p>
        </p:txBody>
      </p:sp>
      <p:sp>
        <p:nvSpPr>
          <p:cNvPr id="69" name="テキスト ボックス 68"/>
          <p:cNvSpPr txBox="1"/>
          <p:nvPr/>
        </p:nvSpPr>
        <p:spPr>
          <a:xfrm>
            <a:off x="5923617" y="5953026"/>
            <a:ext cx="2402645" cy="384736"/>
          </a:xfrm>
          <a:prstGeom prst="rect">
            <a:avLst/>
          </a:prstGeom>
          <a:noFill/>
        </p:spPr>
        <p:txBody>
          <a:bodyPr wrap="square" lIns="76237" tIns="38118" rIns="76237" bIns="38118" rtlCol="0">
            <a:spAutoFit/>
          </a:bodyPr>
          <a:lstStyle/>
          <a:p>
            <a:r>
              <a:rPr lang="en-US" altLang="ja-JP" sz="2000" b="1" dirty="0">
                <a:latin typeface="+mj-lt"/>
                <a:ea typeface="HGP創英角ｺﾞｼｯｸUB" pitchFamily="50" charset="-128"/>
              </a:rPr>
              <a:t>HDCU-2000/2500</a:t>
            </a:r>
            <a:endParaRPr lang="ja-JP" altLang="en-US" sz="2000" b="1" dirty="0">
              <a:latin typeface="+mj-lt"/>
              <a:ea typeface="HGP創英角ｺﾞｼｯｸUB" pitchFamily="50" charset="-128"/>
            </a:endParaRPr>
          </a:p>
        </p:txBody>
      </p:sp>
      <p:sp>
        <p:nvSpPr>
          <p:cNvPr id="70" name="テキスト ボックス 69"/>
          <p:cNvSpPr txBox="1"/>
          <p:nvPr/>
        </p:nvSpPr>
        <p:spPr>
          <a:xfrm>
            <a:off x="5860954" y="3514133"/>
            <a:ext cx="2930750" cy="384736"/>
          </a:xfrm>
          <a:prstGeom prst="rect">
            <a:avLst/>
          </a:prstGeom>
          <a:noFill/>
        </p:spPr>
        <p:txBody>
          <a:bodyPr wrap="square" lIns="76237" tIns="38118" rIns="76237" bIns="38118" rtlCol="0">
            <a:spAutoFit/>
          </a:bodyPr>
          <a:lstStyle/>
          <a:p>
            <a:r>
              <a:rPr lang="en-US" altLang="ja-JP" sz="2000" b="1" dirty="0">
                <a:latin typeface="+mj-lt"/>
                <a:ea typeface="HGP創英角ｺﾞｼｯｸUB" pitchFamily="50" charset="-128"/>
              </a:rPr>
              <a:t>HDCU-2000/2500</a:t>
            </a:r>
            <a:endParaRPr lang="ja-JP" altLang="en-US" sz="2000" b="1" dirty="0">
              <a:latin typeface="+mj-lt"/>
              <a:ea typeface="HGP創英角ｺﾞｼｯｸUB" pitchFamily="50" charset="-128"/>
            </a:endParaRPr>
          </a:p>
        </p:txBody>
      </p:sp>
      <p:grpSp>
        <p:nvGrpSpPr>
          <p:cNvPr id="4" name="グループ化 3"/>
          <p:cNvGrpSpPr/>
          <p:nvPr/>
        </p:nvGrpSpPr>
        <p:grpSpPr>
          <a:xfrm>
            <a:off x="423260" y="818966"/>
            <a:ext cx="7810519" cy="3216265"/>
            <a:chOff x="480305" y="2957060"/>
            <a:chExt cx="9363887" cy="3859368"/>
          </a:xfrm>
        </p:grpSpPr>
        <p:grpSp>
          <p:nvGrpSpPr>
            <p:cNvPr id="7191" name="グループ化 7190"/>
            <p:cNvGrpSpPr/>
            <p:nvPr/>
          </p:nvGrpSpPr>
          <p:grpSpPr>
            <a:xfrm>
              <a:off x="5838554" y="4232019"/>
              <a:ext cx="4005638" cy="1369230"/>
              <a:chOff x="5838554" y="4232019"/>
              <a:chExt cx="4005638" cy="1369230"/>
            </a:xfrm>
          </p:grpSpPr>
          <p:grpSp>
            <p:nvGrpSpPr>
              <p:cNvPr id="7179" name="グループ化 7178"/>
              <p:cNvGrpSpPr/>
              <p:nvPr/>
            </p:nvGrpSpPr>
            <p:grpSpPr>
              <a:xfrm>
                <a:off x="5838554" y="4232019"/>
                <a:ext cx="1431706" cy="1369230"/>
                <a:chOff x="5838554" y="4232019"/>
                <a:chExt cx="1431706" cy="1369230"/>
              </a:xfrm>
            </p:grpSpPr>
            <p:cxnSp>
              <p:nvCxnSpPr>
                <p:cNvPr id="48" name="直線コネクタ 47"/>
                <p:cNvCxnSpPr/>
                <p:nvPr/>
              </p:nvCxnSpPr>
              <p:spPr bwMode="auto">
                <a:xfrm>
                  <a:off x="7262842" y="4948257"/>
                  <a:ext cx="0" cy="652992"/>
                </a:xfrm>
                <a:prstGeom prst="line">
                  <a:avLst/>
                </a:prstGeom>
                <a:solidFill>
                  <a:srgbClr val="003366"/>
                </a:solidFill>
                <a:ln w="57150" cap="flat" cmpd="sng" algn="ctr">
                  <a:solidFill>
                    <a:srgbClr val="FF6600"/>
                  </a:solidFill>
                  <a:prstDash val="solid"/>
                  <a:round/>
                  <a:headEnd type="none" w="med" len="med"/>
                  <a:tailEnd type="none" w="med" len="med"/>
                </a:ln>
                <a:effectLst/>
              </p:spPr>
            </p:cxnSp>
            <p:sp>
              <p:nvSpPr>
                <p:cNvPr id="53" name="曲折矢印 52"/>
                <p:cNvSpPr/>
                <p:nvPr/>
              </p:nvSpPr>
              <p:spPr>
                <a:xfrm rot="5400000">
                  <a:off x="6385290" y="3685283"/>
                  <a:ext cx="338234" cy="1431706"/>
                </a:xfrm>
                <a:prstGeom prst="bentArrow">
                  <a:avLst>
                    <a:gd name="adj1" fmla="val 17546"/>
                    <a:gd name="adj2" fmla="val 10781"/>
                    <a:gd name="adj3" fmla="val 0"/>
                    <a:gd name="adj4" fmla="val 50387"/>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lIns="146285" tIns="73142" rIns="146285" bIns="73142" rtlCol="0" anchor="ctr"/>
                <a:lstStyle/>
                <a:p>
                  <a:pPr algn="ctr" defTabSz="1219633"/>
                  <a:endParaRPr lang="ja-JP" altLang="en-US" sz="1300" b="1" dirty="0">
                    <a:solidFill>
                      <a:schemeClr val="tx1"/>
                    </a:solidFill>
                    <a:latin typeface="+mj-lt"/>
                  </a:endParaRPr>
                </a:p>
              </p:txBody>
            </p:sp>
          </p:grpSp>
          <p:sp>
            <p:nvSpPr>
              <p:cNvPr id="57" name="テキスト ボックス 56"/>
              <p:cNvSpPr txBox="1"/>
              <p:nvPr/>
            </p:nvSpPr>
            <p:spPr>
              <a:xfrm>
                <a:off x="9622721" y="4281062"/>
                <a:ext cx="221471" cy="609373"/>
              </a:xfrm>
              <a:prstGeom prst="rect">
                <a:avLst/>
              </a:prstGeom>
              <a:noFill/>
            </p:spPr>
            <p:txBody>
              <a:bodyPr wrap="none" rtlCol="0">
                <a:spAutoFit/>
              </a:bodyPr>
              <a:lstStyle/>
              <a:p>
                <a:endParaRPr lang="ja-JP" altLang="en-US" sz="2700" b="1" dirty="0">
                  <a:latin typeface="+mj-lt"/>
                  <a:ea typeface="Meiryo UI" pitchFamily="50" charset="-128"/>
                  <a:cs typeface="Meiryo UI" pitchFamily="50" charset="-128"/>
                </a:endParaRPr>
              </a:p>
            </p:txBody>
          </p:sp>
        </p:grpSp>
        <p:sp>
          <p:nvSpPr>
            <p:cNvPr id="75" name="テキスト ボックス 74"/>
            <p:cNvSpPr txBox="1"/>
            <p:nvPr/>
          </p:nvSpPr>
          <p:spPr>
            <a:xfrm>
              <a:off x="480305" y="2957060"/>
              <a:ext cx="2898571" cy="3859368"/>
            </a:xfrm>
            <a:prstGeom prst="rect">
              <a:avLst/>
            </a:prstGeom>
            <a:noFill/>
          </p:spPr>
          <p:txBody>
            <a:bodyPr wrap="square" rtlCol="0">
              <a:spAutoFit/>
            </a:bodyPr>
            <a:lstStyle/>
            <a:p>
              <a:r>
                <a:rPr lang="en-US" altLang="ja-JP" sz="2300" b="1" dirty="0">
                  <a:latin typeface="+mj-lt"/>
                  <a:ea typeface="HGP創英角ｺﾞｼｯｸUB" pitchFamily="50" charset="-128"/>
                </a:rPr>
                <a:t>F55</a:t>
              </a:r>
              <a:r>
                <a:rPr lang="en-US" altLang="ja-JP" sz="2000" b="1" dirty="0">
                  <a:latin typeface="+mj-lt"/>
                  <a:ea typeface="HGP創英角ｺﾞｼｯｸUB" pitchFamily="50" charset="-128"/>
                </a:rPr>
                <a:t>+CA-4000</a:t>
              </a:r>
            </a:p>
            <a:p>
              <a:endParaRPr lang="en-US" altLang="ja-JP" sz="2000" b="1" dirty="0">
                <a:latin typeface="+mj-lt"/>
                <a:ea typeface="HGP創英角ｺﾞｼｯｸUB" pitchFamily="50" charset="-128"/>
              </a:endParaRPr>
            </a:p>
            <a:p>
              <a:pPr marL="285944" indent="-285944">
                <a:buFont typeface="Arial" pitchFamily="34" charset="0"/>
                <a:buChar char="•"/>
              </a:pPr>
              <a:r>
                <a:rPr lang="en-US" altLang="ja-JP" sz="1500" b="1" dirty="0">
                  <a:latin typeface="+mj-lt"/>
                  <a:ea typeface="HGP創英角ｺﾞｼｯｸUB" pitchFamily="50" charset="-128"/>
                </a:rPr>
                <a:t>35mm lens</a:t>
              </a:r>
            </a:p>
            <a:p>
              <a:endParaRPr lang="en-US" altLang="ja-JP" sz="1500" b="1" dirty="0">
                <a:latin typeface="+mj-lt"/>
                <a:ea typeface="HGP創英角ｺﾞｼｯｸUB" pitchFamily="50" charset="-128"/>
              </a:endParaRPr>
            </a:p>
            <a:p>
              <a:endParaRPr lang="en-US" altLang="ja-JP" sz="1500" b="1" dirty="0">
                <a:latin typeface="+mj-lt"/>
                <a:ea typeface="HGP創英角ｺﾞｼｯｸUB" pitchFamily="50" charset="-128"/>
              </a:endParaRPr>
            </a:p>
            <a:p>
              <a:endParaRPr lang="en-US" altLang="ja-JP" sz="1500" b="1" dirty="0">
                <a:latin typeface="+mj-lt"/>
                <a:ea typeface="HGP創英角ｺﾞｼｯｸUB" pitchFamily="50" charset="-128"/>
              </a:endParaRPr>
            </a:p>
            <a:p>
              <a:endParaRPr lang="en-US" altLang="ja-JP" sz="1500" b="1" dirty="0">
                <a:latin typeface="+mj-lt"/>
                <a:ea typeface="HGP創英角ｺﾞｼｯｸUB" pitchFamily="50" charset="-128"/>
              </a:endParaRPr>
            </a:p>
            <a:p>
              <a:endParaRPr lang="en-US" altLang="ja-JP" sz="1500" b="1" dirty="0">
                <a:latin typeface="+mj-lt"/>
                <a:ea typeface="HGP創英角ｺﾞｼｯｸUB" pitchFamily="50" charset="-128"/>
              </a:endParaRPr>
            </a:p>
            <a:p>
              <a:pPr marL="285944" indent="-285944">
                <a:buFont typeface="Arial" pitchFamily="34" charset="0"/>
                <a:buChar char="•"/>
              </a:pPr>
              <a:r>
                <a:rPr lang="en-US" altLang="ja-JP" sz="1500" b="1" dirty="0">
                  <a:latin typeface="+mj-lt"/>
                  <a:ea typeface="HGP創英角ｺﾞｼｯｸUB" pitchFamily="50" charset="-128"/>
                </a:rPr>
                <a:t>2/3” BOX </a:t>
              </a:r>
            </a:p>
            <a:p>
              <a:r>
                <a:rPr lang="en-US" altLang="ja-JP" sz="1500" b="1" dirty="0">
                  <a:latin typeface="+mj-lt"/>
                  <a:ea typeface="HGP創英角ｺﾞｼｯｸUB" pitchFamily="50" charset="-128"/>
                </a:rPr>
                <a:t>   Lens </a:t>
              </a:r>
            </a:p>
            <a:p>
              <a:pPr marL="285944" indent="-285944">
                <a:buFont typeface="Arial" pitchFamily="34" charset="0"/>
                <a:buChar char="•"/>
              </a:pPr>
              <a:endParaRPr lang="en-US" altLang="ja-JP" sz="2000" b="1" dirty="0">
                <a:latin typeface="+mj-lt"/>
                <a:ea typeface="HGP創英角ｺﾞｼｯｸUB" pitchFamily="50" charset="-128"/>
              </a:endParaRPr>
            </a:p>
            <a:p>
              <a:endParaRPr lang="ja-JP" altLang="en-US" sz="2000" b="1" dirty="0">
                <a:latin typeface="+mj-lt"/>
                <a:ea typeface="HGP創英角ｺﾞｼｯｸUB" pitchFamily="50" charset="-128"/>
              </a:endParaRPr>
            </a:p>
          </p:txBody>
        </p:sp>
      </p:grpSp>
      <p:grpSp>
        <p:nvGrpSpPr>
          <p:cNvPr id="20" name="グループ化 19"/>
          <p:cNvGrpSpPr/>
          <p:nvPr/>
        </p:nvGrpSpPr>
        <p:grpSpPr>
          <a:xfrm>
            <a:off x="7914429" y="762177"/>
            <a:ext cx="3992350" cy="3229428"/>
            <a:chOff x="9490674" y="1596201"/>
            <a:chExt cx="4786354" cy="3875165"/>
          </a:xfrm>
        </p:grpSpPr>
        <p:sp>
          <p:nvSpPr>
            <p:cNvPr id="92" name="テキスト ボックス 91"/>
            <p:cNvSpPr txBox="1"/>
            <p:nvPr/>
          </p:nvSpPr>
          <p:spPr>
            <a:xfrm>
              <a:off x="10262248" y="4991252"/>
              <a:ext cx="221471" cy="480114"/>
            </a:xfrm>
            <a:prstGeom prst="rect">
              <a:avLst/>
            </a:prstGeom>
            <a:noFill/>
          </p:spPr>
          <p:txBody>
            <a:bodyPr wrap="none" rtlCol="0">
              <a:spAutoFit/>
            </a:bodyPr>
            <a:lstStyle/>
            <a:p>
              <a:endParaRPr lang="ja-JP" altLang="en-US" sz="2000" b="1" dirty="0">
                <a:latin typeface="+mj-lt"/>
                <a:ea typeface="Meiryo UI" pitchFamily="50" charset="-128"/>
                <a:cs typeface="Meiryo UI" pitchFamily="50" charset="-128"/>
              </a:endParaRPr>
            </a:p>
          </p:txBody>
        </p:sp>
        <p:sp>
          <p:nvSpPr>
            <p:cNvPr id="133" name="テキスト ボックス 132"/>
            <p:cNvSpPr txBox="1"/>
            <p:nvPr/>
          </p:nvSpPr>
          <p:spPr>
            <a:xfrm>
              <a:off x="9490674" y="1596201"/>
              <a:ext cx="4786354" cy="479992"/>
            </a:xfrm>
            <a:prstGeom prst="rect">
              <a:avLst/>
            </a:prstGeom>
            <a:noFill/>
          </p:spPr>
          <p:txBody>
            <a:bodyPr wrap="square" lIns="91333" tIns="45670" rIns="91333" bIns="45670" rtlCol="0">
              <a:spAutoFit/>
            </a:bodyPr>
            <a:lstStyle/>
            <a:p>
              <a:pPr algn="ctr"/>
              <a:r>
                <a:rPr lang="en-US" altLang="ja-JP" sz="2000" b="1" dirty="0">
                  <a:latin typeface="+mj-lt"/>
                  <a:ea typeface="メイリオ" pitchFamily="50" charset="-128"/>
                  <a:cs typeface="メイリオ" pitchFamily="50" charset="-128"/>
                </a:rPr>
                <a:t>Real-time HD Cut-out from 4K</a:t>
              </a:r>
              <a:endParaRPr lang="ja-JP" altLang="en-US" sz="2000" b="1" dirty="0">
                <a:latin typeface="+mj-lt"/>
                <a:ea typeface="メイリオ" pitchFamily="50" charset="-128"/>
                <a:cs typeface="メイリオ" pitchFamily="50" charset="-128"/>
              </a:endParaRPr>
            </a:p>
          </p:txBody>
        </p:sp>
      </p:grpSp>
      <p:sp>
        <p:nvSpPr>
          <p:cNvPr id="13" name="正方形/長方形 12"/>
          <p:cNvSpPr/>
          <p:nvPr/>
        </p:nvSpPr>
        <p:spPr>
          <a:xfrm>
            <a:off x="6227000" y="2428451"/>
            <a:ext cx="1353039" cy="384773"/>
          </a:xfrm>
          <a:prstGeom prst="rect">
            <a:avLst/>
          </a:prstGeom>
        </p:spPr>
        <p:txBody>
          <a:bodyPr wrap="none" lIns="76252" tIns="38126" rIns="76252" bIns="38126">
            <a:spAutoFit/>
          </a:bodyPr>
          <a:lstStyle/>
          <a:p>
            <a:pPr lvl="0"/>
            <a:r>
              <a:rPr lang="en-US" altLang="ja-JP" sz="2000" b="1" dirty="0">
                <a:latin typeface="+mj-lt"/>
                <a:ea typeface="HGP創英角ｺﾞｼｯｸUB" pitchFamily="50" charset="-128"/>
              </a:rPr>
              <a:t>BPU-4000</a:t>
            </a:r>
            <a:endParaRPr lang="ja-JP" altLang="en-US" sz="2000" b="1" dirty="0">
              <a:latin typeface="+mj-lt"/>
              <a:ea typeface="HGP創英角ｺﾞｼｯｸUB" pitchFamily="50" charset="-128"/>
            </a:endParaRPr>
          </a:p>
        </p:txBody>
      </p:sp>
      <p:sp>
        <p:nvSpPr>
          <p:cNvPr id="16" name="テキスト ボックス 15"/>
          <p:cNvSpPr txBox="1"/>
          <p:nvPr/>
        </p:nvSpPr>
        <p:spPr>
          <a:xfrm>
            <a:off x="5064629" y="1510995"/>
            <a:ext cx="1463647" cy="384773"/>
          </a:xfrm>
          <a:prstGeom prst="rect">
            <a:avLst/>
          </a:prstGeom>
          <a:noFill/>
        </p:spPr>
        <p:txBody>
          <a:bodyPr wrap="none" lIns="76252" tIns="38126" rIns="76252" bIns="38126" rtlCol="0">
            <a:spAutoFit/>
          </a:bodyPr>
          <a:lstStyle/>
          <a:p>
            <a:r>
              <a:rPr lang="en-US" sz="2000" b="1" dirty="0">
                <a:latin typeface="+mj-lt"/>
              </a:rPr>
              <a:t>Fiber(2km)</a:t>
            </a:r>
          </a:p>
        </p:txBody>
      </p:sp>
      <p:grpSp>
        <p:nvGrpSpPr>
          <p:cNvPr id="63" name="グループ化 62"/>
          <p:cNvGrpSpPr/>
          <p:nvPr/>
        </p:nvGrpSpPr>
        <p:grpSpPr>
          <a:xfrm>
            <a:off x="9446974" y="1058261"/>
            <a:ext cx="2413063" cy="754809"/>
            <a:chOff x="7514189" y="1139667"/>
            <a:chExt cx="5711480" cy="2950797"/>
          </a:xfrm>
        </p:grpSpPr>
        <p:sp>
          <p:nvSpPr>
            <p:cNvPr id="64" name="角丸四角形 63"/>
            <p:cNvSpPr/>
            <p:nvPr/>
          </p:nvSpPr>
          <p:spPr bwMode="auto">
            <a:xfrm>
              <a:off x="7514189" y="1393732"/>
              <a:ext cx="5711480" cy="2696732"/>
            </a:xfrm>
            <a:prstGeom prst="roundRect">
              <a:avLst>
                <a:gd name="adj" fmla="val 9154"/>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wrap="none" rtlCol="0" anchor="ctr"/>
            <a:lstStyle/>
            <a:p>
              <a:pPr algn="ctr" defTabSz="680786" fontAlgn="base">
                <a:spcBef>
                  <a:spcPct val="0"/>
                </a:spcBef>
                <a:spcAft>
                  <a:spcPct val="0"/>
                </a:spcAft>
              </a:pPr>
              <a:endParaRPr lang="ja-JP" altLang="en-US" b="1" dirty="0">
                <a:solidFill>
                  <a:schemeClr val="tx1"/>
                </a:solidFill>
                <a:latin typeface="+mj-lt"/>
              </a:endParaRPr>
            </a:p>
          </p:txBody>
        </p:sp>
        <p:grpSp>
          <p:nvGrpSpPr>
            <p:cNvPr id="65" name="グループ化 64"/>
            <p:cNvGrpSpPr/>
            <p:nvPr/>
          </p:nvGrpSpPr>
          <p:grpSpPr>
            <a:xfrm>
              <a:off x="7759237" y="1139667"/>
              <a:ext cx="5369576" cy="2864203"/>
              <a:chOff x="8942300" y="3166459"/>
              <a:chExt cx="6446459" cy="3438626"/>
            </a:xfrm>
          </p:grpSpPr>
          <p:sp>
            <p:nvSpPr>
              <p:cNvPr id="66" name="正方形/長方形 65"/>
              <p:cNvSpPr/>
              <p:nvPr/>
            </p:nvSpPr>
            <p:spPr>
              <a:xfrm>
                <a:off x="12466077" y="3181407"/>
                <a:ext cx="2922682" cy="1227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6169" tIns="38086" rIns="76169" bIns="38086" anchor="ctr">
                <a:spAutoFit/>
              </a:bodyPr>
              <a:lstStyle/>
              <a:p>
                <a:pPr algn="ctr" defTabSz="680786" fontAlgn="base">
                  <a:spcBef>
                    <a:spcPct val="0"/>
                  </a:spcBef>
                  <a:spcAft>
                    <a:spcPct val="0"/>
                  </a:spcAft>
                  <a:defRPr/>
                </a:pPr>
                <a:r>
                  <a:rPr lang="en-US" altLang="ja-JP" sz="1200" b="1" dirty="0">
                    <a:solidFill>
                      <a:schemeClr val="tx1"/>
                    </a:solidFill>
                    <a:latin typeface="+mj-lt"/>
                    <a:cs typeface="Arial"/>
                  </a:rPr>
                  <a:t>HD Cut-out</a:t>
                </a:r>
                <a:endParaRPr lang="ja-JP" altLang="en-US" sz="1200" b="1" dirty="0">
                  <a:solidFill>
                    <a:schemeClr val="tx1"/>
                  </a:solidFill>
                  <a:latin typeface="+mj-lt"/>
                  <a:cs typeface="Arial"/>
                </a:endParaRPr>
              </a:p>
            </p:txBody>
          </p:sp>
          <p:pic>
            <p:nvPicPr>
              <p:cNvPr id="67" name="Picture 3"/>
              <p:cNvPicPr>
                <a:picLocks noChangeAspect="1" noChangeArrowheads="1"/>
              </p:cNvPicPr>
              <p:nvPr/>
            </p:nvPicPr>
            <p:blipFill>
              <a:blip r:embed="rId7" cstate="print"/>
              <a:srcRect/>
              <a:stretch>
                <a:fillRect/>
              </a:stretch>
            </p:blipFill>
            <p:spPr bwMode="auto">
              <a:xfrm>
                <a:off x="12571253" y="4214451"/>
                <a:ext cx="2412565" cy="2370831"/>
              </a:xfrm>
              <a:prstGeom prst="rect">
                <a:avLst/>
              </a:prstGeom>
              <a:noFill/>
              <a:ln w="3175">
                <a:solidFill>
                  <a:schemeClr val="bg1"/>
                </a:solidFill>
                <a:miter lim="800000"/>
                <a:headEnd/>
                <a:tailEnd/>
              </a:ln>
            </p:spPr>
          </p:pic>
          <p:pic>
            <p:nvPicPr>
              <p:cNvPr id="71" name="Picture 3"/>
              <p:cNvPicPr>
                <a:picLocks noChangeAspect="1" noChangeArrowheads="1"/>
              </p:cNvPicPr>
              <p:nvPr/>
            </p:nvPicPr>
            <p:blipFill>
              <a:blip r:embed="rId8" cstate="print"/>
              <a:srcRect l="12184" r="1552"/>
              <a:stretch>
                <a:fillRect/>
              </a:stretch>
            </p:blipFill>
            <p:spPr bwMode="auto">
              <a:xfrm>
                <a:off x="8955759" y="4221691"/>
                <a:ext cx="2810553" cy="2383394"/>
              </a:xfrm>
              <a:prstGeom prst="rect">
                <a:avLst/>
              </a:prstGeom>
              <a:noFill/>
              <a:ln w="9525">
                <a:solidFill>
                  <a:schemeClr val="bg1"/>
                </a:solidFill>
                <a:miter lim="800000"/>
                <a:headEnd/>
                <a:tailEnd/>
              </a:ln>
            </p:spPr>
          </p:pic>
          <p:sp>
            <p:nvSpPr>
              <p:cNvPr id="72" name="正方形/長方形 71"/>
              <p:cNvSpPr/>
              <p:nvPr/>
            </p:nvSpPr>
            <p:spPr>
              <a:xfrm>
                <a:off x="9642153" y="5179184"/>
                <a:ext cx="1298963" cy="863076"/>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6214" tIns="38107" rIns="76214" bIns="38107" anchor="ctr"/>
              <a:lstStyle/>
              <a:p>
                <a:pPr algn="ctr" defTabSz="680786" fontAlgn="base">
                  <a:spcBef>
                    <a:spcPct val="0"/>
                  </a:spcBef>
                  <a:spcAft>
                    <a:spcPct val="0"/>
                  </a:spcAft>
                  <a:defRPr/>
                </a:pPr>
                <a:endParaRPr lang="ja-JP" altLang="en-US" b="1" dirty="0">
                  <a:solidFill>
                    <a:schemeClr val="tx1"/>
                  </a:solidFill>
                  <a:latin typeface="+mj-lt"/>
                </a:endParaRPr>
              </a:p>
            </p:txBody>
          </p:sp>
          <p:sp>
            <p:nvSpPr>
              <p:cNvPr id="74" name="正方形/長方形 73"/>
              <p:cNvSpPr/>
              <p:nvPr/>
            </p:nvSpPr>
            <p:spPr>
              <a:xfrm>
                <a:off x="8942300" y="3166459"/>
                <a:ext cx="2798243" cy="12276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6169" tIns="38086" rIns="76169" bIns="38086" anchor="ctr">
                <a:spAutoFit/>
              </a:bodyPr>
              <a:lstStyle/>
              <a:p>
                <a:pPr algn="ctr" defTabSz="680786" fontAlgn="base">
                  <a:spcBef>
                    <a:spcPct val="0"/>
                  </a:spcBef>
                  <a:spcAft>
                    <a:spcPct val="0"/>
                  </a:spcAft>
                  <a:defRPr/>
                </a:pPr>
                <a:r>
                  <a:rPr lang="en-US" altLang="ja-JP" sz="1200" b="1" dirty="0">
                    <a:solidFill>
                      <a:schemeClr val="tx1"/>
                    </a:solidFill>
                    <a:latin typeface="+mj-lt"/>
                    <a:cs typeface="Arial"/>
                  </a:rPr>
                  <a:t>4K</a:t>
                </a:r>
                <a:endParaRPr lang="ja-JP" altLang="en-US" sz="1200" b="1" dirty="0">
                  <a:solidFill>
                    <a:schemeClr val="tx1"/>
                  </a:solidFill>
                  <a:latin typeface="+mj-lt"/>
                  <a:cs typeface="Arial"/>
                </a:endParaRPr>
              </a:p>
            </p:txBody>
          </p:sp>
        </p:grpSp>
      </p:grpSp>
      <p:cxnSp>
        <p:nvCxnSpPr>
          <p:cNvPr id="6" name="直線矢印コネクタ 5"/>
          <p:cNvCxnSpPr/>
          <p:nvPr/>
        </p:nvCxnSpPr>
        <p:spPr>
          <a:xfrm flipV="1">
            <a:off x="7764097" y="2384872"/>
            <a:ext cx="682569" cy="1"/>
          </a:xfrm>
          <a:prstGeom prst="straightConnector1">
            <a:avLst/>
          </a:prstGeom>
          <a:ln w="57150">
            <a:solidFill>
              <a:srgbClr val="FF6600"/>
            </a:solidFill>
            <a:tailEnd type="arrow"/>
          </a:ln>
        </p:spPr>
        <p:style>
          <a:lnRef idx="1">
            <a:schemeClr val="accent1"/>
          </a:lnRef>
          <a:fillRef idx="0">
            <a:schemeClr val="accent1"/>
          </a:fillRef>
          <a:effectRef idx="0">
            <a:schemeClr val="accent1"/>
          </a:effectRef>
          <a:fontRef idx="minor">
            <a:schemeClr val="tx1"/>
          </a:fontRef>
        </p:style>
      </p:cxnSp>
      <p:cxnSp>
        <p:nvCxnSpPr>
          <p:cNvPr id="17" name="直線コネクタ 16"/>
          <p:cNvCxnSpPr/>
          <p:nvPr/>
        </p:nvCxnSpPr>
        <p:spPr>
          <a:xfrm>
            <a:off x="7757114" y="2210176"/>
            <a:ext cx="148242" cy="568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68" name="直線コネクタ 7167"/>
          <p:cNvCxnSpPr/>
          <p:nvPr/>
        </p:nvCxnSpPr>
        <p:spPr>
          <a:xfrm flipV="1">
            <a:off x="7905355" y="1552771"/>
            <a:ext cx="0" cy="65740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70" name="直線矢印コネクタ 7169"/>
          <p:cNvCxnSpPr/>
          <p:nvPr/>
        </p:nvCxnSpPr>
        <p:spPr>
          <a:xfrm>
            <a:off x="7914429" y="1552771"/>
            <a:ext cx="126016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9" name="円/楕円 4"/>
          <p:cNvSpPr/>
          <p:nvPr/>
        </p:nvSpPr>
        <p:spPr>
          <a:xfrm>
            <a:off x="10829732" y="2647990"/>
            <a:ext cx="273591" cy="16527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none" lIns="0" tIns="0" rIns="0" bIns="0" numCol="1" spcCol="1059" anchor="ctr" anchorCtr="0">
            <a:noAutofit/>
          </a:bodyPr>
          <a:lstStyle/>
          <a:p>
            <a:pPr algn="ctr" defTabSz="2151093" fontAlgn="base">
              <a:lnSpc>
                <a:spcPct val="90000"/>
              </a:lnSpc>
              <a:spcBef>
                <a:spcPct val="0"/>
              </a:spcBef>
              <a:spcAft>
                <a:spcPct val="35000"/>
              </a:spcAft>
            </a:pPr>
            <a:endParaRPr lang="ja-JP" altLang="en-US" sz="1100" b="1" dirty="0">
              <a:solidFill>
                <a:schemeClr val="tx1"/>
              </a:solidFill>
              <a:effectLst>
                <a:outerShdw blurRad="38100" dist="38100" dir="2700000" algn="tl">
                  <a:srgbClr val="000000">
                    <a:alpha val="43137"/>
                  </a:srgbClr>
                </a:outerShdw>
              </a:effectLst>
              <a:latin typeface="+mj-lt"/>
            </a:endParaRPr>
          </a:p>
        </p:txBody>
      </p:sp>
      <p:sp>
        <p:nvSpPr>
          <p:cNvPr id="7176" name="右矢印 7175"/>
          <p:cNvSpPr/>
          <p:nvPr/>
        </p:nvSpPr>
        <p:spPr>
          <a:xfrm>
            <a:off x="10587526" y="1377076"/>
            <a:ext cx="203052" cy="201977"/>
          </a:xfrm>
          <a:prstGeom prst="rightArrow">
            <a:avLst>
              <a:gd name="adj1" fmla="val 50000"/>
              <a:gd name="adj2" fmla="val 46494"/>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76252" tIns="38126" rIns="76252" bIns="38126" rtlCol="0" anchor="ctr"/>
          <a:lstStyle/>
          <a:p>
            <a:pPr algn="ctr"/>
            <a:endParaRPr lang="en-US" b="1" dirty="0">
              <a:solidFill>
                <a:schemeClr val="tx1"/>
              </a:solidFill>
              <a:latin typeface="+mj-lt"/>
            </a:endParaRPr>
          </a:p>
        </p:txBody>
      </p:sp>
      <p:cxnSp>
        <p:nvCxnSpPr>
          <p:cNvPr id="7181" name="直線矢印コネクタ 7180"/>
          <p:cNvCxnSpPr/>
          <p:nvPr/>
        </p:nvCxnSpPr>
        <p:spPr>
          <a:xfrm>
            <a:off x="7773723" y="3377091"/>
            <a:ext cx="510234"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4" name="直線矢印コネクタ 103"/>
          <p:cNvCxnSpPr/>
          <p:nvPr/>
        </p:nvCxnSpPr>
        <p:spPr>
          <a:xfrm>
            <a:off x="7782796" y="5724407"/>
            <a:ext cx="1227734" cy="287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5923617" y="2181084"/>
            <a:ext cx="1828353" cy="29043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1" name="Picture 3"/>
          <p:cNvPicPr>
            <a:picLocks noChangeAspect="1" noChangeArrowheads="1"/>
          </p:cNvPicPr>
          <p:nvPr/>
        </p:nvPicPr>
        <p:blipFill>
          <a:blip r:embed="rId8" cstate="print"/>
          <a:srcRect l="12184" r="1552"/>
          <a:stretch>
            <a:fillRect/>
          </a:stretch>
        </p:blipFill>
        <p:spPr bwMode="auto">
          <a:xfrm>
            <a:off x="8542664" y="1945775"/>
            <a:ext cx="1263863" cy="720071"/>
          </a:xfrm>
          <a:prstGeom prst="rect">
            <a:avLst/>
          </a:prstGeom>
          <a:noFill/>
          <a:ln w="9525">
            <a:solidFill>
              <a:schemeClr val="bg1"/>
            </a:solidFill>
            <a:miter lim="800000"/>
            <a:headEnd/>
            <a:tailEnd/>
          </a:ln>
        </p:spPr>
      </p:pic>
      <p:pic>
        <p:nvPicPr>
          <p:cNvPr id="73" name="Picture 3"/>
          <p:cNvPicPr>
            <a:picLocks noChangeAspect="1" noChangeArrowheads="1"/>
          </p:cNvPicPr>
          <p:nvPr/>
        </p:nvPicPr>
        <p:blipFill>
          <a:blip r:embed="rId8" cstate="print"/>
          <a:srcRect l="12184" r="1552"/>
          <a:stretch>
            <a:fillRect/>
          </a:stretch>
        </p:blipFill>
        <p:spPr bwMode="auto">
          <a:xfrm>
            <a:off x="8817449" y="3083671"/>
            <a:ext cx="989078" cy="507823"/>
          </a:xfrm>
          <a:prstGeom prst="rect">
            <a:avLst/>
          </a:prstGeom>
          <a:noFill/>
          <a:ln w="9525">
            <a:solidFill>
              <a:schemeClr val="bg1"/>
            </a:solidFill>
            <a:miter lim="800000"/>
            <a:headEnd/>
            <a:tailEnd/>
          </a:ln>
        </p:spPr>
      </p:pic>
      <p:pic>
        <p:nvPicPr>
          <p:cNvPr id="76" name="Picture 3"/>
          <p:cNvPicPr>
            <a:picLocks noChangeAspect="1" noChangeArrowheads="1"/>
          </p:cNvPicPr>
          <p:nvPr/>
        </p:nvPicPr>
        <p:blipFill>
          <a:blip r:embed="rId8" cstate="print"/>
          <a:srcRect l="12184" r="1552"/>
          <a:stretch>
            <a:fillRect/>
          </a:stretch>
        </p:blipFill>
        <p:spPr bwMode="auto">
          <a:xfrm>
            <a:off x="9217935" y="5309178"/>
            <a:ext cx="989078" cy="507823"/>
          </a:xfrm>
          <a:prstGeom prst="rect">
            <a:avLst/>
          </a:prstGeom>
          <a:noFill/>
          <a:ln w="9525">
            <a:solidFill>
              <a:schemeClr val="bg1"/>
            </a:solidFill>
            <a:miter lim="800000"/>
            <a:headEnd/>
            <a:tailEnd/>
          </a:ln>
        </p:spPr>
      </p:pic>
      <p:pic>
        <p:nvPicPr>
          <p:cNvPr id="3" name="Picture 2" descr="C:\Users\1000013981\Desktop\PMW-F55_with_CA4000_Inside.jp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3661" b="98373" l="3762" r="97392"/>
                    </a14:imgEffect>
                  </a14:imgLayer>
                </a14:imgProps>
              </a:ext>
              <a:ext uri="{28A0092B-C50C-407E-A947-70E740481C1C}">
                <a14:useLocalDpi xmlns:a14="http://schemas.microsoft.com/office/drawing/2010/main" val="0"/>
              </a:ext>
            </a:extLst>
          </a:blip>
          <a:srcRect/>
          <a:stretch>
            <a:fillRect/>
          </a:stretch>
        </p:blipFill>
        <p:spPr bwMode="auto">
          <a:xfrm>
            <a:off x="2278555" y="917779"/>
            <a:ext cx="2394850" cy="1186432"/>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直線コネクタ 10"/>
          <p:cNvCxnSpPr/>
          <p:nvPr/>
        </p:nvCxnSpPr>
        <p:spPr>
          <a:xfrm>
            <a:off x="8221352" y="3377092"/>
            <a:ext cx="0" cy="521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線矢印コネクタ 14"/>
          <p:cNvCxnSpPr/>
          <p:nvPr/>
        </p:nvCxnSpPr>
        <p:spPr>
          <a:xfrm>
            <a:off x="8231434" y="3898869"/>
            <a:ext cx="127641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テキスト ボックス 18"/>
          <p:cNvSpPr txBox="1"/>
          <p:nvPr/>
        </p:nvSpPr>
        <p:spPr>
          <a:xfrm>
            <a:off x="9843225" y="1928197"/>
            <a:ext cx="2154541" cy="861827"/>
          </a:xfrm>
          <a:prstGeom prst="rect">
            <a:avLst/>
          </a:prstGeom>
          <a:noFill/>
        </p:spPr>
        <p:txBody>
          <a:bodyPr wrap="none" lIns="76252" tIns="38126" rIns="76252" bIns="38126" rtlCol="0">
            <a:spAutoFit/>
          </a:bodyPr>
          <a:lstStyle/>
          <a:p>
            <a:r>
              <a:rPr lang="en-US" sz="1700" b="1" dirty="0" smtClean="0">
                <a:latin typeface="+mj-lt"/>
              </a:rPr>
              <a:t>-4K </a:t>
            </a:r>
          </a:p>
          <a:p>
            <a:r>
              <a:rPr lang="en-US" sz="1700" b="1" dirty="0" smtClean="0">
                <a:latin typeface="+mj-lt"/>
              </a:rPr>
              <a:t>-Slow </a:t>
            </a:r>
            <a:r>
              <a:rPr lang="en-US" sz="1700" b="1" dirty="0">
                <a:latin typeface="+mj-lt"/>
              </a:rPr>
              <a:t>Motion</a:t>
            </a:r>
          </a:p>
          <a:p>
            <a:r>
              <a:rPr lang="en-US" sz="1700" b="1" dirty="0" smtClean="0">
                <a:latin typeface="+mj-lt"/>
              </a:rPr>
              <a:t>-Normal </a:t>
            </a:r>
            <a:r>
              <a:rPr lang="en-US" sz="1700" b="1" dirty="0">
                <a:latin typeface="+mj-lt"/>
              </a:rPr>
              <a:t>Speed out</a:t>
            </a:r>
          </a:p>
        </p:txBody>
      </p:sp>
      <p:cxnSp>
        <p:nvCxnSpPr>
          <p:cNvPr id="22" name="直線コネクタ 21"/>
          <p:cNvCxnSpPr/>
          <p:nvPr/>
        </p:nvCxnSpPr>
        <p:spPr>
          <a:xfrm flipV="1">
            <a:off x="1187532" y="4660982"/>
            <a:ext cx="10064569" cy="33336"/>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pic>
        <p:nvPicPr>
          <p:cNvPr id="5" name="Picture 2" descr="part3"/>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1793" b="70518" l="2597" r="93182"/>
                    </a14:imgEffect>
                  </a14:imgLayer>
                </a14:imgProps>
              </a:ext>
              <a:ext uri="{28A0092B-C50C-407E-A947-70E740481C1C}">
                <a14:useLocalDpi xmlns:a14="http://schemas.microsoft.com/office/drawing/2010/main" val="0"/>
              </a:ext>
            </a:extLst>
          </a:blip>
          <a:srcRect l="3719" t="956" r="6379" b="29658"/>
          <a:stretch/>
        </p:blipFill>
        <p:spPr bwMode="auto">
          <a:xfrm>
            <a:off x="2202340" y="2232662"/>
            <a:ext cx="3189315" cy="2230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3" descr="C:\Users\John DG\Desktop\! SONY\!\NAB files\Design\JPGs and PNGs for PPT\MSU-1500.png"/>
          <p:cNvPicPr>
            <a:picLocks noChangeAspect="1" noChangeArrowheads="1"/>
          </p:cNvPicPr>
          <p:nvPr/>
        </p:nvPicPr>
        <p:blipFill>
          <a:blip r:embed="rId15" cstate="print"/>
          <a:srcRect/>
          <a:stretch>
            <a:fillRect/>
          </a:stretch>
        </p:blipFill>
        <p:spPr bwMode="auto">
          <a:xfrm>
            <a:off x="8791704" y="4073441"/>
            <a:ext cx="455300" cy="587541"/>
          </a:xfrm>
          <a:prstGeom prst="rect">
            <a:avLst/>
          </a:prstGeom>
          <a:noFill/>
          <a:ln w="9525">
            <a:noFill/>
            <a:miter lim="800000"/>
            <a:headEnd/>
            <a:tailEnd/>
          </a:ln>
          <a:effectLst>
            <a:outerShdw blurRad="139700" dist="88900" dir="8100000" algn="tl" rotWithShape="0">
              <a:prstClr val="black">
                <a:alpha val="31000"/>
              </a:prstClr>
            </a:outerShdw>
          </a:effectLst>
        </p:spPr>
      </p:pic>
      <p:pic>
        <p:nvPicPr>
          <p:cNvPr id="58" name="Picture 3" descr="C:\Users\John DG\Desktop\! SONY\!\NAB files\Design\JPGs and PNGs for PPT\MSU-1500.png"/>
          <p:cNvPicPr>
            <a:picLocks noChangeAspect="1" noChangeArrowheads="1"/>
          </p:cNvPicPr>
          <p:nvPr/>
        </p:nvPicPr>
        <p:blipFill>
          <a:blip r:embed="rId15" cstate="print"/>
          <a:srcRect/>
          <a:stretch>
            <a:fillRect/>
          </a:stretch>
        </p:blipFill>
        <p:spPr bwMode="auto">
          <a:xfrm>
            <a:off x="8818819" y="5851623"/>
            <a:ext cx="455300" cy="587541"/>
          </a:xfrm>
          <a:prstGeom prst="rect">
            <a:avLst/>
          </a:prstGeom>
          <a:noFill/>
          <a:ln w="9525">
            <a:noFill/>
            <a:miter lim="800000"/>
            <a:headEnd/>
            <a:tailEnd/>
          </a:ln>
          <a:effectLst>
            <a:outerShdw blurRad="139700" dist="88900" dir="8100000" algn="tl" rotWithShape="0">
              <a:prstClr val="black">
                <a:alpha val="31000"/>
              </a:prstClr>
            </a:outerShdw>
          </a:effectLst>
        </p:spPr>
      </p:pic>
      <p:sp>
        <p:nvSpPr>
          <p:cNvPr id="7" name="テキスト ボックス 6"/>
          <p:cNvSpPr txBox="1"/>
          <p:nvPr/>
        </p:nvSpPr>
        <p:spPr>
          <a:xfrm>
            <a:off x="5854623" y="3852186"/>
            <a:ext cx="2233409" cy="507884"/>
          </a:xfrm>
          <a:prstGeom prst="rect">
            <a:avLst/>
          </a:prstGeom>
          <a:noFill/>
        </p:spPr>
        <p:txBody>
          <a:bodyPr wrap="none" lIns="76252" tIns="38126" rIns="76252" bIns="38126" rtlCol="0">
            <a:spAutoFit/>
          </a:bodyPr>
          <a:lstStyle/>
          <a:p>
            <a:r>
              <a:rPr lang="en-US" sz="1400" b="1" dirty="0">
                <a:latin typeface="+mj-lt"/>
              </a:rPr>
              <a:t>REF/Intercom/Tally</a:t>
            </a:r>
          </a:p>
          <a:p>
            <a:r>
              <a:rPr lang="en-US" sz="1400" b="1" dirty="0">
                <a:latin typeface="+mj-lt"/>
              </a:rPr>
              <a:t>Ret,/Prompter,/Audio</a:t>
            </a:r>
          </a:p>
        </p:txBody>
      </p:sp>
      <p:cxnSp>
        <p:nvCxnSpPr>
          <p:cNvPr id="10" name="直線矢印コネクタ 9"/>
          <p:cNvCxnSpPr/>
          <p:nvPr/>
        </p:nvCxnSpPr>
        <p:spPr>
          <a:xfrm>
            <a:off x="7782796" y="3377091"/>
            <a:ext cx="613867" cy="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8" name="テキスト ボックス 17"/>
          <p:cNvSpPr txBox="1"/>
          <p:nvPr/>
        </p:nvSpPr>
        <p:spPr>
          <a:xfrm>
            <a:off x="9929063" y="3059083"/>
            <a:ext cx="497036" cy="400162"/>
          </a:xfrm>
          <a:prstGeom prst="rect">
            <a:avLst/>
          </a:prstGeom>
          <a:noFill/>
        </p:spPr>
        <p:txBody>
          <a:bodyPr wrap="none" lIns="76252" tIns="38126" rIns="76252" bIns="38126" rtlCol="0">
            <a:spAutoFit/>
          </a:bodyPr>
          <a:lstStyle/>
          <a:p>
            <a:r>
              <a:rPr lang="en-US" b="1" dirty="0" smtClean="0">
                <a:latin typeface="+mj-lt"/>
              </a:rPr>
              <a:t>2K</a:t>
            </a:r>
            <a:endParaRPr lang="en-US" b="1" dirty="0">
              <a:latin typeface="+mj-lt"/>
            </a:endParaRPr>
          </a:p>
        </p:txBody>
      </p:sp>
      <p:sp>
        <p:nvSpPr>
          <p:cNvPr id="8" name="正方形/長方形 7"/>
          <p:cNvSpPr/>
          <p:nvPr/>
        </p:nvSpPr>
        <p:spPr>
          <a:xfrm>
            <a:off x="103382" y="6259423"/>
            <a:ext cx="6970273" cy="1200329"/>
          </a:xfrm>
          <a:prstGeom prst="rect">
            <a:avLst/>
          </a:prstGeom>
        </p:spPr>
        <p:txBody>
          <a:bodyPr wrap="square">
            <a:spAutoFit/>
          </a:bodyPr>
          <a:lstStyle/>
          <a:p>
            <a:pPr marL="457102" indent="-457102" defTabSz="1087178" fontAlgn="base">
              <a:spcAft>
                <a:spcPct val="0"/>
              </a:spcAft>
              <a:buFont typeface="Arial" pitchFamily="34" charset="0"/>
              <a:buChar char="•"/>
            </a:pPr>
            <a:r>
              <a:rPr kumimoji="0" lang="en-US" sz="2400" b="1" i="1" dirty="0">
                <a:solidFill>
                  <a:srgbClr val="000000"/>
                </a:solidFill>
                <a:latin typeface="+mj-lt"/>
                <a:sym typeface="SST Std Bold" charset="0"/>
              </a:rPr>
              <a:t>4K live as same operation as current HD</a:t>
            </a:r>
            <a:br>
              <a:rPr kumimoji="0" lang="en-US" sz="2400" b="1" i="1" dirty="0">
                <a:solidFill>
                  <a:srgbClr val="000000"/>
                </a:solidFill>
                <a:latin typeface="+mj-lt"/>
                <a:sym typeface="SST Std Bold" charset="0"/>
              </a:rPr>
            </a:br>
            <a:r>
              <a:rPr kumimoji="0" lang="en-US" sz="2400" b="1" i="1" dirty="0">
                <a:latin typeface="+mj-lt"/>
              </a:rPr>
              <a:t/>
            </a:r>
            <a:br>
              <a:rPr kumimoji="0" lang="en-US" sz="2400" b="1" i="1" dirty="0">
                <a:latin typeface="+mj-lt"/>
              </a:rPr>
            </a:br>
            <a:endParaRPr kumimoji="0" lang="en-US" sz="2400" b="1" i="1" dirty="0">
              <a:latin typeface="+mj-lt"/>
            </a:endParaRPr>
          </a:p>
        </p:txBody>
      </p:sp>
      <p:grpSp>
        <p:nvGrpSpPr>
          <p:cNvPr id="78" name="グループ化 98"/>
          <p:cNvGrpSpPr>
            <a:grpSpLocks/>
          </p:cNvGrpSpPr>
          <p:nvPr/>
        </p:nvGrpSpPr>
        <p:grpSpPr bwMode="auto">
          <a:xfrm>
            <a:off x="10342433" y="3091630"/>
            <a:ext cx="385635" cy="385323"/>
            <a:chOff x="12837302" y="6323029"/>
            <a:chExt cx="1384359" cy="1379105"/>
          </a:xfrm>
        </p:grpSpPr>
        <p:sp>
          <p:nvSpPr>
            <p:cNvPr id="79" name="円/楕円 99"/>
            <p:cNvSpPr/>
            <p:nvPr/>
          </p:nvSpPr>
          <p:spPr>
            <a:xfrm>
              <a:off x="12837302" y="6323029"/>
              <a:ext cx="1384359" cy="1379105"/>
            </a:xfrm>
            <a:prstGeom prst="ellipse">
              <a:avLst/>
            </a:prstGeom>
            <a:gradFill flip="none" rotWithShape="0">
              <a:gsLst>
                <a:gs pos="0">
                  <a:srgbClr val="5FDF31">
                    <a:shade val="30000"/>
                    <a:satMod val="115000"/>
                  </a:srgbClr>
                </a:gs>
                <a:gs pos="50000">
                  <a:srgbClr val="5FDF31">
                    <a:shade val="67500"/>
                    <a:satMod val="115000"/>
                  </a:srgbClr>
                </a:gs>
                <a:gs pos="100000">
                  <a:srgbClr val="5FDF31">
                    <a:shade val="100000"/>
                    <a:satMod val="115000"/>
                  </a:srgbClr>
                </a:gs>
              </a:gsLst>
              <a:lin ang="10800000" scaled="1"/>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sp>
          <p:nvSpPr>
            <p:cNvPr id="80" name="円/楕円 4"/>
            <p:cNvSpPr/>
            <p:nvPr/>
          </p:nvSpPr>
          <p:spPr>
            <a:xfrm>
              <a:off x="13111131" y="6633709"/>
              <a:ext cx="836700" cy="757750"/>
            </a:xfrm>
            <a:prstGeom prst="rect">
              <a:avLst/>
            </a:prstGeom>
            <a:noFill/>
            <a:ln>
              <a:noFill/>
            </a:ln>
            <a:effectLst/>
          </p:spPr>
          <p:txBody>
            <a:bodyPr wrap="none" lIns="0" tIns="0" rIns="0" bIns="0" spcCol="1270" anchor="ctr"/>
            <a:lstStyle/>
            <a:p>
              <a:pPr algn="ctr" defTabSz="2406002">
                <a:lnSpc>
                  <a:spcPct val="90000"/>
                </a:lnSpc>
                <a:spcAft>
                  <a:spcPct val="35000"/>
                </a:spcAft>
                <a:defRPr/>
              </a:pPr>
              <a:r>
                <a:rPr lang="en-US" altLang="ja-JP" sz="1200" b="1" kern="0" dirty="0">
                  <a:solidFill>
                    <a:srgbClr val="FFFFFF"/>
                  </a:solidFill>
                  <a:effectLst>
                    <a:outerShdw blurRad="38100" dist="38100" dir="2700000" algn="tl">
                      <a:srgbClr val="000000">
                        <a:alpha val="43137"/>
                      </a:srgbClr>
                    </a:outerShdw>
                  </a:effectLst>
                  <a:ea typeface="ＭＳ Ｐゴシック"/>
                </a:rPr>
                <a:t>HD</a:t>
              </a:r>
              <a:endParaRPr lang="ja-JP" altLang="en-US" sz="1200" b="1" kern="0" dirty="0">
                <a:solidFill>
                  <a:srgbClr val="FFFFFF"/>
                </a:solidFill>
                <a:effectLst>
                  <a:outerShdw blurRad="38100" dist="38100" dir="2700000" algn="tl">
                    <a:srgbClr val="000000">
                      <a:alpha val="43137"/>
                    </a:srgbClr>
                  </a:outerShdw>
                </a:effectLst>
                <a:ea typeface="ＭＳ Ｐゴシック"/>
              </a:endParaRPr>
            </a:p>
          </p:txBody>
        </p:sp>
      </p:grpSp>
      <p:grpSp>
        <p:nvGrpSpPr>
          <p:cNvPr id="81" name="グループ化 98"/>
          <p:cNvGrpSpPr>
            <a:grpSpLocks/>
          </p:cNvGrpSpPr>
          <p:nvPr/>
        </p:nvGrpSpPr>
        <p:grpSpPr bwMode="auto">
          <a:xfrm>
            <a:off x="10303417" y="5396230"/>
            <a:ext cx="385635" cy="385323"/>
            <a:chOff x="12837302" y="6323029"/>
            <a:chExt cx="1384359" cy="1379105"/>
          </a:xfrm>
        </p:grpSpPr>
        <p:sp>
          <p:nvSpPr>
            <p:cNvPr id="82" name="円/楕円 99"/>
            <p:cNvSpPr/>
            <p:nvPr/>
          </p:nvSpPr>
          <p:spPr>
            <a:xfrm>
              <a:off x="12837302" y="6323029"/>
              <a:ext cx="1384359" cy="1379105"/>
            </a:xfrm>
            <a:prstGeom prst="ellipse">
              <a:avLst/>
            </a:prstGeom>
            <a:gradFill flip="none" rotWithShape="0">
              <a:gsLst>
                <a:gs pos="0">
                  <a:srgbClr val="5FDF31">
                    <a:shade val="30000"/>
                    <a:satMod val="115000"/>
                  </a:srgbClr>
                </a:gs>
                <a:gs pos="50000">
                  <a:srgbClr val="5FDF31">
                    <a:shade val="67500"/>
                    <a:satMod val="115000"/>
                  </a:srgbClr>
                </a:gs>
                <a:gs pos="100000">
                  <a:srgbClr val="5FDF31">
                    <a:shade val="100000"/>
                    <a:satMod val="115000"/>
                  </a:srgbClr>
                </a:gs>
              </a:gsLst>
              <a:lin ang="10800000" scaled="1"/>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sp>
          <p:nvSpPr>
            <p:cNvPr id="83" name="円/楕円 4"/>
            <p:cNvSpPr/>
            <p:nvPr/>
          </p:nvSpPr>
          <p:spPr>
            <a:xfrm>
              <a:off x="13111131" y="6633709"/>
              <a:ext cx="836700" cy="757750"/>
            </a:xfrm>
            <a:prstGeom prst="rect">
              <a:avLst/>
            </a:prstGeom>
            <a:noFill/>
            <a:ln>
              <a:noFill/>
            </a:ln>
            <a:effectLst/>
          </p:spPr>
          <p:txBody>
            <a:bodyPr wrap="none" lIns="0" tIns="0" rIns="0" bIns="0" spcCol="1270" anchor="ctr"/>
            <a:lstStyle/>
            <a:p>
              <a:pPr algn="ctr" defTabSz="2406002">
                <a:lnSpc>
                  <a:spcPct val="90000"/>
                </a:lnSpc>
                <a:spcAft>
                  <a:spcPct val="35000"/>
                </a:spcAft>
                <a:defRPr/>
              </a:pPr>
              <a:r>
                <a:rPr lang="en-US" altLang="ja-JP" sz="1200" b="1" kern="0" dirty="0">
                  <a:solidFill>
                    <a:srgbClr val="FFFFFF"/>
                  </a:solidFill>
                  <a:effectLst>
                    <a:outerShdw blurRad="38100" dist="38100" dir="2700000" algn="tl">
                      <a:srgbClr val="000000">
                        <a:alpha val="43137"/>
                      </a:srgbClr>
                    </a:outerShdw>
                  </a:effectLst>
                  <a:ea typeface="ＭＳ Ｐゴシック"/>
                </a:rPr>
                <a:t>HD</a:t>
              </a:r>
              <a:endParaRPr lang="ja-JP" altLang="en-US" sz="1200" b="1" kern="0" dirty="0">
                <a:solidFill>
                  <a:srgbClr val="FFFFFF"/>
                </a:solidFill>
                <a:effectLst>
                  <a:outerShdw blurRad="38100" dist="38100" dir="2700000" algn="tl">
                    <a:srgbClr val="000000">
                      <a:alpha val="43137"/>
                    </a:srgbClr>
                  </a:outerShdw>
                </a:effectLst>
                <a:ea typeface="ＭＳ Ｐゴシック"/>
              </a:endParaRPr>
            </a:p>
          </p:txBody>
        </p:sp>
      </p:grpSp>
      <p:sp>
        <p:nvSpPr>
          <p:cNvPr id="21" name="テキスト ボックス 20"/>
          <p:cNvSpPr txBox="1"/>
          <p:nvPr/>
        </p:nvSpPr>
        <p:spPr>
          <a:xfrm>
            <a:off x="10239593" y="5049844"/>
            <a:ext cx="527709" cy="415498"/>
          </a:xfrm>
          <a:prstGeom prst="rect">
            <a:avLst/>
          </a:prstGeom>
          <a:noFill/>
        </p:spPr>
        <p:txBody>
          <a:bodyPr wrap="none" rtlCol="0">
            <a:spAutoFit/>
          </a:bodyPr>
          <a:lstStyle/>
          <a:p>
            <a:r>
              <a:rPr lang="en-US" b="1" dirty="0" smtClean="0"/>
              <a:t>2K</a:t>
            </a:r>
            <a:endParaRPr lang="en-US" b="1" dirty="0"/>
          </a:p>
        </p:txBody>
      </p:sp>
      <p:grpSp>
        <p:nvGrpSpPr>
          <p:cNvPr id="84" name="グループ化 89"/>
          <p:cNvGrpSpPr>
            <a:grpSpLocks/>
          </p:cNvGrpSpPr>
          <p:nvPr/>
        </p:nvGrpSpPr>
        <p:grpSpPr bwMode="auto">
          <a:xfrm>
            <a:off x="10379260" y="1866395"/>
            <a:ext cx="372921" cy="366267"/>
            <a:chOff x="10217768" y="6353729"/>
            <a:chExt cx="1337465" cy="1317705"/>
          </a:xfrm>
        </p:grpSpPr>
        <p:sp>
          <p:nvSpPr>
            <p:cNvPr id="85" name="円/楕円 90"/>
            <p:cNvSpPr/>
            <p:nvPr/>
          </p:nvSpPr>
          <p:spPr>
            <a:xfrm>
              <a:off x="10217768" y="6353729"/>
              <a:ext cx="1337465" cy="1317705"/>
            </a:xfrm>
            <a:prstGeom prst="ellipse">
              <a:avLst/>
            </a:prstGeom>
            <a:gradFill flip="none" rotWithShape="0">
              <a:gsLst>
                <a:gs pos="0">
                  <a:srgbClr val="FF0000">
                    <a:shade val="30000"/>
                    <a:satMod val="115000"/>
                  </a:srgbClr>
                </a:gs>
                <a:gs pos="50000">
                  <a:srgbClr val="FF0000">
                    <a:shade val="67500"/>
                    <a:satMod val="115000"/>
                  </a:srgbClr>
                </a:gs>
                <a:gs pos="100000">
                  <a:srgbClr val="FF0000">
                    <a:shade val="100000"/>
                    <a:satMod val="115000"/>
                  </a:srgbClr>
                </a:gs>
              </a:gsLst>
              <a:lin ang="10800000" scaled="1"/>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sp>
          <p:nvSpPr>
            <p:cNvPr id="86" name="円/楕円 4"/>
            <p:cNvSpPr/>
            <p:nvPr/>
          </p:nvSpPr>
          <p:spPr>
            <a:xfrm>
              <a:off x="10400150" y="6719336"/>
              <a:ext cx="980299" cy="586492"/>
            </a:xfrm>
            <a:prstGeom prst="rect">
              <a:avLst/>
            </a:prstGeom>
            <a:noFill/>
            <a:ln>
              <a:noFill/>
            </a:ln>
            <a:effectLst/>
          </p:spPr>
          <p:txBody>
            <a:bodyPr wrap="none" lIns="0" tIns="0" rIns="0" bIns="0" spcCol="1270" anchor="ctr"/>
            <a:lstStyle/>
            <a:p>
              <a:pPr algn="ctr" defTabSz="2406002">
                <a:lnSpc>
                  <a:spcPct val="90000"/>
                </a:lnSpc>
                <a:spcAft>
                  <a:spcPct val="35000"/>
                </a:spcAft>
                <a:defRPr/>
              </a:pPr>
              <a:r>
                <a:rPr lang="en-US" altLang="ja-JP" sz="1200" b="1" kern="0" dirty="0">
                  <a:solidFill>
                    <a:srgbClr val="FFFFFF"/>
                  </a:solidFill>
                  <a:effectLst>
                    <a:outerShdw blurRad="38100" dist="38100" dir="2700000" algn="tl">
                      <a:srgbClr val="000000">
                        <a:alpha val="43137"/>
                      </a:srgbClr>
                    </a:outerShdw>
                  </a:effectLst>
                  <a:ea typeface="ＭＳ Ｐゴシック"/>
                </a:rPr>
                <a:t>4K</a:t>
              </a:r>
              <a:endParaRPr lang="ja-JP" altLang="en-US" sz="1200" b="1" kern="0" dirty="0">
                <a:solidFill>
                  <a:srgbClr val="FFFFFF"/>
                </a:solidFill>
                <a:effectLst>
                  <a:outerShdw blurRad="38100" dist="38100" dir="2700000" algn="tl">
                    <a:srgbClr val="000000">
                      <a:alpha val="43137"/>
                    </a:srgbClr>
                  </a:outerShdw>
                </a:effectLst>
                <a:ea typeface="ＭＳ Ｐゴシック"/>
              </a:endParaRPr>
            </a:p>
          </p:txBody>
        </p:sp>
      </p:grpSp>
      <p:grpSp>
        <p:nvGrpSpPr>
          <p:cNvPr id="87" name="グループ化 98"/>
          <p:cNvGrpSpPr>
            <a:grpSpLocks/>
          </p:cNvGrpSpPr>
          <p:nvPr/>
        </p:nvGrpSpPr>
        <p:grpSpPr bwMode="auto">
          <a:xfrm>
            <a:off x="11304847" y="2163346"/>
            <a:ext cx="385635" cy="385323"/>
            <a:chOff x="12837302" y="6323029"/>
            <a:chExt cx="1384359" cy="1379105"/>
          </a:xfrm>
        </p:grpSpPr>
        <p:sp>
          <p:nvSpPr>
            <p:cNvPr id="88" name="円/楕円 99"/>
            <p:cNvSpPr/>
            <p:nvPr/>
          </p:nvSpPr>
          <p:spPr>
            <a:xfrm>
              <a:off x="12837302" y="6323029"/>
              <a:ext cx="1384359" cy="1379105"/>
            </a:xfrm>
            <a:prstGeom prst="ellipse">
              <a:avLst/>
            </a:prstGeom>
            <a:gradFill flip="none" rotWithShape="0">
              <a:gsLst>
                <a:gs pos="0">
                  <a:srgbClr val="5FDF31">
                    <a:shade val="30000"/>
                    <a:satMod val="115000"/>
                  </a:srgbClr>
                </a:gs>
                <a:gs pos="50000">
                  <a:srgbClr val="5FDF31">
                    <a:shade val="67500"/>
                    <a:satMod val="115000"/>
                  </a:srgbClr>
                </a:gs>
                <a:gs pos="100000">
                  <a:srgbClr val="5FDF31">
                    <a:shade val="100000"/>
                    <a:satMod val="115000"/>
                  </a:srgbClr>
                </a:gs>
              </a:gsLst>
              <a:lin ang="10800000" scaled="1"/>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sp>
          <p:nvSpPr>
            <p:cNvPr id="91" name="円/楕円 4"/>
            <p:cNvSpPr/>
            <p:nvPr/>
          </p:nvSpPr>
          <p:spPr>
            <a:xfrm>
              <a:off x="13111131" y="6633709"/>
              <a:ext cx="836700" cy="757750"/>
            </a:xfrm>
            <a:prstGeom prst="rect">
              <a:avLst/>
            </a:prstGeom>
            <a:noFill/>
            <a:ln>
              <a:noFill/>
            </a:ln>
            <a:effectLst/>
          </p:spPr>
          <p:txBody>
            <a:bodyPr wrap="none" lIns="0" tIns="0" rIns="0" bIns="0" spcCol="1270" anchor="ctr"/>
            <a:lstStyle/>
            <a:p>
              <a:pPr algn="ctr" defTabSz="2406002">
                <a:lnSpc>
                  <a:spcPct val="90000"/>
                </a:lnSpc>
                <a:spcAft>
                  <a:spcPct val="35000"/>
                </a:spcAft>
                <a:defRPr/>
              </a:pPr>
              <a:r>
                <a:rPr lang="en-US" altLang="ja-JP" sz="1200" b="1" kern="0" dirty="0">
                  <a:solidFill>
                    <a:srgbClr val="FFFFFF"/>
                  </a:solidFill>
                  <a:effectLst>
                    <a:outerShdw blurRad="38100" dist="38100" dir="2700000" algn="tl">
                      <a:srgbClr val="000000">
                        <a:alpha val="43137"/>
                      </a:srgbClr>
                    </a:outerShdw>
                  </a:effectLst>
                  <a:ea typeface="ＭＳ Ｐゴシック"/>
                </a:rPr>
                <a:t>HD</a:t>
              </a:r>
              <a:endParaRPr lang="ja-JP" altLang="en-US" sz="1200" b="1" kern="0" dirty="0">
                <a:solidFill>
                  <a:srgbClr val="FFFFFF"/>
                </a:solidFill>
                <a:effectLst>
                  <a:outerShdw blurRad="38100" dist="38100" dir="2700000" algn="tl">
                    <a:srgbClr val="000000">
                      <a:alpha val="43137"/>
                    </a:srgbClr>
                  </a:outerShdw>
                </a:effectLst>
                <a:ea typeface="ＭＳ Ｐゴシック"/>
              </a:endParaRPr>
            </a:p>
          </p:txBody>
        </p:sp>
      </p:grpSp>
      <p:grpSp>
        <p:nvGrpSpPr>
          <p:cNvPr id="93" name="グループ化 98"/>
          <p:cNvGrpSpPr>
            <a:grpSpLocks/>
          </p:cNvGrpSpPr>
          <p:nvPr/>
        </p:nvGrpSpPr>
        <p:grpSpPr bwMode="auto">
          <a:xfrm>
            <a:off x="11669748" y="1344345"/>
            <a:ext cx="385635" cy="385323"/>
            <a:chOff x="12837302" y="6323029"/>
            <a:chExt cx="1384359" cy="1379105"/>
          </a:xfrm>
        </p:grpSpPr>
        <p:sp>
          <p:nvSpPr>
            <p:cNvPr id="94" name="円/楕円 99"/>
            <p:cNvSpPr/>
            <p:nvPr/>
          </p:nvSpPr>
          <p:spPr>
            <a:xfrm>
              <a:off x="12837302" y="6323029"/>
              <a:ext cx="1384359" cy="1379105"/>
            </a:xfrm>
            <a:prstGeom prst="ellipse">
              <a:avLst/>
            </a:prstGeom>
            <a:gradFill flip="none" rotWithShape="0">
              <a:gsLst>
                <a:gs pos="0">
                  <a:srgbClr val="5FDF31">
                    <a:shade val="30000"/>
                    <a:satMod val="115000"/>
                  </a:srgbClr>
                </a:gs>
                <a:gs pos="50000">
                  <a:srgbClr val="5FDF31">
                    <a:shade val="67500"/>
                    <a:satMod val="115000"/>
                  </a:srgbClr>
                </a:gs>
                <a:gs pos="100000">
                  <a:srgbClr val="5FDF31">
                    <a:shade val="100000"/>
                    <a:satMod val="115000"/>
                  </a:srgbClr>
                </a:gs>
              </a:gsLst>
              <a:lin ang="10800000" scaled="1"/>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sp>
          <p:nvSpPr>
            <p:cNvPr id="95" name="円/楕円 4"/>
            <p:cNvSpPr/>
            <p:nvPr/>
          </p:nvSpPr>
          <p:spPr>
            <a:xfrm>
              <a:off x="13111131" y="6633709"/>
              <a:ext cx="836700" cy="757750"/>
            </a:xfrm>
            <a:prstGeom prst="rect">
              <a:avLst/>
            </a:prstGeom>
            <a:noFill/>
            <a:ln>
              <a:noFill/>
            </a:ln>
            <a:effectLst/>
          </p:spPr>
          <p:txBody>
            <a:bodyPr wrap="none" lIns="0" tIns="0" rIns="0" bIns="0" spcCol="1270" anchor="ctr"/>
            <a:lstStyle/>
            <a:p>
              <a:pPr algn="ctr" defTabSz="2406002">
                <a:lnSpc>
                  <a:spcPct val="90000"/>
                </a:lnSpc>
                <a:spcAft>
                  <a:spcPct val="35000"/>
                </a:spcAft>
                <a:defRPr/>
              </a:pPr>
              <a:r>
                <a:rPr lang="en-US" altLang="ja-JP" sz="1200" b="1" kern="0" dirty="0">
                  <a:solidFill>
                    <a:srgbClr val="FFFFFF"/>
                  </a:solidFill>
                  <a:effectLst>
                    <a:outerShdw blurRad="38100" dist="38100" dir="2700000" algn="tl">
                      <a:srgbClr val="000000">
                        <a:alpha val="43137"/>
                      </a:srgbClr>
                    </a:outerShdw>
                  </a:effectLst>
                  <a:ea typeface="ＭＳ Ｐゴシック"/>
                </a:rPr>
                <a:t>HD</a:t>
              </a:r>
              <a:endParaRPr lang="ja-JP" altLang="en-US" sz="1200" b="1" kern="0" dirty="0">
                <a:solidFill>
                  <a:srgbClr val="FFFFFF"/>
                </a:solidFill>
                <a:effectLst>
                  <a:outerShdw blurRad="38100" dist="38100" dir="2700000" algn="tl">
                    <a:srgbClr val="000000">
                      <a:alpha val="43137"/>
                    </a:srgbClr>
                  </a:outerShdw>
                </a:effectLst>
                <a:ea typeface="ＭＳ Ｐゴシック"/>
              </a:endParaRPr>
            </a:p>
          </p:txBody>
        </p:sp>
      </p:grpSp>
      <p:grpSp>
        <p:nvGrpSpPr>
          <p:cNvPr id="96" name="グループ化 89"/>
          <p:cNvGrpSpPr>
            <a:grpSpLocks/>
          </p:cNvGrpSpPr>
          <p:nvPr/>
        </p:nvGrpSpPr>
        <p:grpSpPr bwMode="auto">
          <a:xfrm>
            <a:off x="9188897" y="1363401"/>
            <a:ext cx="372921" cy="366267"/>
            <a:chOff x="10217768" y="6353729"/>
            <a:chExt cx="1337465" cy="1317705"/>
          </a:xfrm>
        </p:grpSpPr>
        <p:sp>
          <p:nvSpPr>
            <p:cNvPr id="97" name="円/楕円 90"/>
            <p:cNvSpPr/>
            <p:nvPr/>
          </p:nvSpPr>
          <p:spPr>
            <a:xfrm>
              <a:off x="10217768" y="6353729"/>
              <a:ext cx="1337465" cy="1317705"/>
            </a:xfrm>
            <a:prstGeom prst="ellipse">
              <a:avLst/>
            </a:prstGeom>
            <a:gradFill flip="none" rotWithShape="0">
              <a:gsLst>
                <a:gs pos="0">
                  <a:srgbClr val="FF0000">
                    <a:shade val="30000"/>
                    <a:satMod val="115000"/>
                  </a:srgbClr>
                </a:gs>
                <a:gs pos="50000">
                  <a:srgbClr val="FF0000">
                    <a:shade val="67500"/>
                    <a:satMod val="115000"/>
                  </a:srgbClr>
                </a:gs>
                <a:gs pos="100000">
                  <a:srgbClr val="FF0000">
                    <a:shade val="100000"/>
                    <a:satMod val="115000"/>
                  </a:srgbClr>
                </a:gs>
              </a:gsLst>
              <a:lin ang="10800000" scaled="1"/>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sp>
          <p:nvSpPr>
            <p:cNvPr id="98" name="円/楕円 4"/>
            <p:cNvSpPr/>
            <p:nvPr/>
          </p:nvSpPr>
          <p:spPr>
            <a:xfrm>
              <a:off x="10400150" y="6719336"/>
              <a:ext cx="980299" cy="586492"/>
            </a:xfrm>
            <a:prstGeom prst="rect">
              <a:avLst/>
            </a:prstGeom>
            <a:noFill/>
            <a:ln>
              <a:noFill/>
            </a:ln>
            <a:effectLst/>
          </p:spPr>
          <p:txBody>
            <a:bodyPr wrap="none" lIns="0" tIns="0" rIns="0" bIns="0" spcCol="1270" anchor="ctr"/>
            <a:lstStyle/>
            <a:p>
              <a:pPr algn="ctr" defTabSz="2406002">
                <a:lnSpc>
                  <a:spcPct val="90000"/>
                </a:lnSpc>
                <a:spcAft>
                  <a:spcPct val="35000"/>
                </a:spcAft>
                <a:defRPr/>
              </a:pPr>
              <a:r>
                <a:rPr lang="en-US" altLang="ja-JP" sz="1200" b="1" kern="0" dirty="0">
                  <a:solidFill>
                    <a:srgbClr val="FFFFFF"/>
                  </a:solidFill>
                  <a:effectLst>
                    <a:outerShdw blurRad="38100" dist="38100" dir="2700000" algn="tl">
                      <a:srgbClr val="000000">
                        <a:alpha val="43137"/>
                      </a:srgbClr>
                    </a:outerShdw>
                  </a:effectLst>
                  <a:ea typeface="ＭＳ Ｐゴシック"/>
                </a:rPr>
                <a:t>4K</a:t>
              </a:r>
              <a:endParaRPr lang="ja-JP" altLang="en-US" sz="1200" b="1" kern="0" dirty="0">
                <a:solidFill>
                  <a:srgbClr val="FFFFFF"/>
                </a:solidFill>
                <a:effectLst>
                  <a:outerShdw blurRad="38100" dist="38100" dir="2700000" algn="tl">
                    <a:srgbClr val="000000">
                      <a:alpha val="43137"/>
                    </a:srgbClr>
                  </a:outerShdw>
                </a:effectLst>
                <a:ea typeface="ＭＳ Ｐゴシック"/>
              </a:endParaRPr>
            </a:p>
          </p:txBody>
        </p:sp>
      </p:grpSp>
    </p:spTree>
    <p:extLst>
      <p:ext uri="{BB962C8B-B14F-4D97-AF65-F5344CB8AC3E}">
        <p14:creationId xmlns:p14="http://schemas.microsoft.com/office/powerpoint/2010/main" val="17952487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Blue Master">
  <a:themeElements>
    <a:clrScheme name="SONY">
      <a:dk1>
        <a:sysClr val="windowText" lastClr="000000"/>
      </a:dk1>
      <a:lt1>
        <a:sysClr val="window" lastClr="FFFFFF"/>
      </a:lt1>
      <a:dk2>
        <a:srgbClr val="7C388C"/>
      </a:dk2>
      <a:lt2>
        <a:srgbClr val="D42F7E"/>
      </a:lt2>
      <a:accent1>
        <a:srgbClr val="1952A6"/>
      </a:accent1>
      <a:accent2>
        <a:srgbClr val="54A9CC"/>
      </a:accent2>
      <a:accent3>
        <a:srgbClr val="318C3A"/>
      </a:accent3>
      <a:accent4>
        <a:srgbClr val="F2CE00"/>
      </a:accent4>
      <a:accent5>
        <a:srgbClr val="E6820B"/>
      </a:accent5>
      <a:accent6>
        <a:srgbClr val="CF1111"/>
      </a:accent6>
      <a:hlink>
        <a:srgbClr val="5887F5"/>
      </a:hlink>
      <a:folHlink>
        <a:srgbClr val="683ABD"/>
      </a:folHlink>
    </a:clrScheme>
    <a:fontScheme name="SONY">
      <a:majorFont>
        <a:latin typeface="SST"/>
        <a:ea typeface="SST Japanese Pro Regular"/>
        <a:cs typeface=""/>
      </a:majorFont>
      <a:minorFont>
        <a:latin typeface="SST"/>
        <a:ea typeface="SST Japanese Pro Regular"/>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lumMod val="95000"/>
            <a:lumOff val="5000"/>
            <a:alpha val="20000"/>
          </a:schemeClr>
        </a:solidFill>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10.xml><?xml version="1.0" encoding="utf-8"?>
<a:theme xmlns:a="http://schemas.openxmlformats.org/drawingml/2006/main" name="4_White Design">
  <a:themeElements>
    <a:clrScheme name="Sony PSE BrownBlue">
      <a:dk1>
        <a:srgbClr val="000000"/>
      </a:dk1>
      <a:lt1>
        <a:srgbClr val="FFFFFF"/>
      </a:lt1>
      <a:dk2>
        <a:srgbClr val="5C2D2F"/>
      </a:dk2>
      <a:lt2>
        <a:srgbClr val="8BC9D5"/>
      </a:lt2>
      <a:accent1>
        <a:srgbClr val="9ED3DC"/>
      </a:accent1>
      <a:accent2>
        <a:srgbClr val="FCC22A"/>
      </a:accent2>
      <a:accent3>
        <a:srgbClr val="BECCE1"/>
      </a:accent3>
      <a:accent4>
        <a:srgbClr val="C8D257"/>
      </a:accent4>
      <a:accent5>
        <a:srgbClr val="C8D257"/>
      </a:accent5>
      <a:accent6>
        <a:srgbClr val="9ED3DC"/>
      </a:accent6>
      <a:hlink>
        <a:srgbClr val="009999"/>
      </a:hlink>
      <a:folHlink>
        <a:srgbClr val="99CC00"/>
      </a:folHlink>
    </a:clrScheme>
    <a:fontScheme name="Custom Design">
      <a:majorFont>
        <a:latin typeface="AvantGarde Medium"/>
        <a:ea typeface=""/>
        <a:cs typeface="Arial"/>
      </a:majorFont>
      <a:minorFont>
        <a:latin typeface="AvantGarde"/>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a:tailEnd type="arrow"/>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White Design">
  <a:themeElements>
    <a:clrScheme name="Sony PSE BrownBlue">
      <a:dk1>
        <a:srgbClr val="000000"/>
      </a:dk1>
      <a:lt1>
        <a:srgbClr val="FFFFFF"/>
      </a:lt1>
      <a:dk2>
        <a:srgbClr val="5C2D2F"/>
      </a:dk2>
      <a:lt2>
        <a:srgbClr val="8BC9D5"/>
      </a:lt2>
      <a:accent1>
        <a:srgbClr val="9ED3DC"/>
      </a:accent1>
      <a:accent2>
        <a:srgbClr val="FCC22A"/>
      </a:accent2>
      <a:accent3>
        <a:srgbClr val="BECCE1"/>
      </a:accent3>
      <a:accent4>
        <a:srgbClr val="C8D257"/>
      </a:accent4>
      <a:accent5>
        <a:srgbClr val="C8D257"/>
      </a:accent5>
      <a:accent6>
        <a:srgbClr val="9ED3DC"/>
      </a:accent6>
      <a:hlink>
        <a:srgbClr val="009999"/>
      </a:hlink>
      <a:folHlink>
        <a:srgbClr val="99CC00"/>
      </a:folHlink>
    </a:clrScheme>
    <a:fontScheme name="Custom Design">
      <a:majorFont>
        <a:latin typeface="AvantGarde Medium"/>
        <a:ea typeface=""/>
        <a:cs typeface="Arial"/>
      </a:majorFont>
      <a:minorFont>
        <a:latin typeface="AvantGarde"/>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2_White Design">
  <a:themeElements>
    <a:clrScheme name="Sony PSE BrownBlue">
      <a:dk1>
        <a:srgbClr val="000000"/>
      </a:dk1>
      <a:lt1>
        <a:srgbClr val="FFFFFF"/>
      </a:lt1>
      <a:dk2>
        <a:srgbClr val="5C2D2F"/>
      </a:dk2>
      <a:lt2>
        <a:srgbClr val="8BC9D5"/>
      </a:lt2>
      <a:accent1>
        <a:srgbClr val="9ED3DC"/>
      </a:accent1>
      <a:accent2>
        <a:srgbClr val="FCC22A"/>
      </a:accent2>
      <a:accent3>
        <a:srgbClr val="BECCE1"/>
      </a:accent3>
      <a:accent4>
        <a:srgbClr val="C8D257"/>
      </a:accent4>
      <a:accent5>
        <a:srgbClr val="C8D257"/>
      </a:accent5>
      <a:accent6>
        <a:srgbClr val="9ED3DC"/>
      </a:accent6>
      <a:hlink>
        <a:srgbClr val="009999"/>
      </a:hlink>
      <a:folHlink>
        <a:srgbClr val="99CC00"/>
      </a:folHlink>
    </a:clrScheme>
    <a:fontScheme name="Custom Design">
      <a:majorFont>
        <a:latin typeface="AvantGarde Medium"/>
        <a:ea typeface=""/>
        <a:cs typeface="Arial"/>
      </a:majorFont>
      <a:minorFont>
        <a:latin typeface="AvantGarde"/>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3_White Design">
  <a:themeElements>
    <a:clrScheme name="Sony PSE BrownBlue">
      <a:dk1>
        <a:srgbClr val="000000"/>
      </a:dk1>
      <a:lt1>
        <a:srgbClr val="FFFFFF"/>
      </a:lt1>
      <a:dk2>
        <a:srgbClr val="5C2D2F"/>
      </a:dk2>
      <a:lt2>
        <a:srgbClr val="8BC9D5"/>
      </a:lt2>
      <a:accent1>
        <a:srgbClr val="9ED3DC"/>
      </a:accent1>
      <a:accent2>
        <a:srgbClr val="FCC22A"/>
      </a:accent2>
      <a:accent3>
        <a:srgbClr val="BECCE1"/>
      </a:accent3>
      <a:accent4>
        <a:srgbClr val="C8D257"/>
      </a:accent4>
      <a:accent5>
        <a:srgbClr val="C8D257"/>
      </a:accent5>
      <a:accent6>
        <a:srgbClr val="9ED3DC"/>
      </a:accent6>
      <a:hlink>
        <a:srgbClr val="009999"/>
      </a:hlink>
      <a:folHlink>
        <a:srgbClr val="99CC00"/>
      </a:folHlink>
    </a:clrScheme>
    <a:fontScheme name="Custom Design">
      <a:majorFont>
        <a:latin typeface="AvantGarde Medium"/>
        <a:ea typeface=""/>
        <a:cs typeface="Arial"/>
      </a:majorFont>
      <a:minorFont>
        <a:latin typeface="AvantGarde"/>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_Blue Master">
  <a:themeElements>
    <a:clrScheme name="SONY">
      <a:dk1>
        <a:sysClr val="windowText" lastClr="000000"/>
      </a:dk1>
      <a:lt1>
        <a:sysClr val="window" lastClr="FFFFFF"/>
      </a:lt1>
      <a:dk2>
        <a:srgbClr val="7C388C"/>
      </a:dk2>
      <a:lt2>
        <a:srgbClr val="D42F7E"/>
      </a:lt2>
      <a:accent1>
        <a:srgbClr val="1952A6"/>
      </a:accent1>
      <a:accent2>
        <a:srgbClr val="54A9CC"/>
      </a:accent2>
      <a:accent3>
        <a:srgbClr val="318C3A"/>
      </a:accent3>
      <a:accent4>
        <a:srgbClr val="F2CE00"/>
      </a:accent4>
      <a:accent5>
        <a:srgbClr val="E6820B"/>
      </a:accent5>
      <a:accent6>
        <a:srgbClr val="CF1111"/>
      </a:accent6>
      <a:hlink>
        <a:srgbClr val="5887F5"/>
      </a:hlink>
      <a:folHlink>
        <a:srgbClr val="683ABD"/>
      </a:folHlink>
    </a:clrScheme>
    <a:fontScheme name="SONY">
      <a:majorFont>
        <a:latin typeface="SST"/>
        <a:ea typeface="SST Japanese Pro Regular"/>
        <a:cs typeface=""/>
      </a:majorFont>
      <a:minorFont>
        <a:latin typeface="SST"/>
        <a:ea typeface="SST Japanese Pro Regular"/>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lumMod val="95000"/>
            <a:lumOff val="5000"/>
            <a:alpha val="20000"/>
          </a:schemeClr>
        </a:solidFill>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15.xml><?xml version="1.0" encoding="utf-8"?>
<a:theme xmlns:a="http://schemas.openxmlformats.org/drawingml/2006/main" name="Office Theme">
  <a:themeElements>
    <a:clrScheme name="Sony NAB">
      <a:dk1>
        <a:srgbClr val="000000"/>
      </a:dk1>
      <a:lt1>
        <a:srgbClr val="FFFFFF"/>
      </a:lt1>
      <a:dk2>
        <a:srgbClr val="878787"/>
      </a:dk2>
      <a:lt2>
        <a:srgbClr val="ECECEC"/>
      </a:lt2>
      <a:accent1>
        <a:srgbClr val="00A2E8"/>
      </a:accent1>
      <a:accent2>
        <a:srgbClr val="6ECBF4"/>
      </a:accent2>
      <a:accent3>
        <a:srgbClr val="006997"/>
      </a:accent3>
      <a:accent4>
        <a:srgbClr val="FF8700"/>
      </a:accent4>
      <a:accent5>
        <a:srgbClr val="FFBD73"/>
      </a:accent5>
      <a:accent6>
        <a:srgbClr val="A65800"/>
      </a:accent6>
      <a:hlink>
        <a:srgbClr val="FFA540"/>
      </a:hlink>
      <a:folHlink>
        <a:srgbClr val="3DBCF4"/>
      </a:folHlink>
    </a:clrScheme>
    <a:fontScheme name="ITC Avant Garde">
      <a:majorFont>
        <a:latin typeface="ITC Avant Garde Std Md"/>
        <a:ea typeface="ヒラギノ角ゴ ProN W3"/>
        <a:cs typeface="ヒラギノ角ゴ ProN W3"/>
      </a:majorFont>
      <a:minorFont>
        <a:latin typeface="ITC Avant Garde Std Md"/>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2_Blue Master">
  <a:themeElements>
    <a:clrScheme name="SONY">
      <a:dk1>
        <a:sysClr val="windowText" lastClr="000000"/>
      </a:dk1>
      <a:lt1>
        <a:sysClr val="window" lastClr="FFFFFF"/>
      </a:lt1>
      <a:dk2>
        <a:srgbClr val="7C388C"/>
      </a:dk2>
      <a:lt2>
        <a:srgbClr val="D42F7E"/>
      </a:lt2>
      <a:accent1>
        <a:srgbClr val="1952A6"/>
      </a:accent1>
      <a:accent2>
        <a:srgbClr val="54A9CC"/>
      </a:accent2>
      <a:accent3>
        <a:srgbClr val="318C3A"/>
      </a:accent3>
      <a:accent4>
        <a:srgbClr val="F2CE00"/>
      </a:accent4>
      <a:accent5>
        <a:srgbClr val="E6820B"/>
      </a:accent5>
      <a:accent6>
        <a:srgbClr val="CF1111"/>
      </a:accent6>
      <a:hlink>
        <a:srgbClr val="5887F5"/>
      </a:hlink>
      <a:folHlink>
        <a:srgbClr val="683ABD"/>
      </a:folHlink>
    </a:clrScheme>
    <a:fontScheme name="SONY">
      <a:majorFont>
        <a:latin typeface="SST"/>
        <a:ea typeface="SST Japanese Pro Regular"/>
        <a:cs typeface=""/>
      </a:majorFont>
      <a:minorFont>
        <a:latin typeface="SST"/>
        <a:ea typeface="SST Japanese Pro Regular"/>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lumMod val="95000"/>
            <a:lumOff val="5000"/>
            <a:alpha val="20000"/>
          </a:schemeClr>
        </a:solidFill>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17.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Light Gray Master">
  <a:themeElements>
    <a:clrScheme name="SONY">
      <a:dk1>
        <a:sysClr val="windowText" lastClr="000000"/>
      </a:dk1>
      <a:lt1>
        <a:sysClr val="window" lastClr="FFFFFF"/>
      </a:lt1>
      <a:dk2>
        <a:srgbClr val="7C388C"/>
      </a:dk2>
      <a:lt2>
        <a:srgbClr val="D42F7E"/>
      </a:lt2>
      <a:accent1>
        <a:srgbClr val="1952A6"/>
      </a:accent1>
      <a:accent2>
        <a:srgbClr val="54A9CC"/>
      </a:accent2>
      <a:accent3>
        <a:srgbClr val="318C3A"/>
      </a:accent3>
      <a:accent4>
        <a:srgbClr val="F2CE00"/>
      </a:accent4>
      <a:accent5>
        <a:srgbClr val="E6820B"/>
      </a:accent5>
      <a:accent6>
        <a:srgbClr val="CF1111"/>
      </a:accent6>
      <a:hlink>
        <a:srgbClr val="5887F5"/>
      </a:hlink>
      <a:folHlink>
        <a:srgbClr val="683ABD"/>
      </a:folHlink>
    </a:clrScheme>
    <a:fontScheme name="SONY">
      <a:majorFont>
        <a:latin typeface="SST"/>
        <a:ea typeface="SST Japanese Pro Regular"/>
        <a:cs typeface=""/>
      </a:majorFont>
      <a:minorFont>
        <a:latin typeface="SST"/>
        <a:ea typeface="SST Japanese Pro Regular"/>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lumMod val="95000"/>
            <a:lumOff val="5000"/>
            <a:alpha val="20000"/>
          </a:schemeClr>
        </a:solidFill>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Dark Gray Master">
  <a:themeElements>
    <a:clrScheme name="SONY">
      <a:dk1>
        <a:sysClr val="windowText" lastClr="000000"/>
      </a:dk1>
      <a:lt1>
        <a:sysClr val="window" lastClr="FFFFFF"/>
      </a:lt1>
      <a:dk2>
        <a:srgbClr val="7C388C"/>
      </a:dk2>
      <a:lt2>
        <a:srgbClr val="D42F7E"/>
      </a:lt2>
      <a:accent1>
        <a:srgbClr val="1952A6"/>
      </a:accent1>
      <a:accent2>
        <a:srgbClr val="54A9CC"/>
      </a:accent2>
      <a:accent3>
        <a:srgbClr val="318C3A"/>
      </a:accent3>
      <a:accent4>
        <a:srgbClr val="F2CE00"/>
      </a:accent4>
      <a:accent5>
        <a:srgbClr val="E6820B"/>
      </a:accent5>
      <a:accent6>
        <a:srgbClr val="CF1111"/>
      </a:accent6>
      <a:hlink>
        <a:srgbClr val="5887F5"/>
      </a:hlink>
      <a:folHlink>
        <a:srgbClr val="683ABD"/>
      </a:folHlink>
    </a:clrScheme>
    <a:fontScheme name="SONY">
      <a:majorFont>
        <a:latin typeface="SST"/>
        <a:ea typeface="SST Japanese Pro Regular"/>
        <a:cs typeface=""/>
      </a:majorFont>
      <a:minorFont>
        <a:latin typeface="SST"/>
        <a:ea typeface="SST Japanese Pro Regular"/>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lumMod val="95000"/>
            <a:lumOff val="5000"/>
            <a:alpha val="20000"/>
          </a:schemeClr>
        </a:solidFill>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4.xml><?xml version="1.0" encoding="utf-8"?>
<a:theme xmlns:a="http://schemas.openxmlformats.org/drawingml/2006/main" name="Black Master">
  <a:themeElements>
    <a:clrScheme name="SONY">
      <a:dk1>
        <a:sysClr val="windowText" lastClr="000000"/>
      </a:dk1>
      <a:lt1>
        <a:sysClr val="window" lastClr="FFFFFF"/>
      </a:lt1>
      <a:dk2>
        <a:srgbClr val="7C388C"/>
      </a:dk2>
      <a:lt2>
        <a:srgbClr val="D42F7E"/>
      </a:lt2>
      <a:accent1>
        <a:srgbClr val="1952A6"/>
      </a:accent1>
      <a:accent2>
        <a:srgbClr val="54A9CC"/>
      </a:accent2>
      <a:accent3>
        <a:srgbClr val="318C3A"/>
      </a:accent3>
      <a:accent4>
        <a:srgbClr val="F2CE00"/>
      </a:accent4>
      <a:accent5>
        <a:srgbClr val="E6820B"/>
      </a:accent5>
      <a:accent6>
        <a:srgbClr val="CF1111"/>
      </a:accent6>
      <a:hlink>
        <a:srgbClr val="5887F5"/>
      </a:hlink>
      <a:folHlink>
        <a:srgbClr val="683ABD"/>
      </a:folHlink>
    </a:clrScheme>
    <a:fontScheme name="SONY">
      <a:majorFont>
        <a:latin typeface="SST"/>
        <a:ea typeface="SST Japanese Pro Regular"/>
        <a:cs typeface=""/>
      </a:majorFont>
      <a:minorFont>
        <a:latin typeface="SST"/>
        <a:ea typeface="SST Japanese Pro Regular"/>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lumMod val="95000"/>
            <a:lumOff val="5000"/>
            <a:alpha val="20000"/>
          </a:schemeClr>
        </a:solidFill>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5.xml><?xml version="1.0" encoding="utf-8"?>
<a:theme xmlns:a="http://schemas.openxmlformats.org/drawingml/2006/main" name="White Master">
  <a:themeElements>
    <a:clrScheme name="SONY">
      <a:dk1>
        <a:sysClr val="windowText" lastClr="000000"/>
      </a:dk1>
      <a:lt1>
        <a:sysClr val="window" lastClr="FFFFFF"/>
      </a:lt1>
      <a:dk2>
        <a:srgbClr val="7C388C"/>
      </a:dk2>
      <a:lt2>
        <a:srgbClr val="D42F7E"/>
      </a:lt2>
      <a:accent1>
        <a:srgbClr val="1952A6"/>
      </a:accent1>
      <a:accent2>
        <a:srgbClr val="54A9CC"/>
      </a:accent2>
      <a:accent3>
        <a:srgbClr val="318C3A"/>
      </a:accent3>
      <a:accent4>
        <a:srgbClr val="F2CE00"/>
      </a:accent4>
      <a:accent5>
        <a:srgbClr val="E6820B"/>
      </a:accent5>
      <a:accent6>
        <a:srgbClr val="CF1111"/>
      </a:accent6>
      <a:hlink>
        <a:srgbClr val="5887F5"/>
      </a:hlink>
      <a:folHlink>
        <a:srgbClr val="683ABD"/>
      </a:folHlink>
    </a:clrScheme>
    <a:fontScheme name="SONY">
      <a:majorFont>
        <a:latin typeface="SST"/>
        <a:ea typeface="SST Japanese Pro Regular"/>
        <a:cs typeface=""/>
      </a:majorFont>
      <a:minorFont>
        <a:latin typeface="SST"/>
        <a:ea typeface="SST Japanese Pro Regular"/>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lumMod val="95000"/>
            <a:lumOff val="5000"/>
            <a:alpha val="20000"/>
          </a:schemeClr>
        </a:solidFill>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6.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amp;I application development">
      <a:majorFont>
        <a:latin typeface="Arial Black"/>
        <a:ea typeface="メイリオ"/>
        <a:cs typeface=""/>
      </a:majorFont>
      <a:minorFont>
        <a:latin typeface="Arial Black"/>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lumMod val="95000"/>
          </a:schemeClr>
        </a:solidFill>
        <a:ln w="146050">
          <a:solidFill>
            <a:schemeClr val="tx1">
              <a:lumMod val="50000"/>
              <a:lumOff val="50000"/>
            </a:schemeClr>
          </a:solidFill>
        </a:ln>
      </a:spPr>
      <a:bodyPr rtlCol="0" anchor="ctr"/>
      <a:lstStyle>
        <a:defPPr>
          <a:defRPr kumimoji="1" sz="96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7.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amp;I application development">
      <a:majorFont>
        <a:latin typeface="Arial Black"/>
        <a:ea typeface="メイリオ"/>
        <a:cs typeface=""/>
      </a:majorFont>
      <a:minorFont>
        <a:latin typeface="Arial Black"/>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lumMod val="95000"/>
          </a:schemeClr>
        </a:solidFill>
        <a:ln w="146050">
          <a:solidFill>
            <a:schemeClr val="tx1">
              <a:lumMod val="50000"/>
              <a:lumOff val="50000"/>
            </a:schemeClr>
          </a:solidFill>
        </a:ln>
      </a:spPr>
      <a:bodyPr rtlCol="0" anchor="ctr"/>
      <a:lstStyle>
        <a:defPPr>
          <a:defRPr kumimoji="1" sz="96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8.xml><?xml version="1.0" encoding="utf-8"?>
<a:theme xmlns:a="http://schemas.openxmlformats.org/drawingml/2006/main" name="1_White Master">
  <a:themeElements>
    <a:clrScheme name="SONY">
      <a:dk1>
        <a:sysClr val="windowText" lastClr="000000"/>
      </a:dk1>
      <a:lt1>
        <a:sysClr val="window" lastClr="FFFFFF"/>
      </a:lt1>
      <a:dk2>
        <a:srgbClr val="7C388C"/>
      </a:dk2>
      <a:lt2>
        <a:srgbClr val="D42F7E"/>
      </a:lt2>
      <a:accent1>
        <a:srgbClr val="1952A6"/>
      </a:accent1>
      <a:accent2>
        <a:srgbClr val="54A9CC"/>
      </a:accent2>
      <a:accent3>
        <a:srgbClr val="318C3A"/>
      </a:accent3>
      <a:accent4>
        <a:srgbClr val="F2CE00"/>
      </a:accent4>
      <a:accent5>
        <a:srgbClr val="E6820B"/>
      </a:accent5>
      <a:accent6>
        <a:srgbClr val="CF1111"/>
      </a:accent6>
      <a:hlink>
        <a:srgbClr val="5887F5"/>
      </a:hlink>
      <a:folHlink>
        <a:srgbClr val="683ABD"/>
      </a:folHlink>
    </a:clrScheme>
    <a:fontScheme name="SONY">
      <a:majorFont>
        <a:latin typeface="SST"/>
        <a:ea typeface="SST Japanese Pro Regular"/>
        <a:cs typeface=""/>
      </a:majorFont>
      <a:minorFont>
        <a:latin typeface="SST"/>
        <a:ea typeface="SST Japanese Pro Regular"/>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lumMod val="95000"/>
            <a:lumOff val="5000"/>
            <a:alpha val="20000"/>
          </a:schemeClr>
        </a:solidFill>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9.xml><?xml version="1.0" encoding="utf-8"?>
<a:theme xmlns:a="http://schemas.openxmlformats.org/drawingml/2006/main" name="White Design">
  <a:themeElements>
    <a:clrScheme name="Sony PSE BrownBlue">
      <a:dk1>
        <a:srgbClr val="000000"/>
      </a:dk1>
      <a:lt1>
        <a:srgbClr val="FFFFFF"/>
      </a:lt1>
      <a:dk2>
        <a:srgbClr val="5C2D2F"/>
      </a:dk2>
      <a:lt2>
        <a:srgbClr val="8BC9D5"/>
      </a:lt2>
      <a:accent1>
        <a:srgbClr val="9ED3DC"/>
      </a:accent1>
      <a:accent2>
        <a:srgbClr val="FCC22A"/>
      </a:accent2>
      <a:accent3>
        <a:srgbClr val="BECCE1"/>
      </a:accent3>
      <a:accent4>
        <a:srgbClr val="C8D257"/>
      </a:accent4>
      <a:accent5>
        <a:srgbClr val="C8D257"/>
      </a:accent5>
      <a:accent6>
        <a:srgbClr val="9ED3DC"/>
      </a:accent6>
      <a:hlink>
        <a:srgbClr val="009999"/>
      </a:hlink>
      <a:folHlink>
        <a:srgbClr val="99CC00"/>
      </a:folHlink>
    </a:clrScheme>
    <a:fontScheme name="Custom Design">
      <a:majorFont>
        <a:latin typeface="AvantGarde Medium"/>
        <a:ea typeface=""/>
        <a:cs typeface="Arial"/>
      </a:majorFont>
      <a:minorFont>
        <a:latin typeface="AvantGarde"/>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17537</TotalTime>
  <Words>1959</Words>
  <Application>Microsoft Office PowerPoint</Application>
  <PresentationFormat>ユーザー設定</PresentationFormat>
  <Paragraphs>649</Paragraphs>
  <Slides>35</Slides>
  <Notes>10</Notes>
  <HiddenSlides>18</HiddenSlides>
  <MMClips>0</MMClips>
  <ScaleCrop>false</ScaleCrop>
  <HeadingPairs>
    <vt:vector size="4" baseType="variant">
      <vt:variant>
        <vt:lpstr>テーマ</vt:lpstr>
      </vt:variant>
      <vt:variant>
        <vt:i4>16</vt:i4>
      </vt:variant>
      <vt:variant>
        <vt:lpstr>スライド タイトル</vt:lpstr>
      </vt:variant>
      <vt:variant>
        <vt:i4>35</vt:i4>
      </vt:variant>
    </vt:vector>
  </HeadingPairs>
  <TitlesOfParts>
    <vt:vector size="51" baseType="lpstr">
      <vt:lpstr>Blue Master</vt:lpstr>
      <vt:lpstr>Light Gray Master</vt:lpstr>
      <vt:lpstr>Dark Gray Master</vt:lpstr>
      <vt:lpstr>Black Master</vt:lpstr>
      <vt:lpstr>White Master</vt:lpstr>
      <vt:lpstr>1_Office テーマ</vt:lpstr>
      <vt:lpstr>2_Office テーマ</vt:lpstr>
      <vt:lpstr>1_White Master</vt:lpstr>
      <vt:lpstr>White Design</vt:lpstr>
      <vt:lpstr>4_White Design</vt:lpstr>
      <vt:lpstr>1_White Design</vt:lpstr>
      <vt:lpstr>2_White Design</vt:lpstr>
      <vt:lpstr>3_White Design</vt:lpstr>
      <vt:lpstr>1_Blue Master</vt:lpstr>
      <vt:lpstr>Office Theme</vt:lpstr>
      <vt:lpstr>2_Blue Master</vt:lpstr>
      <vt:lpstr>PowerPoint プレゼンテーション</vt:lpstr>
      <vt:lpstr>Sony 35mm Camera</vt:lpstr>
      <vt:lpstr>Sony 4K Live Product Solution</vt:lpstr>
      <vt:lpstr>PMW-F55: Application</vt:lpstr>
      <vt:lpstr>PMW-F55</vt:lpstr>
      <vt:lpstr>4K Live Camera System </vt:lpstr>
      <vt:lpstr>Large Box Lens configuration</vt:lpstr>
      <vt:lpstr>Professional 4K Live Camera </vt:lpstr>
      <vt:lpstr>Versatile Live Production Camera System</vt:lpstr>
      <vt:lpstr>Optical lens converter</vt:lpstr>
      <vt:lpstr>4K XAVC Server: PWS-4400</vt:lpstr>
      <vt:lpstr>4K Replay system: Cost effective configuration </vt:lpstr>
      <vt:lpstr>4K and High Frame Rate </vt:lpstr>
      <vt:lpstr>F55 for Super Zoom cut out </vt:lpstr>
      <vt:lpstr>4K Super Zoom “HD cut out” by PWS-4400 server </vt:lpstr>
      <vt:lpstr>4K Stitch System</vt:lpstr>
      <vt:lpstr>F65 4K 120p Solution</vt:lpstr>
      <vt:lpstr>Additional enhancement for PMW-F55/F5</vt:lpstr>
      <vt:lpstr>Additional enhancement for PMW-F55/F5</vt:lpstr>
      <vt:lpstr>4K Production System in Action</vt:lpstr>
      <vt:lpstr>4K Production @ 2014 FIFA World Cup </vt:lpstr>
      <vt:lpstr>Summary</vt:lpstr>
      <vt:lpstr>F55/F65 35mm Studio/Field Production System </vt:lpstr>
      <vt:lpstr>F55/F65 HFR Solution</vt:lpstr>
      <vt:lpstr>Back up</vt:lpstr>
      <vt:lpstr>Ｆ55 HFR(1080/300p/359.64p)</vt:lpstr>
      <vt:lpstr>PowerPoint プレゼンテーション</vt:lpstr>
      <vt:lpstr>PowerPoint プレゼンテーション</vt:lpstr>
      <vt:lpstr>Expanded System Capability for 35mm Production </vt:lpstr>
      <vt:lpstr>Expanded System Capability for 35mm</vt:lpstr>
      <vt:lpstr>CA-4000/BPU-4000 software update (V2.0)</vt:lpstr>
      <vt:lpstr>CA-4000/BPU-4000 software update (V2.0)</vt:lpstr>
      <vt:lpstr>4K-production additional tool </vt:lpstr>
      <vt:lpstr> New HDCE-200 with HDC-2000 series camera operation </vt:lpstr>
      <vt:lpstr>PowerPoint プレゼンテーション</vt:lpstr>
    </vt:vector>
  </TitlesOfParts>
  <Company>Sony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加藤 大理</dc:creator>
  <cp:lastModifiedBy>Yanagisawa, Sumimasa</cp:lastModifiedBy>
  <cp:revision>1585</cp:revision>
  <cp:lastPrinted>2013-12-10T02:42:04Z</cp:lastPrinted>
  <dcterms:created xsi:type="dcterms:W3CDTF">2013-05-24T02:48:34Z</dcterms:created>
  <dcterms:modified xsi:type="dcterms:W3CDTF">2014-04-28T07:41:52Z</dcterms:modified>
</cp:coreProperties>
</file>