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57" r:id="rId5"/>
    <p:sldId id="258" r:id="rId6"/>
    <p:sldId id="259" r:id="rId7"/>
    <p:sldId id="260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8" y="-57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D1B3-A6FD-40E3-BD09-C18DA14CEE93}" type="datetimeFigureOut">
              <a:rPr lang="en-US" smtClean="0"/>
              <a:t>5/9/2014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5C-8797-459A-8DDE-4130023B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553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D1B3-A6FD-40E3-BD09-C18DA14CEE93}" type="datetimeFigureOut">
              <a:rPr lang="en-US" smtClean="0"/>
              <a:t>5/9/2014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5C-8797-459A-8DDE-4130023B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777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D1B3-A6FD-40E3-BD09-C18DA14CEE93}" type="datetimeFigureOut">
              <a:rPr lang="en-US" smtClean="0"/>
              <a:t>5/9/2014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5C-8797-459A-8DDE-4130023B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499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D1B3-A6FD-40E3-BD09-C18DA14CEE93}" type="datetimeFigureOut">
              <a:rPr lang="en-US" smtClean="0"/>
              <a:t>5/9/2014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5C-8797-459A-8DDE-4130023B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880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D1B3-A6FD-40E3-BD09-C18DA14CEE93}" type="datetimeFigureOut">
              <a:rPr lang="en-US" smtClean="0"/>
              <a:t>5/9/2014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5C-8797-459A-8DDE-4130023B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638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D1B3-A6FD-40E3-BD09-C18DA14CEE93}" type="datetimeFigureOut">
              <a:rPr lang="en-US" smtClean="0"/>
              <a:t>5/9/2014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5C-8797-459A-8DDE-4130023B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181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D1B3-A6FD-40E3-BD09-C18DA14CEE93}" type="datetimeFigureOut">
              <a:rPr lang="en-US" smtClean="0"/>
              <a:t>5/9/2014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5C-8797-459A-8DDE-4130023B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D1B3-A6FD-40E3-BD09-C18DA14CEE93}" type="datetimeFigureOut">
              <a:rPr lang="en-US" smtClean="0"/>
              <a:t>5/9/2014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5C-8797-459A-8DDE-4130023B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00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D1B3-A6FD-40E3-BD09-C18DA14CEE93}" type="datetimeFigureOut">
              <a:rPr lang="en-US" smtClean="0"/>
              <a:t>5/9/2014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5C-8797-459A-8DDE-4130023B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40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D1B3-A6FD-40E3-BD09-C18DA14CEE93}" type="datetimeFigureOut">
              <a:rPr lang="en-US" smtClean="0"/>
              <a:t>5/9/2014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5C-8797-459A-8DDE-4130023B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22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D1B3-A6FD-40E3-BD09-C18DA14CEE93}" type="datetimeFigureOut">
              <a:rPr lang="en-US" smtClean="0"/>
              <a:t>5/9/2014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5C-8797-459A-8DDE-4130023B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710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2D1B3-A6FD-40E3-BD09-C18DA14CEE93}" type="datetimeFigureOut">
              <a:rPr lang="en-US" smtClean="0"/>
              <a:t>5/9/2014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2C95C-8797-459A-8DDE-4130023B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62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Camera Testing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32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85800"/>
          </a:xfrm>
        </p:spPr>
        <p:txBody>
          <a:bodyPr/>
          <a:lstStyle/>
          <a:p>
            <a:r>
              <a:rPr lang="en-US" dirty="0" smtClean="0"/>
              <a:t>Recommended test charts</a:t>
            </a: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15540"/>
            <a:ext cx="2352675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780" y="2386965"/>
            <a:ext cx="2466975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95400" y="49530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Color $400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53000" y="50292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Focus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Test (draft)</a:t>
            </a:r>
            <a:endParaRPr lang="en-US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2270125"/>
            <a:ext cx="7543800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05000" y="55626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Green – Dry test only   Blue – Dry and Tank test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66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Temporal Test - Rotating Disk</a:t>
            </a:r>
            <a:br>
              <a:rPr lang="en-US" sz="3200" dirty="0" smtClean="0"/>
            </a:br>
            <a:r>
              <a:rPr lang="en-US" sz="3200" dirty="0" smtClean="0"/>
              <a:t>(~ 0.5 m from dome)</a:t>
            </a:r>
            <a:endParaRPr lang="en-US" sz="32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694" y="1371600"/>
            <a:ext cx="4948256" cy="5067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030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Resolution Testing (~ 0.5 m from dome)</a:t>
            </a:r>
            <a:endParaRPr lang="en-US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066800"/>
            <a:ext cx="6971427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776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Light Field Testing (~ 1 meter from dome)</a:t>
            </a:r>
            <a:endParaRPr lang="en-US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6934200" cy="5591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167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Close Focus Test (~10cm from dome)</a:t>
            </a:r>
            <a:endParaRPr lang="en-US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99" y="1336931"/>
            <a:ext cx="7391401" cy="5377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436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Far Focus (~2.5m from dome)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44152"/>
            <a:ext cx="6502400" cy="5613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696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2153</TotalTime>
  <Words>62</Words>
  <Application>Microsoft Office PowerPoint</Application>
  <PresentationFormat>On-screen Show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Camera Testing</vt:lpstr>
      <vt:lpstr>PowerPoint Presentation</vt:lpstr>
      <vt:lpstr>Camera Test (draft)</vt:lpstr>
      <vt:lpstr>Temporal Test - Rotating Disk (~ 0.5 m from dome)</vt:lpstr>
      <vt:lpstr>Resolution Testing (~ 0.5 m from dome)</vt:lpstr>
      <vt:lpstr>Light Field Testing (~ 1 meter from dome)</vt:lpstr>
      <vt:lpstr>Close Focus Test (~10cm from dome)</vt:lpstr>
      <vt:lpstr>Far Focus (~2.5m from dome)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Camera Testing</dc:title>
  <dc:creator>chma</dc:creator>
  <cp:lastModifiedBy>chma</cp:lastModifiedBy>
  <cp:revision>14</cp:revision>
  <dcterms:created xsi:type="dcterms:W3CDTF">2014-05-05T18:32:55Z</dcterms:created>
  <dcterms:modified xsi:type="dcterms:W3CDTF">2014-05-10T00:21:45Z</dcterms:modified>
</cp:coreProperties>
</file>