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317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04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31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8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9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51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0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7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5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3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0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D440-67BE-4AB6-AF7F-1FB1D90A5A85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0CF6D-9ACA-463F-859E-79BD4E859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7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0"/>
            <a:ext cx="5829300" cy="19600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i2MAP Camera and Recorder Setup</a:t>
            </a:r>
            <a:br>
              <a:rPr lang="en-US" dirty="0" smtClean="0"/>
            </a:br>
            <a:r>
              <a:rPr lang="en-US" dirty="0" smtClean="0"/>
              <a:t>Project 901209</a:t>
            </a:r>
            <a:br>
              <a:rPr lang="en-US" dirty="0" smtClean="0"/>
            </a:br>
            <a:r>
              <a:rPr lang="en-US" sz="2700" dirty="0" smtClean="0"/>
              <a:t>Doc. No. 11021162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14800"/>
            <a:ext cx="4800600" cy="2336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Mark Chaffey</a:t>
            </a:r>
          </a:p>
          <a:p>
            <a:r>
              <a:rPr lang="en-US" sz="2000" dirty="0" smtClean="0"/>
              <a:t>5/20/2015</a:t>
            </a:r>
          </a:p>
          <a:p>
            <a:r>
              <a:rPr lang="en-US" sz="2000" dirty="0" smtClean="0"/>
              <a:t>Rev. 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972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9117"/>
            <a:ext cx="5714999" cy="821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56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6087291" cy="610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4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86294"/>
            <a:ext cx="5853912" cy="804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67606"/>
            <a:ext cx="5791200" cy="801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04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6086475" cy="812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4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6441809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4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6200460" cy="386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04" y="4724400"/>
            <a:ext cx="6316051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8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5943600" cy="855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0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5410200" cy="836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63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6214477" cy="591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1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Sony PMW-F5 Set up for 2KP60 Video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resolution: 2000 x 1080</a:t>
            </a:r>
          </a:p>
          <a:p>
            <a:r>
              <a:rPr lang="en-US" dirty="0" smtClean="0"/>
              <a:t>Aspect ratio 16:9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20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471488"/>
            <a:ext cx="6696075" cy="820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96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602251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88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50" y="914400"/>
            <a:ext cx="6112306" cy="804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85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5638800" cy="852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7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6448425" cy="36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5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6129337" cy="585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0799"/>
            <a:ext cx="5599839" cy="804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27</Words>
  <Application>Microsoft Office PowerPoint</Application>
  <PresentationFormat>Letter Paper (8.5x11 in)</PresentationFormat>
  <Paragraphs>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i2MAP Camera and Recorder Setup Project 901209 Doc. No. 11021162</vt:lpstr>
      <vt:lpstr>Sony PMW-F5 Set up for 2KP60 Video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Camera and Recorder Setup</dc:title>
  <dc:creator>chma</dc:creator>
  <cp:lastModifiedBy>chma</cp:lastModifiedBy>
  <cp:revision>8</cp:revision>
  <dcterms:created xsi:type="dcterms:W3CDTF">2015-05-20T18:06:35Z</dcterms:created>
  <dcterms:modified xsi:type="dcterms:W3CDTF">2015-05-20T23:16:45Z</dcterms:modified>
</cp:coreProperties>
</file>