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8D3AC-8192-4011-9D63-C4C5E079F4C1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399B0-58A5-40A0-A75B-EA5D5D867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06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6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6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3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3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0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3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1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0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6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58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5855D-ACC9-45E5-B795-FF771840B77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0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Powerbuoy</a:t>
            </a:r>
            <a:r>
              <a:rPr lang="en-US" dirty="0" smtClean="0"/>
              <a:t> tether selection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Date 8/29/2024</a:t>
            </a:r>
          </a:p>
          <a:p>
            <a:r>
              <a:rPr lang="en-US" dirty="0" smtClean="0"/>
              <a:t>MBARI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84" y="183275"/>
            <a:ext cx="3640759" cy="6674725"/>
          </a:xfrm>
        </p:spPr>
      </p:pic>
    </p:spTree>
    <p:extLst>
      <p:ext uri="{BB962C8B-B14F-4D97-AF65-F5344CB8AC3E}">
        <p14:creationId xmlns:p14="http://schemas.microsoft.com/office/powerpoint/2010/main" val="9931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6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Powerbuoy tether selection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Powerbuoy tether selection</dc:title>
  <dc:creator>Francois Cazenave</dc:creator>
  <cp:lastModifiedBy>Francois Cazenave</cp:lastModifiedBy>
  <cp:revision>12</cp:revision>
  <dcterms:created xsi:type="dcterms:W3CDTF">2024-08-29T16:36:27Z</dcterms:created>
  <dcterms:modified xsi:type="dcterms:W3CDTF">2024-10-10T16:32:52Z</dcterms:modified>
</cp:coreProperties>
</file>