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1" r:id="rId4"/>
    <p:sldId id="270" r:id="rId5"/>
    <p:sldId id="269" r:id="rId6"/>
    <p:sldId id="268" r:id="rId7"/>
    <p:sldId id="267" r:id="rId8"/>
    <p:sldId id="266" r:id="rId9"/>
    <p:sldId id="265" r:id="rId10"/>
    <p:sldId id="264" r:id="rId11"/>
    <p:sldId id="263" r:id="rId12"/>
    <p:sldId id="262" r:id="rId13"/>
    <p:sldId id="261" r:id="rId14"/>
    <p:sldId id="260" r:id="rId15"/>
    <p:sldId id="259" r:id="rId16"/>
    <p:sldId id="258" r:id="rId17"/>
    <p:sldId id="257" r:id="rId18"/>
    <p:sldId id="273" r:id="rId19"/>
    <p:sldId id="272" r:id="rId20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9" autoAdjust="0"/>
    <p:restoredTop sz="94660"/>
  </p:normalViewPr>
  <p:slideViewPr>
    <p:cSldViewPr>
      <p:cViewPr varScale="1">
        <p:scale>
          <a:sx n="85" d="100"/>
          <a:sy n="85" d="100"/>
        </p:scale>
        <p:origin x="-13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7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96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09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93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0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0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1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01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19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37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8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1ABBF-4589-4112-A8A8-E3A033C11040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E9DF0-11E8-49CE-A66A-24684A5C4F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329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Proposed assembly procedure</a:t>
            </a:r>
            <a:br>
              <a:rPr lang="en-US" dirty="0" smtClean="0"/>
            </a:br>
            <a:r>
              <a:rPr lang="en-US" dirty="0" smtClean="0"/>
              <a:t>for I2map optics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Francois Cazenave, MBARI</a:t>
            </a:r>
          </a:p>
          <a:p>
            <a:r>
              <a:rPr lang="en-US" dirty="0" smtClean="0"/>
              <a:t>5</a:t>
            </a:r>
            <a:r>
              <a:rPr lang="en-US" dirty="0" smtClean="0"/>
              <a:t>/21/15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05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24100" y="5889717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9- </a:t>
            </a:r>
            <a:r>
              <a:rPr lang="en-US" dirty="0"/>
              <a:t>Insert </a:t>
            </a:r>
            <a:r>
              <a:rPr lang="en-US" dirty="0" smtClean="0"/>
              <a:t>lens spacer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99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24100" y="5889717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10- </a:t>
            </a:r>
            <a:r>
              <a:rPr lang="en-US" dirty="0"/>
              <a:t>Insert </a:t>
            </a:r>
            <a:r>
              <a:rPr lang="en-US" dirty="0" smtClean="0"/>
              <a:t>double concave lens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2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24100" y="5889717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11- Secure lens with threaded retainer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91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24100" y="5889717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12- Insert </a:t>
            </a:r>
            <a:r>
              <a:rPr lang="en-US" dirty="0" err="1" smtClean="0"/>
              <a:t>Kapton</a:t>
            </a:r>
            <a:r>
              <a:rPr lang="en-US" dirty="0" smtClean="0"/>
              <a:t> ring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91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24100" y="5889717"/>
            <a:ext cx="5372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13- </a:t>
            </a:r>
            <a:r>
              <a:rPr lang="en-US" dirty="0" smtClean="0"/>
              <a:t>Insert dome in titanium ring. Insert back-up ring in groove around dome using fine tipped tool.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25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24100" y="5889717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14- </a:t>
            </a:r>
            <a:r>
              <a:rPr lang="en-US" dirty="0"/>
              <a:t>Insert </a:t>
            </a:r>
            <a:r>
              <a:rPr lang="en-US" dirty="0" err="1" smtClean="0"/>
              <a:t>o-ring</a:t>
            </a:r>
            <a:r>
              <a:rPr lang="en-US" dirty="0" smtClean="0"/>
              <a:t> in the </a:t>
            </a:r>
            <a:r>
              <a:rPr lang="en-US" dirty="0"/>
              <a:t>groove  using fine tipped tool.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2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24100" y="5889717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15- Place ABS retainer on top of dome port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31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09800" y="5889716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16- Secure retainer with 8 screws</a:t>
            </a:r>
            <a:r>
              <a:rPr lang="en-US" dirty="0" smtClean="0"/>
              <a:t>.</a:t>
            </a:r>
            <a:endParaRPr lang="en-US" dirty="0" smtClean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08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65532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Final steps:</a:t>
            </a:r>
          </a:p>
          <a:p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Place cap on dome 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Turn assembly dome side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Connect hose barb adapter to check valve equipped vacuum 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Connect vacuum pump to hose barb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Very slowly pull vacuum to avoid creating a potentially dangerous pressure differential between lenses.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Disconnect vacuum pump, cap vacuum port.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68760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93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1"/>
            <a:ext cx="7772400" cy="4800600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 smtClean="0"/>
              <a:t>Myriad to provide: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 clean work environment</a:t>
            </a:r>
            <a:br>
              <a:rPr lang="en-US" sz="1600" dirty="0" smtClean="0"/>
            </a:br>
            <a:r>
              <a:rPr lang="en-US" sz="1600" dirty="0" smtClean="0"/>
              <a:t>- glass handling supplies</a:t>
            </a:r>
            <a:br>
              <a:rPr lang="en-US" sz="1600" dirty="0" smtClean="0"/>
            </a:br>
            <a:r>
              <a:rPr lang="en-US" sz="1600" dirty="0" smtClean="0"/>
              <a:t>- vacuum pump with vacuum gauge and appropriate hoses</a:t>
            </a:r>
            <a:br>
              <a:rPr lang="en-US" sz="1600" dirty="0" smtClean="0"/>
            </a:br>
            <a:r>
              <a:rPr lang="en-US" sz="1600" dirty="0" smtClean="0"/>
              <a:t>- cleaning supplies for glass and metal parts</a:t>
            </a:r>
            <a:br>
              <a:rPr lang="en-US" sz="1600" dirty="0" smtClean="0"/>
            </a:br>
            <a:r>
              <a:rPr lang="en-US" sz="1600" dirty="0" smtClean="0"/>
              <a:t>- </a:t>
            </a:r>
            <a:r>
              <a:rPr lang="en-US" sz="1600" dirty="0" err="1" smtClean="0"/>
              <a:t>o-ring</a:t>
            </a:r>
            <a:r>
              <a:rPr lang="en-US" sz="1600" dirty="0" smtClean="0"/>
              <a:t> lubricant</a:t>
            </a:r>
            <a:br>
              <a:rPr lang="en-US" sz="1600" dirty="0" smtClean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 smtClean="0"/>
              <a:t>MBARI to provide: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 dome port</a:t>
            </a:r>
            <a:br>
              <a:rPr lang="en-US" sz="1600" dirty="0" smtClean="0"/>
            </a:br>
            <a:r>
              <a:rPr lang="en-US" sz="1600" dirty="0" smtClean="0"/>
              <a:t>- all metal components (titanium ring, spacers, retainer)</a:t>
            </a:r>
            <a:br>
              <a:rPr lang="en-US" sz="1600" dirty="0" smtClean="0"/>
            </a:br>
            <a:r>
              <a:rPr lang="en-US" sz="1600" dirty="0" smtClean="0"/>
              <a:t>- </a:t>
            </a:r>
            <a:r>
              <a:rPr lang="en-US" sz="1600" dirty="0" err="1" smtClean="0"/>
              <a:t>Kapton</a:t>
            </a:r>
            <a:r>
              <a:rPr lang="en-US" sz="1600" dirty="0" smtClean="0"/>
              <a:t> ring</a:t>
            </a:r>
            <a:br>
              <a:rPr lang="en-US" sz="1600" dirty="0" smtClean="0"/>
            </a:br>
            <a:r>
              <a:rPr lang="en-US" sz="1600" dirty="0" smtClean="0"/>
              <a:t>- plastic dome retainer and screws</a:t>
            </a:r>
            <a:br>
              <a:rPr lang="en-US" sz="1600" dirty="0" smtClean="0"/>
            </a:br>
            <a:r>
              <a:rPr lang="en-US" sz="1600" dirty="0" smtClean="0"/>
              <a:t>- all </a:t>
            </a:r>
            <a:r>
              <a:rPr lang="en-US" sz="1600" dirty="0" err="1" smtClean="0"/>
              <a:t>o-rings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 vacuum port plugs and hose barb adapter</a:t>
            </a:r>
            <a:br>
              <a:rPr lang="en-US" sz="1600" dirty="0" smtClean="0"/>
            </a:br>
            <a:r>
              <a:rPr lang="en-US" sz="1600" dirty="0" smtClean="0"/>
              <a:t>- vacuum cup for lifting lenses</a:t>
            </a:r>
            <a:br>
              <a:rPr lang="en-US" sz="1600" dirty="0" smtClean="0"/>
            </a:br>
            <a:r>
              <a:rPr lang="en-US" sz="1600" dirty="0" smtClean="0"/>
              <a:t>- cap for dome port</a:t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b="1" dirty="0" smtClean="0"/>
              <a:t>Fathom imaging to provide: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- 3 lenses.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5345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71600" y="5380672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1- Thoroughly </a:t>
            </a:r>
            <a:r>
              <a:rPr lang="en-US" dirty="0"/>
              <a:t>clean all </a:t>
            </a:r>
            <a:r>
              <a:rPr lang="en-US" dirty="0" smtClean="0"/>
              <a:t>components. Place </a:t>
            </a:r>
            <a:r>
              <a:rPr lang="en-US" dirty="0"/>
              <a:t>titanium ring on bench, dome side down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Ring OD: 11”. Weight: 20 </a:t>
            </a:r>
            <a:r>
              <a:rPr lang="en-US" dirty="0" err="1" smtClean="0"/>
              <a:t>lbs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00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24100" y="5889717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2- Insert </a:t>
            </a:r>
            <a:r>
              <a:rPr lang="en-US" dirty="0" err="1" smtClean="0"/>
              <a:t>o-ring</a:t>
            </a:r>
            <a:r>
              <a:rPr lang="en-US" dirty="0" smtClean="0"/>
              <a:t> in rear lens </a:t>
            </a:r>
            <a:r>
              <a:rPr lang="en-US" dirty="0" err="1" smtClean="0"/>
              <a:t>o-ring</a:t>
            </a:r>
            <a:r>
              <a:rPr lang="en-US" dirty="0" smtClean="0"/>
              <a:t> groove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988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24100" y="5889717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3- Insert rear </a:t>
            </a:r>
            <a:r>
              <a:rPr lang="en-US" dirty="0" smtClean="0"/>
              <a:t>lens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1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24100" y="5889717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4- </a:t>
            </a:r>
            <a:r>
              <a:rPr lang="en-US" dirty="0"/>
              <a:t>Secure rear lens with threaded retainer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36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24100" y="5889717"/>
            <a:ext cx="5219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5- Mount aluminum ring to give lens some protection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7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24100" y="5889717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6- Place titanium ring dome side up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32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sembly image 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788"/>
            <a:ext cx="9144000" cy="49244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324100" y="5889717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smtClean="0"/>
              <a:t>8- </a:t>
            </a:r>
            <a:r>
              <a:rPr lang="en-US" dirty="0"/>
              <a:t>Insert middle </a:t>
            </a:r>
            <a:r>
              <a:rPr lang="en-US" dirty="0" smtClean="0"/>
              <a:t>lens. Suction cup can be used to lower lens.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205</Words>
  <Application>Microsoft Office PowerPoint</Application>
  <PresentationFormat>On-screen Show (4:3)</PresentationFormat>
  <Paragraphs>28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Proposed assembly procedure for I2map optics</vt:lpstr>
      <vt:lpstr>Myriad to provide: - clean work environment - glass handling supplies - vacuum pump with vacuum gauge and appropriate hoses - cleaning supplies for glass and metal parts - o-ring lubricant  MBARI to provide: - dome port - all metal components (titanium ring, spacers, retainer) - Kapton ring - plastic dome retainer and screws - all o-rings - vacuum port plugs and hose barb adapter - vacuum cup for lifting lenses - cap for dome port  Fathom imaging to provide: - 3 lenses.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assembly procedure for I2map optics</dc:title>
  <dc:creator>stanley</dc:creator>
  <cp:lastModifiedBy>stanley</cp:lastModifiedBy>
  <cp:revision>11</cp:revision>
  <dcterms:created xsi:type="dcterms:W3CDTF">2015-02-25T01:14:21Z</dcterms:created>
  <dcterms:modified xsi:type="dcterms:W3CDTF">2015-05-21T23:42:56Z</dcterms:modified>
</cp:coreProperties>
</file>