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7" y="-9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0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80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1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6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9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6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6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5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3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2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87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DE57D-15E1-4FA3-A068-6B7F3B573957}" type="datetimeFigureOut">
              <a:rPr lang="en-US" smtClean="0"/>
              <a:t>12/21/2014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EE127-88FE-4010-84B3-1B60246AF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2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485775"/>
            <a:ext cx="63246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696419" y="2855345"/>
            <a:ext cx="8382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590800" y="3352800"/>
            <a:ext cx="1105619" cy="4572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5762" y="3962400"/>
            <a:ext cx="33528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Should this surface for the lens contact  be squared off rather than beveled?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3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1</cp:revision>
  <dcterms:created xsi:type="dcterms:W3CDTF">2014-12-21T23:26:29Z</dcterms:created>
  <dcterms:modified xsi:type="dcterms:W3CDTF">2014-12-21T23:30:54Z</dcterms:modified>
</cp:coreProperties>
</file>