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34475" cy="12179300" type="ledger"/>
  <p:notesSz cx="9296400" cy="14770100"/>
  <p:defaultTextStyle>
    <a:defPPr>
      <a:defRPr lang="en-US"/>
    </a:defPPr>
    <a:lvl1pPr marL="0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2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3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5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06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58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09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61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13" algn="l" defTabSz="91430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-3086" y="-110"/>
      </p:cViewPr>
      <p:guideLst>
        <p:guide orient="horz" pos="3836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086" y="3783478"/>
            <a:ext cx="7764304" cy="26106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172" y="6901603"/>
            <a:ext cx="6394133" cy="31124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2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9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2495" y="487739"/>
            <a:ext cx="2055257" cy="10391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725" y="487739"/>
            <a:ext cx="6013529" cy="1039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3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67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561" y="7826329"/>
            <a:ext cx="7764304" cy="241894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561" y="5162109"/>
            <a:ext cx="7764304" cy="266422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58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725" y="2841839"/>
            <a:ext cx="4034393" cy="8037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358" y="2841839"/>
            <a:ext cx="4034393" cy="8037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25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725" y="2726247"/>
            <a:ext cx="4035979" cy="11361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3" indent="0">
              <a:buNone/>
              <a:defRPr sz="1800" b="1"/>
            </a:lvl3pPr>
            <a:lvl4pPr marL="1371455" indent="0">
              <a:buNone/>
              <a:defRPr sz="1600" b="1"/>
            </a:lvl4pPr>
            <a:lvl5pPr marL="1828606" indent="0">
              <a:buNone/>
              <a:defRPr sz="1600" b="1"/>
            </a:lvl5pPr>
            <a:lvl6pPr marL="2285758" indent="0">
              <a:buNone/>
              <a:defRPr sz="1600" b="1"/>
            </a:lvl6pPr>
            <a:lvl7pPr marL="2742909" indent="0">
              <a:buNone/>
              <a:defRPr sz="1600" b="1"/>
            </a:lvl7pPr>
            <a:lvl8pPr marL="3200061" indent="0">
              <a:buNone/>
              <a:defRPr sz="1600" b="1"/>
            </a:lvl8pPr>
            <a:lvl9pPr marL="36572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5" y="3862418"/>
            <a:ext cx="4035979" cy="701719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188" y="2726247"/>
            <a:ext cx="4037565" cy="11361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3" indent="0">
              <a:buNone/>
              <a:defRPr sz="1800" b="1"/>
            </a:lvl3pPr>
            <a:lvl4pPr marL="1371455" indent="0">
              <a:buNone/>
              <a:defRPr sz="1600" b="1"/>
            </a:lvl4pPr>
            <a:lvl5pPr marL="1828606" indent="0">
              <a:buNone/>
              <a:defRPr sz="1600" b="1"/>
            </a:lvl5pPr>
            <a:lvl6pPr marL="2285758" indent="0">
              <a:buNone/>
              <a:defRPr sz="1600" b="1"/>
            </a:lvl6pPr>
            <a:lvl7pPr marL="2742909" indent="0">
              <a:buNone/>
              <a:defRPr sz="1600" b="1"/>
            </a:lvl7pPr>
            <a:lvl8pPr marL="3200061" indent="0">
              <a:buNone/>
              <a:defRPr sz="1600" b="1"/>
            </a:lvl8pPr>
            <a:lvl9pPr marL="36572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188" y="3862418"/>
            <a:ext cx="4037565" cy="701719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1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80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9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725" y="484916"/>
            <a:ext cx="3005179" cy="20637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326" y="484919"/>
            <a:ext cx="5106425" cy="1039469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725" y="2548632"/>
            <a:ext cx="3005179" cy="8330980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3" indent="0">
              <a:buNone/>
              <a:defRPr sz="1000"/>
            </a:lvl3pPr>
            <a:lvl4pPr marL="1371455" indent="0">
              <a:buNone/>
              <a:defRPr sz="900"/>
            </a:lvl4pPr>
            <a:lvl5pPr marL="1828606" indent="0">
              <a:buNone/>
              <a:defRPr sz="900"/>
            </a:lvl5pPr>
            <a:lvl6pPr marL="2285758" indent="0">
              <a:buNone/>
              <a:defRPr sz="900"/>
            </a:lvl6pPr>
            <a:lvl7pPr marL="2742909" indent="0">
              <a:buNone/>
              <a:defRPr sz="900"/>
            </a:lvl7pPr>
            <a:lvl8pPr marL="3200061" indent="0">
              <a:buNone/>
              <a:defRPr sz="900"/>
            </a:lvl8pPr>
            <a:lvl9pPr marL="36572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422" y="8525511"/>
            <a:ext cx="5480685" cy="10064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0422" y="1088243"/>
            <a:ext cx="5480685" cy="7307580"/>
          </a:xfrm>
        </p:spPr>
        <p:txBody>
          <a:bodyPr/>
          <a:lstStyle>
            <a:lvl1pPr marL="0" indent="0">
              <a:buNone/>
              <a:defRPr sz="3200"/>
            </a:lvl1pPr>
            <a:lvl2pPr marL="457152" indent="0">
              <a:buNone/>
              <a:defRPr sz="2800"/>
            </a:lvl2pPr>
            <a:lvl3pPr marL="914303" indent="0">
              <a:buNone/>
              <a:defRPr sz="2400"/>
            </a:lvl3pPr>
            <a:lvl4pPr marL="1371455" indent="0">
              <a:buNone/>
              <a:defRPr sz="2000"/>
            </a:lvl4pPr>
            <a:lvl5pPr marL="1828606" indent="0">
              <a:buNone/>
              <a:defRPr sz="2000"/>
            </a:lvl5pPr>
            <a:lvl6pPr marL="2285758" indent="0">
              <a:buNone/>
              <a:defRPr sz="2000"/>
            </a:lvl6pPr>
            <a:lvl7pPr marL="2742909" indent="0">
              <a:buNone/>
              <a:defRPr sz="2000"/>
            </a:lvl7pPr>
            <a:lvl8pPr marL="3200061" indent="0">
              <a:buNone/>
              <a:defRPr sz="2000"/>
            </a:lvl8pPr>
            <a:lvl9pPr marL="365721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0422" y="9531996"/>
            <a:ext cx="5480685" cy="1429375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3" indent="0">
              <a:buNone/>
              <a:defRPr sz="1000"/>
            </a:lvl3pPr>
            <a:lvl4pPr marL="1371455" indent="0">
              <a:buNone/>
              <a:defRPr sz="900"/>
            </a:lvl4pPr>
            <a:lvl5pPr marL="1828606" indent="0">
              <a:buNone/>
              <a:defRPr sz="900"/>
            </a:lvl5pPr>
            <a:lvl6pPr marL="2285758" indent="0">
              <a:buNone/>
              <a:defRPr sz="900"/>
            </a:lvl6pPr>
            <a:lvl7pPr marL="2742909" indent="0">
              <a:buNone/>
              <a:defRPr sz="900"/>
            </a:lvl7pPr>
            <a:lvl8pPr marL="3200061" indent="0">
              <a:buNone/>
              <a:defRPr sz="900"/>
            </a:lvl8pPr>
            <a:lvl9pPr marL="36572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91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6724" y="487737"/>
            <a:ext cx="8221028" cy="2029883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724" y="2841839"/>
            <a:ext cx="8221028" cy="8037775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6724" y="11288409"/>
            <a:ext cx="2131378" cy="64843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398BF-0F82-48D5-AC75-CAC65BCC2E4D}" type="datetimeFigureOut">
              <a:rPr lang="en-US" smtClean="0"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0946" y="11288409"/>
            <a:ext cx="2892584" cy="64843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6374" y="11288409"/>
            <a:ext cx="2131378" cy="64843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CB659-9AE3-4FE2-804A-30212C178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45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0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2" indent="-285720" algn="l" defTabSz="91430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9" indent="-228575" algn="l" defTabSz="9143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1" indent="-228575" algn="l" defTabSz="91430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2" indent="-228575" algn="l" defTabSz="91430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34" indent="-228575" algn="l" defTabSz="9143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85" indent="-228575" algn="l" defTabSz="9143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37" indent="-228575" algn="l" defTabSz="9143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88" indent="-228575" algn="l" defTabSz="91430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5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6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mbarimail.mbari.org/service/home/~/?auth=co&amp;loc=en_US&amp;id=201843&amp;part=2"/>
          <p:cNvSpPr>
            <a:spLocks noChangeAspect="1" noChangeArrowheads="1"/>
          </p:cNvSpPr>
          <p:nvPr/>
        </p:nvSpPr>
        <p:spPr bwMode="auto">
          <a:xfrm>
            <a:off x="155414" y="-256555"/>
            <a:ext cx="304483" cy="54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1" r="37126"/>
          <a:stretch/>
        </p:blipFill>
        <p:spPr bwMode="auto">
          <a:xfrm>
            <a:off x="365760" y="2677207"/>
            <a:ext cx="7863840" cy="463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" y="6927850"/>
            <a:ext cx="6472237" cy="408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" r="36318"/>
          <a:stretch/>
        </p:blipFill>
        <p:spPr bwMode="auto">
          <a:xfrm>
            <a:off x="1097280" y="527051"/>
            <a:ext cx="7132320" cy="228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457324" y="676627"/>
            <a:ext cx="0" cy="10058271"/>
          </a:xfrm>
          <a:prstGeom prst="line">
            <a:avLst/>
          </a:prstGeom>
          <a:ln>
            <a:solidFill>
              <a:srgbClr val="FF0000">
                <a:alpha val="3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212907" y="597477"/>
            <a:ext cx="0" cy="10137422"/>
          </a:xfrm>
          <a:prstGeom prst="line">
            <a:avLst/>
          </a:prstGeom>
          <a:ln>
            <a:solidFill>
              <a:srgbClr val="FF0000">
                <a:alpha val="3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545907" y="673677"/>
            <a:ext cx="0" cy="10061222"/>
          </a:xfrm>
          <a:prstGeom prst="line">
            <a:avLst/>
          </a:prstGeom>
          <a:ln>
            <a:solidFill>
              <a:srgbClr val="FF0000">
                <a:alpha val="3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291556" y="682360"/>
            <a:ext cx="0" cy="10061222"/>
          </a:xfrm>
          <a:prstGeom prst="line">
            <a:avLst/>
          </a:prstGeom>
          <a:ln>
            <a:solidFill>
              <a:srgbClr val="FF0000">
                <a:alpha val="3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20427" y="606160"/>
            <a:ext cx="0" cy="10137422"/>
          </a:xfrm>
          <a:prstGeom prst="line">
            <a:avLst/>
          </a:prstGeom>
          <a:ln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789" y="1408440"/>
            <a:ext cx="990600" cy="52321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1400" dirty="0"/>
              <a:t>AUV BAT CURRENT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28837" y="157719"/>
            <a:ext cx="5562600" cy="369322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dirty="0" smtClean="0"/>
              <a:t>I2MAP AUV Data from Sept. 10, 2015 test dive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681047" y="10777576"/>
            <a:ext cx="1173700" cy="461655"/>
          </a:xfrm>
          <a:prstGeom prst="rect">
            <a:avLst/>
          </a:prstGeom>
          <a:noFill/>
        </p:spPr>
        <p:txBody>
          <a:bodyPr wrap="none" lIns="91431" tIns="45715" rIns="91431" bIns="45715" rtlCol="0">
            <a:spAutoFit/>
          </a:bodyPr>
          <a:lstStyle/>
          <a:p>
            <a:pPr algn="ctr"/>
            <a:r>
              <a:rPr lang="en-US" sz="600" dirty="0"/>
              <a:t>VIDEO 1</a:t>
            </a:r>
          </a:p>
          <a:p>
            <a:pPr algn="ctr"/>
            <a:r>
              <a:rPr lang="en-US" sz="600" dirty="0"/>
              <a:t>2015-09-10T14_40_32_2 2.mov</a:t>
            </a:r>
          </a:p>
          <a:p>
            <a:pPr algn="ctr"/>
            <a:r>
              <a:rPr lang="en-US" sz="600" dirty="0"/>
              <a:t>START: 16:45:32</a:t>
            </a:r>
          </a:p>
          <a:p>
            <a:pPr algn="ctr"/>
            <a:r>
              <a:rPr lang="en-US" sz="600" dirty="0"/>
              <a:t>END: 16:47:54</a:t>
            </a:r>
          </a:p>
        </p:txBody>
      </p:sp>
      <p:cxnSp>
        <p:nvCxnSpPr>
          <p:cNvPr id="45" name="Elbow Connector 44"/>
          <p:cNvCxnSpPr/>
          <p:nvPr/>
        </p:nvCxnSpPr>
        <p:spPr>
          <a:xfrm rot="10800000" flipV="1">
            <a:off x="746011" y="10737851"/>
            <a:ext cx="700090" cy="501390"/>
          </a:xfrm>
          <a:prstGeom prst="bentConnector3">
            <a:avLst>
              <a:gd name="adj1" fmla="val 100068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/>
          <p:nvPr/>
        </p:nvCxnSpPr>
        <p:spPr>
          <a:xfrm rot="16200000" flipH="1">
            <a:off x="1430000" y="10859490"/>
            <a:ext cx="495658" cy="263842"/>
          </a:xfrm>
          <a:prstGeom prst="bentConnector3">
            <a:avLst>
              <a:gd name="adj1" fmla="val -150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771136" y="10777573"/>
            <a:ext cx="1117595" cy="461655"/>
          </a:xfrm>
          <a:prstGeom prst="rect">
            <a:avLst/>
          </a:prstGeom>
          <a:noFill/>
        </p:spPr>
        <p:txBody>
          <a:bodyPr wrap="none" lIns="91431" tIns="45715" rIns="91431" bIns="45715" rtlCol="0">
            <a:spAutoFit/>
          </a:bodyPr>
          <a:lstStyle/>
          <a:p>
            <a:pPr algn="ctr"/>
            <a:r>
              <a:rPr lang="en-US" sz="600" dirty="0"/>
              <a:t>VIDEO 2</a:t>
            </a:r>
          </a:p>
          <a:p>
            <a:pPr algn="ctr"/>
            <a:r>
              <a:rPr lang="en-US" sz="600" dirty="0"/>
              <a:t>2015-09-10T16_47_58_1.mov</a:t>
            </a:r>
          </a:p>
          <a:p>
            <a:pPr algn="ctr"/>
            <a:r>
              <a:rPr lang="en-US" sz="600" dirty="0"/>
              <a:t>START: 16:47:59</a:t>
            </a:r>
          </a:p>
          <a:p>
            <a:pPr algn="ctr"/>
            <a:r>
              <a:rPr lang="en-US" sz="600" dirty="0"/>
              <a:t>END: 17:07:34</a:t>
            </a:r>
          </a:p>
        </p:txBody>
      </p:sp>
      <p:cxnSp>
        <p:nvCxnSpPr>
          <p:cNvPr id="66" name="Elbow Connector 65"/>
          <p:cNvCxnSpPr/>
          <p:nvPr/>
        </p:nvCxnSpPr>
        <p:spPr>
          <a:xfrm>
            <a:off x="2295366" y="10746953"/>
            <a:ext cx="524034" cy="492284"/>
          </a:xfrm>
          <a:prstGeom prst="bentConnector3">
            <a:avLst>
              <a:gd name="adj1" fmla="val 9944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750831" y="10776955"/>
            <a:ext cx="1117595" cy="461655"/>
          </a:xfrm>
          <a:prstGeom prst="rect">
            <a:avLst/>
          </a:prstGeom>
          <a:noFill/>
        </p:spPr>
        <p:txBody>
          <a:bodyPr wrap="none" lIns="91431" tIns="45715" rIns="91431" bIns="45715" rtlCol="0">
            <a:spAutoFit/>
          </a:bodyPr>
          <a:lstStyle/>
          <a:p>
            <a:pPr algn="ctr"/>
            <a:r>
              <a:rPr lang="en-US" sz="600" dirty="0"/>
              <a:t>VIDEO 3</a:t>
            </a:r>
          </a:p>
          <a:p>
            <a:pPr algn="ctr"/>
            <a:r>
              <a:rPr lang="en-US" sz="600" dirty="0"/>
              <a:t>2015-09-10T17_07_39_1.mov</a:t>
            </a:r>
          </a:p>
          <a:p>
            <a:pPr algn="ctr"/>
            <a:r>
              <a:rPr lang="en-US" sz="600" dirty="0"/>
              <a:t>START: 17:07:40</a:t>
            </a:r>
          </a:p>
          <a:p>
            <a:pPr algn="ctr"/>
            <a:r>
              <a:rPr lang="en-US" sz="600" dirty="0"/>
              <a:t>END: 17:37:21</a:t>
            </a:r>
          </a:p>
        </p:txBody>
      </p:sp>
      <p:cxnSp>
        <p:nvCxnSpPr>
          <p:cNvPr id="77" name="Elbow Connector 76"/>
          <p:cNvCxnSpPr/>
          <p:nvPr/>
        </p:nvCxnSpPr>
        <p:spPr>
          <a:xfrm rot="16200000" flipH="1">
            <a:off x="3368626" y="10786699"/>
            <a:ext cx="474127" cy="370523"/>
          </a:xfrm>
          <a:prstGeom prst="bentConnector3">
            <a:avLst>
              <a:gd name="adj1" fmla="val -626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84"/>
          <p:cNvCxnSpPr/>
          <p:nvPr/>
        </p:nvCxnSpPr>
        <p:spPr>
          <a:xfrm>
            <a:off x="4212908" y="10734897"/>
            <a:ext cx="558437" cy="489234"/>
          </a:xfrm>
          <a:prstGeom prst="bentConnector3">
            <a:avLst>
              <a:gd name="adj1" fmla="val 99805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3722380" y="10776954"/>
            <a:ext cx="1117595" cy="461655"/>
          </a:xfrm>
          <a:prstGeom prst="rect">
            <a:avLst/>
          </a:prstGeom>
          <a:noFill/>
        </p:spPr>
        <p:txBody>
          <a:bodyPr wrap="none" lIns="91431" tIns="45715" rIns="91431" bIns="45715" rtlCol="0">
            <a:spAutoFit/>
          </a:bodyPr>
          <a:lstStyle/>
          <a:p>
            <a:pPr algn="ctr"/>
            <a:r>
              <a:rPr lang="en-US" sz="600" dirty="0"/>
              <a:t>VIDEO 4</a:t>
            </a:r>
          </a:p>
          <a:p>
            <a:pPr algn="ctr"/>
            <a:r>
              <a:rPr lang="en-US" sz="600" dirty="0"/>
              <a:t>2015-09-10T17_37_27_1.mov</a:t>
            </a:r>
          </a:p>
          <a:p>
            <a:pPr algn="ctr"/>
            <a:r>
              <a:rPr lang="en-US" sz="600" dirty="0"/>
              <a:t>START: 17:37:27</a:t>
            </a:r>
          </a:p>
          <a:p>
            <a:pPr algn="ctr"/>
            <a:r>
              <a:rPr lang="en-US" sz="600" dirty="0"/>
              <a:t>END: 17:58:17</a:t>
            </a:r>
          </a:p>
        </p:txBody>
      </p:sp>
      <p:cxnSp>
        <p:nvCxnSpPr>
          <p:cNvPr id="98" name="Straight Connector 97"/>
          <p:cNvCxnSpPr/>
          <p:nvPr/>
        </p:nvCxnSpPr>
        <p:spPr>
          <a:xfrm>
            <a:off x="5537300" y="1316335"/>
            <a:ext cx="0" cy="9418563"/>
          </a:xfrm>
          <a:prstGeom prst="line">
            <a:avLst/>
          </a:prstGeom>
          <a:ln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4716790" y="10781683"/>
            <a:ext cx="1117595" cy="461655"/>
          </a:xfrm>
          <a:prstGeom prst="rect">
            <a:avLst/>
          </a:prstGeom>
          <a:noFill/>
        </p:spPr>
        <p:txBody>
          <a:bodyPr wrap="none" lIns="91431" tIns="45715" rIns="91431" bIns="45715" rtlCol="0">
            <a:spAutoFit/>
          </a:bodyPr>
          <a:lstStyle/>
          <a:p>
            <a:pPr algn="ctr"/>
            <a:r>
              <a:rPr lang="en-US" sz="600" dirty="0"/>
              <a:t>VIDEO 5</a:t>
            </a:r>
          </a:p>
          <a:p>
            <a:pPr algn="ctr"/>
            <a:r>
              <a:rPr lang="en-US" sz="600" dirty="0"/>
              <a:t>2015-09-10T17_58_23_1.mov</a:t>
            </a:r>
          </a:p>
          <a:p>
            <a:pPr algn="ctr"/>
            <a:r>
              <a:rPr lang="en-US" sz="600" dirty="0"/>
              <a:t>START: 17:58:24</a:t>
            </a:r>
          </a:p>
          <a:p>
            <a:pPr algn="ctr"/>
            <a:r>
              <a:rPr lang="en-US" sz="600" dirty="0"/>
              <a:t>END: 18:32:32</a:t>
            </a:r>
          </a:p>
        </p:txBody>
      </p:sp>
      <p:cxnSp>
        <p:nvCxnSpPr>
          <p:cNvPr id="104" name="Elbow Connector 103"/>
          <p:cNvCxnSpPr/>
          <p:nvPr/>
        </p:nvCxnSpPr>
        <p:spPr>
          <a:xfrm rot="16200000" flipH="1">
            <a:off x="5417251" y="10846439"/>
            <a:ext cx="489234" cy="251043"/>
          </a:xfrm>
          <a:prstGeom prst="bentConnector3">
            <a:avLst>
              <a:gd name="adj1" fmla="val -62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2175510" y="9035654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4.0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454399" y="8722846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4.6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887379" y="8636927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5.6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3778567" y="8636927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5.6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1096055" y="8667810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5.6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2970847" y="9035654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4.0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149090" y="9035654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4.0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4979670" y="9035654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4.0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1460659" y="9035654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4.0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417074" y="8722846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4.6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694497" y="8852371"/>
            <a:ext cx="4343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i="1" dirty="0"/>
              <a:t>ƒ</a:t>
            </a:r>
            <a:r>
              <a:rPr lang="en-US" sz="800" dirty="0"/>
              <a:t> 4.6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04409" y="8679300"/>
            <a:ext cx="625248" cy="33854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dirty="0"/>
              <a:t>CAMERA</a:t>
            </a:r>
          </a:p>
          <a:p>
            <a:r>
              <a:rPr lang="en-US" sz="800" i="1" dirty="0"/>
              <a:t>ƒ</a:t>
            </a:r>
            <a:r>
              <a:rPr lang="en-US" sz="800" dirty="0"/>
              <a:t> - STOP</a:t>
            </a:r>
          </a:p>
        </p:txBody>
      </p:sp>
      <p:cxnSp>
        <p:nvCxnSpPr>
          <p:cNvPr id="132" name="Straight Connector 131"/>
          <p:cNvCxnSpPr/>
          <p:nvPr/>
        </p:nvCxnSpPr>
        <p:spPr>
          <a:xfrm>
            <a:off x="1748505" y="1316334"/>
            <a:ext cx="0" cy="8821088"/>
          </a:xfrm>
          <a:prstGeom prst="line">
            <a:avLst/>
          </a:prstGeom>
          <a:ln>
            <a:solidFill>
              <a:srgbClr val="00B0F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1909286" y="1316334"/>
            <a:ext cx="0" cy="8821088"/>
          </a:xfrm>
          <a:prstGeom prst="line">
            <a:avLst/>
          </a:prstGeom>
          <a:ln>
            <a:solidFill>
              <a:srgbClr val="00B0F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2523806" y="1335041"/>
            <a:ext cx="0" cy="8821088"/>
          </a:xfrm>
          <a:prstGeom prst="line">
            <a:avLst/>
          </a:prstGeom>
          <a:ln>
            <a:solidFill>
              <a:srgbClr val="00B0F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3591876" y="1291065"/>
            <a:ext cx="0" cy="8821088"/>
          </a:xfrm>
          <a:prstGeom prst="line">
            <a:avLst/>
          </a:prstGeom>
          <a:ln>
            <a:solidFill>
              <a:srgbClr val="00B0F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4458984" y="1293744"/>
            <a:ext cx="0" cy="8821088"/>
          </a:xfrm>
          <a:prstGeom prst="line">
            <a:avLst/>
          </a:prstGeom>
          <a:ln>
            <a:solidFill>
              <a:srgbClr val="00B0F0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4352060" y="527488"/>
            <a:ext cx="2048740" cy="46165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dirty="0"/>
              <a:t>CAMERA</a:t>
            </a:r>
          </a:p>
          <a:p>
            <a:r>
              <a:rPr lang="en-US" sz="800" i="1" dirty="0"/>
              <a:t>ƒ</a:t>
            </a:r>
            <a:r>
              <a:rPr lang="en-US" sz="800" dirty="0"/>
              <a:t> – STOP CHANGE COMMANDS THAT EFFECT CURRENT OR SWITCH READ-BACK</a:t>
            </a:r>
          </a:p>
        </p:txBody>
      </p:sp>
      <p:cxnSp>
        <p:nvCxnSpPr>
          <p:cNvPr id="1024" name="Straight Arrow Connector 1023"/>
          <p:cNvCxnSpPr/>
          <p:nvPr/>
        </p:nvCxnSpPr>
        <p:spPr>
          <a:xfrm>
            <a:off x="4297680" y="758319"/>
            <a:ext cx="161304" cy="5327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6" name="Straight Arrow Connector 1025"/>
          <p:cNvCxnSpPr/>
          <p:nvPr/>
        </p:nvCxnSpPr>
        <p:spPr>
          <a:xfrm flipH="1">
            <a:off x="3605689" y="758319"/>
            <a:ext cx="675488" cy="5354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Straight Arrow Connector 1030"/>
          <p:cNvCxnSpPr/>
          <p:nvPr/>
        </p:nvCxnSpPr>
        <p:spPr>
          <a:xfrm flipH="1">
            <a:off x="2609851" y="758320"/>
            <a:ext cx="1671326" cy="5580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Straight Arrow Connector 1032"/>
          <p:cNvCxnSpPr/>
          <p:nvPr/>
        </p:nvCxnSpPr>
        <p:spPr>
          <a:xfrm flipH="1">
            <a:off x="1911670" y="758319"/>
            <a:ext cx="2386011" cy="5327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Straight Arrow Connector 1043"/>
          <p:cNvCxnSpPr/>
          <p:nvPr/>
        </p:nvCxnSpPr>
        <p:spPr>
          <a:xfrm flipH="1">
            <a:off x="1748506" y="758319"/>
            <a:ext cx="2532672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/>
          <p:cNvSpPr txBox="1"/>
          <p:nvPr/>
        </p:nvSpPr>
        <p:spPr>
          <a:xfrm>
            <a:off x="6180860" y="7201128"/>
            <a:ext cx="2048740" cy="46165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dirty="0"/>
              <a:t>ANOMALY ON TEMPERATRE READING? SHOULD HAVE MUCH MORE RESOLUTION THAN 5 DEGREES.</a:t>
            </a:r>
          </a:p>
        </p:txBody>
      </p:sp>
      <p:cxnSp>
        <p:nvCxnSpPr>
          <p:cNvPr id="1048" name="Straight Arrow Connector 1047"/>
          <p:cNvCxnSpPr/>
          <p:nvPr/>
        </p:nvCxnSpPr>
        <p:spPr>
          <a:xfrm flipH="1">
            <a:off x="5958674" y="7308849"/>
            <a:ext cx="2221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6333260" y="9483777"/>
            <a:ext cx="2048740" cy="215433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dirty="0"/>
              <a:t>WTF ON VIDEO MEAN AND MAX READINGS?</a:t>
            </a:r>
          </a:p>
        </p:txBody>
      </p:sp>
      <p:cxnSp>
        <p:nvCxnSpPr>
          <p:cNvPr id="1050" name="Straight Arrow Connector 1049"/>
          <p:cNvCxnSpPr/>
          <p:nvPr/>
        </p:nvCxnSpPr>
        <p:spPr>
          <a:xfrm flipH="1">
            <a:off x="5958674" y="9645360"/>
            <a:ext cx="374586" cy="538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Straight Arrow Connector 1051"/>
          <p:cNvCxnSpPr/>
          <p:nvPr/>
        </p:nvCxnSpPr>
        <p:spPr>
          <a:xfrm flipH="1">
            <a:off x="5661868" y="9645360"/>
            <a:ext cx="671392" cy="835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/>
          <p:cNvSpPr txBox="1"/>
          <p:nvPr/>
        </p:nvSpPr>
        <p:spPr>
          <a:xfrm>
            <a:off x="6180860" y="8560089"/>
            <a:ext cx="2048740" cy="46165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800" dirty="0"/>
              <a:t>WHAT SHOULD IRIS DO AT END OF TRANSECTS? WOULD LIKE TO BE CLOSED BEFORE CAMERA SHUTDOWN.</a:t>
            </a:r>
          </a:p>
        </p:txBody>
      </p:sp>
      <p:cxnSp>
        <p:nvCxnSpPr>
          <p:cNvPr id="1055" name="Straight Arrow Connector 1054"/>
          <p:cNvCxnSpPr>
            <a:stCxn id="169" idx="1"/>
          </p:cNvCxnSpPr>
          <p:nvPr/>
        </p:nvCxnSpPr>
        <p:spPr>
          <a:xfrm flipH="1">
            <a:off x="5958674" y="8790917"/>
            <a:ext cx="222186" cy="352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05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138</Words>
  <Application>Microsoft Office PowerPoint</Application>
  <PresentationFormat>Ledger Paper (11x17 in)</PresentationFormat>
  <Paragraphs>40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25</cp:revision>
  <cp:lastPrinted>2016-01-13T17:20:50Z</cp:lastPrinted>
  <dcterms:created xsi:type="dcterms:W3CDTF">2016-01-12T21:59:22Z</dcterms:created>
  <dcterms:modified xsi:type="dcterms:W3CDTF">2016-01-13T17:48:49Z</dcterms:modified>
</cp:coreProperties>
</file>