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58" r:id="rId5"/>
    <p:sldId id="257" r:id="rId6"/>
    <p:sldId id="256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306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8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5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3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9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0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90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7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5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4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4D995-FB40-4672-A39C-687889CF956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542C-9B24-4C3E-B998-7C111745A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2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63" b="71600"/>
          <a:stretch/>
        </p:blipFill>
        <p:spPr bwMode="auto">
          <a:xfrm>
            <a:off x="152400" y="1300480"/>
            <a:ext cx="8280400" cy="288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June 15, 2015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01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 b="35950"/>
          <a:stretch/>
        </p:blipFill>
        <p:spPr bwMode="auto">
          <a:xfrm>
            <a:off x="457200" y="958014"/>
            <a:ext cx="8000215" cy="589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June 25, </a:t>
            </a:r>
            <a:r>
              <a:rPr lang="en-US" dirty="0" smtClean="0"/>
              <a:t>2015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0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00" b="73300"/>
          <a:stretch/>
        </p:blipFill>
        <p:spPr bwMode="auto">
          <a:xfrm>
            <a:off x="228600" y="1472453"/>
            <a:ext cx="8534400" cy="279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September 10, 2015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45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" t="-1500" r="38969" b="40599"/>
          <a:stretch/>
        </p:blipFill>
        <p:spPr bwMode="auto">
          <a:xfrm>
            <a:off x="152400" y="838200"/>
            <a:ext cx="815527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June 6, 2016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97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-15240" y="1143000"/>
            <a:ext cx="865632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October 12, 2016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8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7100"/>
          <a:stretch/>
        </p:blipFill>
        <p:spPr bwMode="auto">
          <a:xfrm>
            <a:off x="472440" y="887749"/>
            <a:ext cx="6568440" cy="598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October 25, 2016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31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November 7, 2016 Mission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" r="48032" b="34750"/>
          <a:stretch/>
        </p:blipFill>
        <p:spPr bwMode="auto">
          <a:xfrm>
            <a:off x="914400" y="914400"/>
            <a:ext cx="682074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3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8148</TotalTime>
  <Words>35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October 12, 2016 Mission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18</cp:revision>
  <dcterms:created xsi:type="dcterms:W3CDTF">2016-11-03T21:27:54Z</dcterms:created>
  <dcterms:modified xsi:type="dcterms:W3CDTF">2016-11-09T19:27:07Z</dcterms:modified>
</cp:coreProperties>
</file>