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72" r:id="rId2"/>
    <p:sldId id="277" r:id="rId3"/>
    <p:sldId id="260" r:id="rId4"/>
    <p:sldId id="269" r:id="rId5"/>
    <p:sldId id="270" r:id="rId6"/>
    <p:sldId id="271" r:id="rId7"/>
    <p:sldId id="275" r:id="rId8"/>
    <p:sldId id="278" r:id="rId9"/>
    <p:sldId id="27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1791" autoAdjust="0"/>
    <p:restoredTop sz="83100" autoAdjust="0"/>
  </p:normalViewPr>
  <p:slideViewPr>
    <p:cSldViewPr snapToGrid="0">
      <p:cViewPr varScale="1">
        <p:scale>
          <a:sx n="74" d="100"/>
          <a:sy n="74" d="100"/>
        </p:scale>
        <p:origin x="86" y="979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3DDC85-7B2F-4059-BFB8-B4EBA823FA90}" type="datetimeFigureOut">
              <a:rPr lang="en-US" smtClean="0"/>
              <a:t>6/12/2018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D7C105-F5FD-4672-9DF7-5B55B3E8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012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Details of the mechanical and optical design.</a:t>
            </a:r>
          </a:p>
          <a:p>
            <a:endParaRPr lang="en-US" dirty="0" smtClean="0"/>
          </a:p>
          <a:p>
            <a:r>
              <a:rPr lang="en-US" dirty="0" smtClean="0"/>
              <a:t>Detailed design description.</a:t>
            </a:r>
          </a:p>
          <a:p>
            <a:r>
              <a:rPr lang="en-US" dirty="0" smtClean="0"/>
              <a:t>Problems of using a relatively flat dome section.</a:t>
            </a:r>
          </a:p>
          <a:p>
            <a:r>
              <a:rPr lang="en-US" dirty="0" smtClean="0"/>
              <a:t>The challenges of glass under stress.</a:t>
            </a:r>
          </a:p>
          <a:p>
            <a:r>
              <a:rPr lang="en-US" dirty="0" smtClean="0"/>
              <a:t>Glass fatigue design methodology.</a:t>
            </a:r>
          </a:p>
          <a:p>
            <a:r>
              <a:rPr lang="en-US" dirty="0" smtClean="0"/>
              <a:t>Design solution.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7C105-F5FD-4672-9DF7-5B55B3E807B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119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i2MAP AUV 300 meter Transect Video (100 cm/sec.)</a:t>
            </a:r>
            <a:br>
              <a:rPr lang="en-US" dirty="0" smtClean="0"/>
            </a:br>
            <a:r>
              <a:rPr lang="en-US" dirty="0" smtClean="0"/>
              <a:t>2048 x 1080 progressively scanned at 60 frames per second</a:t>
            </a:r>
            <a:br>
              <a:rPr lang="en-US" dirty="0" smtClean="0"/>
            </a:br>
            <a:r>
              <a:rPr lang="en-US" dirty="0" smtClean="0"/>
              <a:t>real time playback speed.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635E92-666B-42C0-AAAD-95041FC0A6E9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6192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i2MAP AUV 300 meter Transect Video (100 cm/sec.)</a:t>
            </a:r>
            <a:br>
              <a:rPr lang="en-US" dirty="0" smtClean="0"/>
            </a:br>
            <a:r>
              <a:rPr lang="en-US" dirty="0" smtClean="0"/>
              <a:t>4 x slowed down playback for human annotation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635E92-666B-42C0-AAAD-95041FC0A6E9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312832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7C105-F5FD-4672-9DF7-5B55B3E807B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660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D7C105-F5FD-4672-9DF7-5B55B3E807B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5965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F891F-2C98-4706-A882-5344EC56C09F}" type="datetimeFigureOut">
              <a:rPr lang="en-US" smtClean="0"/>
              <a:t>6/12/2018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442A0-56FC-4591-91D6-89C0869A4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350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F891F-2C98-4706-A882-5344EC56C09F}" type="datetimeFigureOut">
              <a:rPr lang="en-US" smtClean="0"/>
              <a:t>6/12/2018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442A0-56FC-4591-91D6-89C0869A4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390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F891F-2C98-4706-A882-5344EC56C09F}" type="datetimeFigureOut">
              <a:rPr lang="en-US" smtClean="0"/>
              <a:t>6/12/2018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442A0-56FC-4591-91D6-89C0869A4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233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F891F-2C98-4706-A882-5344EC56C09F}" type="datetimeFigureOut">
              <a:rPr lang="en-US" smtClean="0"/>
              <a:t>6/12/2018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442A0-56FC-4591-91D6-89C0869A4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18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F891F-2C98-4706-A882-5344EC56C09F}" type="datetimeFigureOut">
              <a:rPr lang="en-US" smtClean="0"/>
              <a:t>6/12/2018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442A0-56FC-4591-91D6-89C0869A4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834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F891F-2C98-4706-A882-5344EC56C09F}" type="datetimeFigureOut">
              <a:rPr lang="en-US" smtClean="0"/>
              <a:t>6/12/2018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442A0-56FC-4591-91D6-89C0869A4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262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F891F-2C98-4706-A882-5344EC56C09F}" type="datetimeFigureOut">
              <a:rPr lang="en-US" smtClean="0"/>
              <a:t>6/12/2018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442A0-56FC-4591-91D6-89C0869A4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562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F891F-2C98-4706-A882-5344EC56C09F}" type="datetimeFigureOut">
              <a:rPr lang="en-US" smtClean="0"/>
              <a:t>6/12/2018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442A0-56FC-4591-91D6-89C0869A4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956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F891F-2C98-4706-A882-5344EC56C09F}" type="datetimeFigureOut">
              <a:rPr lang="en-US" smtClean="0"/>
              <a:t>6/12/2018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442A0-56FC-4591-91D6-89C0869A4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383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F891F-2C98-4706-A882-5344EC56C09F}" type="datetimeFigureOut">
              <a:rPr lang="en-US" smtClean="0"/>
              <a:t>6/12/2018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442A0-56FC-4591-91D6-89C0869A4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202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F891F-2C98-4706-A882-5344EC56C09F}" type="datetimeFigureOut">
              <a:rPr lang="en-US" smtClean="0"/>
              <a:t>6/12/2018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442A0-56FC-4591-91D6-89C0869A4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860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F891F-2C98-4706-A882-5344EC56C09F}" type="datetimeFigureOut">
              <a:rPr lang="en-US" smtClean="0"/>
              <a:t>6/12/2018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8442A0-56FC-4591-91D6-89C0869A4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179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emf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4.mp4"/><Relationship Id="rId1" Type="http://schemas.openxmlformats.org/officeDocument/2006/relationships/video" Target="NULL" TargetMode="Externa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06000"/>
                    </a14:imgEffect>
                    <a14:imgEffect>
                      <a14:brightnessContrast bright="-5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22" t="14458" b="1445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199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robr\Desktop\vent-launch-89f-2400.jpg">
            <a:extLst>
              <a:ext uri="{FF2B5EF4-FFF2-40B4-BE49-F238E27FC236}">
                <a16:creationId xmlns:a16="http://schemas.microsoft.com/office/drawing/2014/main" xmlns="" id="{9A94E900-4820-5549-8870-1FE6CBE6DA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3725" y="0"/>
            <a:ext cx="12575725" cy="6885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FF9D215-F696-AC45-BDFA-9828F0C0949A}"/>
              </a:ext>
            </a:extLst>
          </p:cNvPr>
          <p:cNvSpPr txBox="1"/>
          <p:nvPr/>
        </p:nvSpPr>
        <p:spPr>
          <a:xfrm>
            <a:off x="96648" y="6181460"/>
            <a:ext cx="23930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Ventana ca. 1989 </a:t>
            </a:r>
          </a:p>
        </p:txBody>
      </p:sp>
    </p:spTree>
    <p:extLst>
      <p:ext uri="{BB962C8B-B14F-4D97-AF65-F5344CB8AC3E}">
        <p14:creationId xmlns:p14="http://schemas.microsoft.com/office/powerpoint/2010/main" val="1141741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\\ATLAS.SHORE.MBARI.ORG\ProjectLibrary\901209 i2MAP\Images\Dead Dome\MarkPhotosDome1&amp;2\Panasonic\P106073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24" t="1197" r="2251" b="1005"/>
          <a:stretch/>
        </p:blipFill>
        <p:spPr bwMode="auto">
          <a:xfrm>
            <a:off x="4630615" y="-1"/>
            <a:ext cx="7561385" cy="6865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/>
          <a:srcRect l="8917" t="7179" r="4720" b="6325"/>
          <a:stretch/>
        </p:blipFill>
        <p:spPr>
          <a:xfrm>
            <a:off x="36026" y="0"/>
            <a:ext cx="45945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816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9D4830-3270-4B13-8D9F-00B42156FE5F}" type="slidenum">
              <a:rPr lang="en-US" altLang="en-US" smtClean="0"/>
              <a:pPr/>
              <a:t>4</a:t>
            </a:fld>
            <a:endParaRPr lang="en-US" altLang="en-US"/>
          </a:p>
        </p:txBody>
      </p:sp>
      <p:pic>
        <p:nvPicPr>
          <p:cNvPr id="5" name="AUV_300_100cm-s_adj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004" y="185299"/>
            <a:ext cx="12038424" cy="6353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968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9D4830-3270-4B13-8D9F-00B42156FE5F}" type="slidenum">
              <a:rPr lang="en-US" altLang="en-US" smtClean="0"/>
              <a:pPr/>
              <a:t>5</a:t>
            </a:fld>
            <a:endParaRPr lang="en-US" altLang="en-US" dirty="0"/>
          </a:p>
        </p:txBody>
      </p:sp>
      <p:pic>
        <p:nvPicPr>
          <p:cNvPr id="3" name="AUV_300_slow_short_adj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082" y="148622"/>
            <a:ext cx="12107917" cy="6390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767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60fpsFasterRCNN_i2MAP_20170914T154138Z_301m_F031_6_30sec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837" y="7257"/>
            <a:ext cx="12203837" cy="6435306"/>
          </a:xfrm>
        </p:spPr>
      </p:pic>
    </p:spTree>
    <p:extLst>
      <p:ext uri="{BB962C8B-B14F-4D97-AF65-F5344CB8AC3E}">
        <p14:creationId xmlns:p14="http://schemas.microsoft.com/office/powerpoint/2010/main" val="1066908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9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1fpsFasterRCNN_i2MAP_20170914T154138Z_301m_F031_6_seq_combined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end="30006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87476" cy="6426679"/>
          </a:xfrm>
        </p:spPr>
      </p:pic>
    </p:spTree>
    <p:extLst>
      <p:ext uri="{BB962C8B-B14F-4D97-AF65-F5344CB8AC3E}">
        <p14:creationId xmlns:p14="http://schemas.microsoft.com/office/powerpoint/2010/main" val="3948425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9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82" t="16095" r="17817" b="12819"/>
          <a:stretch/>
        </p:blipFill>
        <p:spPr>
          <a:xfrm>
            <a:off x="1171576" y="-203907"/>
            <a:ext cx="8782050" cy="7061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229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5817" y="207295"/>
            <a:ext cx="8490959" cy="49325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41719" y="5084460"/>
            <a:ext cx="1419638" cy="3995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Range (m)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16200000">
            <a:off x="583172" y="2405588"/>
            <a:ext cx="2234071" cy="6393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Acoustic biomass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</a:t>
            </a:r>
            <a:r>
              <a:rPr kumimoji="0" lang="en-US" sz="1800" b="0" i="0" u="none" strike="noStrike" kern="1200" cap="none" spc="0" normalizeH="0" baseline="-2500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in dB re 1 m-1)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489614" y="599832"/>
            <a:ext cx="7662595" cy="4057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2590343" y="1608220"/>
            <a:ext cx="6820357" cy="0"/>
          </a:xfrm>
          <a:prstGeom prst="line">
            <a:avLst/>
          </a:prstGeom>
          <a:ln w="95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8975" y="3935163"/>
            <a:ext cx="3844332" cy="3194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425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725</TotalTime>
  <Words>81</Words>
  <Application>Microsoft Office PowerPoint</Application>
  <PresentationFormat>Widescreen</PresentationFormat>
  <Paragraphs>20</Paragraphs>
  <Slides>9</Slides>
  <Notes>5</Notes>
  <HiddenSlides>0</HiddenSlides>
  <MMClips>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12Map and machine vision  Building A Foyer (30 minutes)</dc:title>
  <dc:creator>Mark Chaffey</dc:creator>
  <cp:lastModifiedBy>Mark Chaffey</cp:lastModifiedBy>
  <cp:revision>77</cp:revision>
  <dcterms:created xsi:type="dcterms:W3CDTF">2018-06-04T17:23:03Z</dcterms:created>
  <dcterms:modified xsi:type="dcterms:W3CDTF">2018-06-12T15:50:33Z</dcterms:modified>
</cp:coreProperties>
</file>