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2" r:id="rId1"/>
  </p:sldMasterIdLst>
  <p:notesMasterIdLst>
    <p:notesMasterId r:id="rId41"/>
  </p:notesMasterIdLst>
  <p:sldIdLst>
    <p:sldId id="256" r:id="rId2"/>
    <p:sldId id="257" r:id="rId3"/>
    <p:sldId id="258" r:id="rId4"/>
    <p:sldId id="259" r:id="rId5"/>
    <p:sldId id="260" r:id="rId6"/>
    <p:sldId id="261" r:id="rId7"/>
    <p:sldId id="294" r:id="rId8"/>
    <p:sldId id="263" r:id="rId9"/>
    <p:sldId id="264" r:id="rId10"/>
    <p:sldId id="293" r:id="rId11"/>
    <p:sldId id="265" r:id="rId12"/>
    <p:sldId id="266" r:id="rId13"/>
    <p:sldId id="295" r:id="rId14"/>
    <p:sldId id="291" r:id="rId15"/>
    <p:sldId id="292" r:id="rId16"/>
    <p:sldId id="267" r:id="rId17"/>
    <p:sldId id="299" r:id="rId18"/>
    <p:sldId id="268" r:id="rId19"/>
    <p:sldId id="270" r:id="rId20"/>
    <p:sldId id="271" r:id="rId21"/>
    <p:sldId id="272" r:id="rId22"/>
    <p:sldId id="273" r:id="rId23"/>
    <p:sldId id="274" r:id="rId24"/>
    <p:sldId id="275" r:id="rId25"/>
    <p:sldId id="298" r:id="rId26"/>
    <p:sldId id="296" r:id="rId27"/>
    <p:sldId id="277" r:id="rId28"/>
    <p:sldId id="278" r:id="rId29"/>
    <p:sldId id="279" r:id="rId30"/>
    <p:sldId id="280" r:id="rId31"/>
    <p:sldId id="281" r:id="rId32"/>
    <p:sldId id="282" r:id="rId33"/>
    <p:sldId id="283" r:id="rId34"/>
    <p:sldId id="284" r:id="rId35"/>
    <p:sldId id="285" r:id="rId36"/>
    <p:sldId id="286" r:id="rId37"/>
    <p:sldId id="297" r:id="rId38"/>
    <p:sldId id="288" r:id="rId39"/>
    <p:sldId id="289" r:id="rId40"/>
  </p:sldIdLst>
  <p:sldSz cx="13004800" cy="9753600"/>
  <p:notesSz cx="6858000" cy="9144000"/>
  <p:defaultTextStyle>
    <a:lvl1pPr algn="ctr" defTabSz="584051">
      <a:defRPr sz="3800">
        <a:solidFill>
          <a:srgbClr val="FFFFFF"/>
        </a:solidFill>
        <a:latin typeface="+mn-lt"/>
        <a:ea typeface="+mn-ea"/>
        <a:cs typeface="+mn-cs"/>
        <a:sym typeface="Helvetica Light"/>
      </a:defRPr>
    </a:lvl1pPr>
    <a:lvl2pPr indent="228542" algn="ctr" defTabSz="584051">
      <a:defRPr sz="3800">
        <a:solidFill>
          <a:srgbClr val="FFFFFF"/>
        </a:solidFill>
        <a:latin typeface="+mn-lt"/>
        <a:ea typeface="+mn-ea"/>
        <a:cs typeface="+mn-cs"/>
        <a:sym typeface="Helvetica Light"/>
      </a:defRPr>
    </a:lvl2pPr>
    <a:lvl3pPr indent="457082" algn="ctr" defTabSz="584051">
      <a:defRPr sz="3800">
        <a:solidFill>
          <a:srgbClr val="FFFFFF"/>
        </a:solidFill>
        <a:latin typeface="+mn-lt"/>
        <a:ea typeface="+mn-ea"/>
        <a:cs typeface="+mn-cs"/>
        <a:sym typeface="Helvetica Light"/>
      </a:defRPr>
    </a:lvl3pPr>
    <a:lvl4pPr indent="685623" algn="ctr" defTabSz="584051">
      <a:defRPr sz="3800">
        <a:solidFill>
          <a:srgbClr val="FFFFFF"/>
        </a:solidFill>
        <a:latin typeface="+mn-lt"/>
        <a:ea typeface="+mn-ea"/>
        <a:cs typeface="+mn-cs"/>
        <a:sym typeface="Helvetica Light"/>
      </a:defRPr>
    </a:lvl4pPr>
    <a:lvl5pPr indent="914166" algn="ctr" defTabSz="584051">
      <a:defRPr sz="3800">
        <a:solidFill>
          <a:srgbClr val="FFFFFF"/>
        </a:solidFill>
        <a:latin typeface="+mn-lt"/>
        <a:ea typeface="+mn-ea"/>
        <a:cs typeface="+mn-cs"/>
        <a:sym typeface="Helvetica Light"/>
      </a:defRPr>
    </a:lvl5pPr>
    <a:lvl6pPr indent="1142708" algn="ctr" defTabSz="584051">
      <a:defRPr sz="3800">
        <a:solidFill>
          <a:srgbClr val="FFFFFF"/>
        </a:solidFill>
        <a:latin typeface="+mn-lt"/>
        <a:ea typeface="+mn-ea"/>
        <a:cs typeface="+mn-cs"/>
        <a:sym typeface="Helvetica Light"/>
      </a:defRPr>
    </a:lvl6pPr>
    <a:lvl7pPr indent="1371248" algn="ctr" defTabSz="584051">
      <a:defRPr sz="3800">
        <a:solidFill>
          <a:srgbClr val="FFFFFF"/>
        </a:solidFill>
        <a:latin typeface="+mn-lt"/>
        <a:ea typeface="+mn-ea"/>
        <a:cs typeface="+mn-cs"/>
        <a:sym typeface="Helvetica Light"/>
      </a:defRPr>
    </a:lvl7pPr>
    <a:lvl8pPr indent="1599793" algn="ctr" defTabSz="584051">
      <a:defRPr sz="3800">
        <a:solidFill>
          <a:srgbClr val="FFFFFF"/>
        </a:solidFill>
        <a:latin typeface="+mn-lt"/>
        <a:ea typeface="+mn-ea"/>
        <a:cs typeface="+mn-cs"/>
        <a:sym typeface="Helvetica Light"/>
      </a:defRPr>
    </a:lvl8pPr>
    <a:lvl9pPr indent="1828331" algn="ctr" defTabSz="584051">
      <a:defRPr sz="3800">
        <a:solidFill>
          <a:srgbClr val="FFFFFF"/>
        </a:solidFill>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189B1A"/>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000000"/>
        </a:fontRef>
        <a:srgbClr val="00000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A433"/>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rgbClr val="E8A433"/>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127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5" d="100"/>
          <a:sy n="75" d="100"/>
        </p:scale>
        <p:origin x="-912" y="-104"/>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 Id="rId2" Type="http://schemas.openxmlformats.org/officeDocument/2006/relationships/image" Target="../media/image22.emf"/><Relationship Id="rId3"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 name="Shape 31"/>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2" name="Shape 32"/>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53147981"/>
      </p:ext>
    </p:extLst>
  </p:cSld>
  <p:clrMap bg1="lt1" tx1="dk1" bg2="lt2" tx2="dk2" accent1="accent1" accent2="accent2" accent3="accent3" accent4="accent4" accent5="accent5" accent6="accent6" hlink="hlink" folHlink="folHlink"/>
  <p:notesStyle>
    <a:lvl1pPr defTabSz="457082">
      <a:lnSpc>
        <a:spcPct val="125000"/>
      </a:lnSpc>
      <a:defRPr sz="2400">
        <a:latin typeface="Avenir Roman"/>
        <a:ea typeface="Avenir Roman"/>
        <a:cs typeface="Avenir Roman"/>
        <a:sym typeface="Avenir Roman"/>
      </a:defRPr>
    </a:lvl1pPr>
    <a:lvl2pPr indent="228542" defTabSz="457082">
      <a:lnSpc>
        <a:spcPct val="125000"/>
      </a:lnSpc>
      <a:defRPr sz="2400">
        <a:latin typeface="Avenir Roman"/>
        <a:ea typeface="Avenir Roman"/>
        <a:cs typeface="Avenir Roman"/>
        <a:sym typeface="Avenir Roman"/>
      </a:defRPr>
    </a:lvl2pPr>
    <a:lvl3pPr indent="457082" defTabSz="457082">
      <a:lnSpc>
        <a:spcPct val="125000"/>
      </a:lnSpc>
      <a:defRPr sz="2400">
        <a:latin typeface="Avenir Roman"/>
        <a:ea typeface="Avenir Roman"/>
        <a:cs typeface="Avenir Roman"/>
        <a:sym typeface="Avenir Roman"/>
      </a:defRPr>
    </a:lvl3pPr>
    <a:lvl4pPr indent="685623" defTabSz="457082">
      <a:lnSpc>
        <a:spcPct val="125000"/>
      </a:lnSpc>
      <a:defRPr sz="2400">
        <a:latin typeface="Avenir Roman"/>
        <a:ea typeface="Avenir Roman"/>
        <a:cs typeface="Avenir Roman"/>
        <a:sym typeface="Avenir Roman"/>
      </a:defRPr>
    </a:lvl4pPr>
    <a:lvl5pPr indent="914166" defTabSz="457082">
      <a:lnSpc>
        <a:spcPct val="125000"/>
      </a:lnSpc>
      <a:defRPr sz="2400">
        <a:latin typeface="Avenir Roman"/>
        <a:ea typeface="Avenir Roman"/>
        <a:cs typeface="Avenir Roman"/>
        <a:sym typeface="Avenir Roman"/>
      </a:defRPr>
    </a:lvl5pPr>
    <a:lvl6pPr indent="1142708" defTabSz="457082">
      <a:lnSpc>
        <a:spcPct val="125000"/>
      </a:lnSpc>
      <a:defRPr sz="2400">
        <a:latin typeface="Avenir Roman"/>
        <a:ea typeface="Avenir Roman"/>
        <a:cs typeface="Avenir Roman"/>
        <a:sym typeface="Avenir Roman"/>
      </a:defRPr>
    </a:lvl6pPr>
    <a:lvl7pPr indent="1371248" defTabSz="457082">
      <a:lnSpc>
        <a:spcPct val="125000"/>
      </a:lnSpc>
      <a:defRPr sz="2400">
        <a:latin typeface="Avenir Roman"/>
        <a:ea typeface="Avenir Roman"/>
        <a:cs typeface="Avenir Roman"/>
        <a:sym typeface="Avenir Roman"/>
      </a:defRPr>
    </a:lvl7pPr>
    <a:lvl8pPr indent="1599793" defTabSz="457082">
      <a:lnSpc>
        <a:spcPct val="125000"/>
      </a:lnSpc>
      <a:defRPr sz="2400">
        <a:latin typeface="Avenir Roman"/>
        <a:ea typeface="Avenir Roman"/>
        <a:cs typeface="Avenir Roman"/>
        <a:sym typeface="Avenir Roman"/>
      </a:defRPr>
    </a:lvl8pPr>
    <a:lvl9pPr indent="1828331" defTabSz="457082">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888947" y="1842347"/>
            <a:ext cx="9226906" cy="4484106"/>
          </a:xfrm>
          <a:prstGeom prst="rect">
            <a:avLst/>
          </a:prstGeom>
          <a:ln w="3175">
            <a:solidFill>
              <a:schemeClr val="bg1"/>
            </a:solidFill>
          </a:ln>
          <a:effectLst>
            <a:outerShdw blurRad="63500" sx="100500" sy="100500" algn="ctr" rotWithShape="0">
              <a:prstClr val="black">
                <a:alpha val="50000"/>
              </a:prstClr>
            </a:outerShdw>
          </a:effectLst>
        </p:spPr>
        <p:txBody>
          <a:bodyPr vert="horz" lIns="130012" tIns="65007" rIns="130012" bIns="65007" rtlCol="0">
            <a:normAutofit/>
          </a:bodyPr>
          <a:lstStyle/>
          <a:p>
            <a:pPr marL="0" indent="0" algn="l" defTabSz="1300125" rtl="0" eaLnBrk="1" latinLnBrk="0" hangingPunct="1">
              <a:spcBef>
                <a:spcPts val="2844"/>
              </a:spcBef>
              <a:buClr>
                <a:schemeClr val="accent1">
                  <a:lumMod val="60000"/>
                  <a:lumOff val="40000"/>
                </a:schemeClr>
              </a:buClr>
              <a:buSzPct val="110000"/>
              <a:buFont typeface="Wingdings 2" pitchFamily="18" charset="2"/>
              <a:buNone/>
            </a:pPr>
            <a:endParaRPr sz="46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881489" y="2167466"/>
            <a:ext cx="9241825" cy="2453144"/>
          </a:xfrm>
        </p:spPr>
        <p:txBody>
          <a:bodyPr vert="horz" lIns="130012" tIns="65007" rIns="130012" bIns="65007" rtlCol="0" anchor="b" anchorCtr="0">
            <a:noAutofit/>
          </a:bodyPr>
          <a:lstStyle>
            <a:lvl1pPr marL="0" indent="0" algn="ctr" defTabSz="1300125" rtl="0" eaLnBrk="1" latinLnBrk="0" hangingPunct="1">
              <a:spcBef>
                <a:spcPct val="0"/>
              </a:spcBef>
              <a:buClr>
                <a:schemeClr val="accent1">
                  <a:lumMod val="60000"/>
                  <a:lumOff val="40000"/>
                </a:schemeClr>
              </a:buClr>
              <a:buSzPct val="110000"/>
              <a:buFont typeface="Wingdings 2" pitchFamily="18" charset="2"/>
              <a:buNone/>
              <a:defRPr sz="65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881488" y="4691936"/>
            <a:ext cx="9241826" cy="1303667"/>
          </a:xfrm>
        </p:spPr>
        <p:txBody>
          <a:bodyPr vert="horz" lIns="130012" tIns="65007" rIns="130012" bIns="65007" rtlCol="0">
            <a:normAutofit/>
          </a:bodyPr>
          <a:lstStyle>
            <a:lvl1pPr marL="0" indent="0" algn="ctr" defTabSz="1300125" rtl="0" eaLnBrk="1" latinLnBrk="0" hangingPunct="1">
              <a:spcBef>
                <a:spcPts val="427"/>
              </a:spcBef>
              <a:buClr>
                <a:schemeClr val="accent1">
                  <a:lumMod val="60000"/>
                  <a:lumOff val="40000"/>
                </a:schemeClr>
              </a:buClr>
              <a:buSzPct val="110000"/>
              <a:buFont typeface="Wingdings 2" pitchFamily="18" charset="2"/>
              <a:buNone/>
              <a:defRPr sz="2600" kern="1200">
                <a:solidFill>
                  <a:schemeClr val="tx1">
                    <a:tint val="75000"/>
                  </a:schemeClr>
                </a:solidFill>
                <a:latin typeface="+mn-lt"/>
                <a:ea typeface="+mn-ea"/>
                <a:cs typeface="+mn-cs"/>
              </a:defRPr>
            </a:lvl1pPr>
            <a:lvl2pPr marL="650062" indent="0" algn="ctr">
              <a:buNone/>
              <a:defRPr>
                <a:solidFill>
                  <a:schemeClr val="tx1">
                    <a:tint val="75000"/>
                  </a:schemeClr>
                </a:solidFill>
              </a:defRPr>
            </a:lvl2pPr>
            <a:lvl3pPr marL="1300125" indent="0" algn="ctr">
              <a:buNone/>
              <a:defRPr>
                <a:solidFill>
                  <a:schemeClr val="tx1">
                    <a:tint val="75000"/>
                  </a:schemeClr>
                </a:solidFill>
              </a:defRPr>
            </a:lvl3pPr>
            <a:lvl4pPr marL="1950192" indent="0" algn="ctr">
              <a:buNone/>
              <a:defRPr>
                <a:solidFill>
                  <a:schemeClr val="tx1">
                    <a:tint val="75000"/>
                  </a:schemeClr>
                </a:solidFill>
              </a:defRPr>
            </a:lvl4pPr>
            <a:lvl5pPr marL="2600254" indent="0" algn="ctr">
              <a:buNone/>
              <a:defRPr>
                <a:solidFill>
                  <a:schemeClr val="tx1">
                    <a:tint val="75000"/>
                  </a:schemeClr>
                </a:solidFill>
              </a:defRPr>
            </a:lvl5pPr>
            <a:lvl6pPr marL="3250317" indent="0" algn="ctr">
              <a:buNone/>
              <a:defRPr>
                <a:solidFill>
                  <a:schemeClr val="tx1">
                    <a:tint val="75000"/>
                  </a:schemeClr>
                </a:solidFill>
              </a:defRPr>
            </a:lvl6pPr>
            <a:lvl7pPr marL="3900384" indent="0" algn="ctr">
              <a:buNone/>
              <a:defRPr>
                <a:solidFill>
                  <a:schemeClr val="tx1">
                    <a:tint val="75000"/>
                  </a:schemeClr>
                </a:solidFill>
              </a:defRPr>
            </a:lvl7pPr>
            <a:lvl8pPr marL="4550443" indent="0" algn="ctr">
              <a:buNone/>
              <a:defRPr>
                <a:solidFill>
                  <a:schemeClr val="tx1">
                    <a:tint val="75000"/>
                  </a:schemeClr>
                </a:solidFill>
              </a:defRPr>
            </a:lvl8pPr>
            <a:lvl9pPr marL="5200509"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612" y="870218"/>
            <a:ext cx="5802020" cy="1652693"/>
          </a:xfrm>
        </p:spPr>
        <p:txBody>
          <a:bodyPr anchor="b"/>
          <a:lstStyle>
            <a:lvl1pPr algn="ctr">
              <a:defRPr sz="5100" b="0"/>
            </a:lvl1pPr>
          </a:lstStyle>
          <a:p>
            <a:r>
              <a:rPr lang="en-US" smtClean="0"/>
              <a:t>Click to edit Master title style</a:t>
            </a:r>
            <a:endParaRPr/>
          </a:p>
        </p:txBody>
      </p:sp>
      <p:sp>
        <p:nvSpPr>
          <p:cNvPr id="4" name="Text Placeholder 3"/>
          <p:cNvSpPr>
            <a:spLocks noGrp="1"/>
          </p:cNvSpPr>
          <p:nvPr>
            <p:ph type="body" sz="half" idx="2"/>
          </p:nvPr>
        </p:nvSpPr>
        <p:spPr>
          <a:xfrm>
            <a:off x="758612" y="2542728"/>
            <a:ext cx="5802020" cy="5290883"/>
          </a:xfrm>
        </p:spPr>
        <p:txBody>
          <a:bodyPr>
            <a:normAutofit/>
          </a:bodyPr>
          <a:lstStyle>
            <a:lvl1pPr marL="0" indent="0" algn="ctr">
              <a:spcBef>
                <a:spcPts val="853"/>
              </a:spcBef>
              <a:buNone/>
              <a:defRPr sz="2600"/>
            </a:lvl1pPr>
            <a:lvl2pPr marL="650062" indent="0">
              <a:buNone/>
              <a:defRPr sz="1700"/>
            </a:lvl2pPr>
            <a:lvl3pPr marL="1300125" indent="0">
              <a:buNone/>
              <a:defRPr sz="1400"/>
            </a:lvl3pPr>
            <a:lvl4pPr marL="1950192" indent="0">
              <a:buNone/>
              <a:defRPr sz="1300"/>
            </a:lvl4pPr>
            <a:lvl5pPr marL="2600254" indent="0">
              <a:buNone/>
              <a:defRPr sz="1300"/>
            </a:lvl5pPr>
            <a:lvl6pPr marL="3250317" indent="0">
              <a:buNone/>
              <a:defRPr sz="1300"/>
            </a:lvl6pPr>
            <a:lvl7pPr marL="3900384" indent="0">
              <a:buNone/>
              <a:defRPr sz="1300"/>
            </a:lvl7pPr>
            <a:lvl8pPr marL="4550443" indent="0">
              <a:buNone/>
              <a:defRPr sz="1300"/>
            </a:lvl8pPr>
            <a:lvl9pPr marL="5200509"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7239989" y="511143"/>
            <a:ext cx="5201920" cy="7563487"/>
          </a:xfrm>
          <a:ln w="3175">
            <a:solidFill>
              <a:schemeClr val="bg1"/>
            </a:solidFill>
          </a:ln>
          <a:effectLst>
            <a:outerShdw blurRad="63500" sx="100500" sy="100500" algn="ctr" rotWithShape="0">
              <a:prstClr val="black">
                <a:alpha val="50000"/>
              </a:prstClr>
            </a:outerShdw>
          </a:effectLst>
        </p:spPr>
        <p:txBody>
          <a:bodyPr vert="horz" lIns="130012" tIns="65007" rIns="130012" bIns="65007" rtlCol="0">
            <a:normAutofit/>
          </a:bodyPr>
          <a:lstStyle>
            <a:lvl1pPr marL="0" indent="0" algn="l" defTabSz="1300125" rtl="0" eaLnBrk="1" latinLnBrk="0" hangingPunct="1">
              <a:spcBef>
                <a:spcPts val="2844"/>
              </a:spcBef>
              <a:buClr>
                <a:schemeClr val="accent1">
                  <a:lumMod val="60000"/>
                  <a:lumOff val="40000"/>
                </a:schemeClr>
              </a:buClr>
              <a:buSzPct val="110000"/>
              <a:buFont typeface="Wingdings 2" pitchFamily="18" charset="2"/>
              <a:buNone/>
              <a:defRPr sz="4600" kern="1200">
                <a:solidFill>
                  <a:schemeClr val="tx1">
                    <a:lumMod val="65000"/>
                    <a:lumOff val="35000"/>
                  </a:schemeClr>
                </a:solidFill>
                <a:latin typeface="+mn-lt"/>
                <a:ea typeface="+mn-ea"/>
                <a:cs typeface="+mn-cs"/>
              </a:defRPr>
            </a:lvl1pPr>
            <a:lvl2pPr marL="650062" indent="0">
              <a:buNone/>
              <a:defRPr sz="4000"/>
            </a:lvl2pPr>
            <a:lvl3pPr marL="1300125" indent="0">
              <a:buNone/>
              <a:defRPr sz="3400"/>
            </a:lvl3pPr>
            <a:lvl4pPr marL="1950192" indent="0">
              <a:buNone/>
              <a:defRPr sz="2800"/>
            </a:lvl4pPr>
            <a:lvl5pPr marL="2600254" indent="0">
              <a:buNone/>
              <a:defRPr sz="2800"/>
            </a:lvl5pPr>
            <a:lvl6pPr marL="3250317" indent="0">
              <a:buNone/>
              <a:defRPr sz="2800"/>
            </a:lvl6pPr>
            <a:lvl7pPr marL="3900384" indent="0">
              <a:buNone/>
              <a:defRPr sz="2800"/>
            </a:lvl7pPr>
            <a:lvl8pPr marL="4550443" indent="0">
              <a:buNone/>
              <a:defRPr sz="2800"/>
            </a:lvl8pPr>
            <a:lvl9pPr marL="5200509" indent="0">
              <a:buNone/>
              <a:defRPr sz="28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81483" y="523806"/>
            <a:ext cx="2167467" cy="792931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81191" y="523806"/>
            <a:ext cx="9514277" cy="7929316"/>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270007" y="1638301"/>
            <a:ext cx="10464801" cy="3302000"/>
          </a:xfrm>
          <a:prstGeom prst="rect">
            <a:avLst/>
          </a:prstGeom>
        </p:spPr>
        <p:txBody>
          <a:bodyPr anchor="b"/>
          <a:lstStyle/>
          <a:p>
            <a:pPr lvl="0">
              <a:defRPr sz="1800">
                <a:solidFill>
                  <a:srgbClr val="000000"/>
                </a:solidFill>
              </a:defRPr>
            </a:pPr>
            <a:r>
              <a:rPr sz="8000">
                <a:solidFill>
                  <a:srgbClr val="FFFFFF"/>
                </a:solidFill>
              </a:rPr>
              <a:t>Title Text</a:t>
            </a:r>
          </a:p>
        </p:txBody>
      </p:sp>
      <p:sp>
        <p:nvSpPr>
          <p:cNvPr id="6" name="Shape 6"/>
          <p:cNvSpPr>
            <a:spLocks noGrp="1"/>
          </p:cNvSpPr>
          <p:nvPr>
            <p:ph type="body" idx="1"/>
          </p:nvPr>
        </p:nvSpPr>
        <p:spPr>
          <a:xfrm>
            <a:off x="1270007" y="5029200"/>
            <a:ext cx="10464801" cy="1130300"/>
          </a:xfrm>
          <a:prstGeom prst="rect">
            <a:avLst/>
          </a:prstGeom>
        </p:spPr>
        <p:txBody>
          <a:bodyPr anchor="t"/>
          <a:lstStyle>
            <a:lvl1pPr marL="0" indent="0" algn="ctr">
              <a:spcBef>
                <a:spcPts val="0"/>
              </a:spcBef>
              <a:buSzTx/>
              <a:buNone/>
              <a:defRPr sz="3100"/>
            </a:lvl1pPr>
            <a:lvl2pPr marL="0" indent="228542" algn="ctr">
              <a:spcBef>
                <a:spcPts val="0"/>
              </a:spcBef>
              <a:buSzTx/>
              <a:buNone/>
              <a:defRPr sz="3100"/>
            </a:lvl2pPr>
            <a:lvl3pPr marL="0" indent="457082" algn="ctr">
              <a:spcBef>
                <a:spcPts val="0"/>
              </a:spcBef>
              <a:buSzTx/>
              <a:buNone/>
              <a:defRPr sz="3100"/>
            </a:lvl3pPr>
            <a:lvl4pPr marL="0" indent="685623" algn="ctr">
              <a:spcBef>
                <a:spcPts val="0"/>
              </a:spcBef>
              <a:buSzTx/>
              <a:buNone/>
              <a:defRPr sz="3100"/>
            </a:lvl4pPr>
            <a:lvl5pPr marL="0" indent="914166" algn="ctr">
              <a:spcBef>
                <a:spcPts val="0"/>
              </a:spcBef>
              <a:buSzTx/>
              <a:buNone/>
              <a:defRPr sz="3100"/>
            </a:lvl5pPr>
          </a:lstStyle>
          <a:p>
            <a:pPr lvl="0">
              <a:defRPr sz="1800">
                <a:solidFill>
                  <a:srgbClr val="000000"/>
                </a:solidFill>
              </a:defRPr>
            </a:pPr>
            <a:r>
              <a:rPr sz="3100">
                <a:solidFill>
                  <a:srgbClr val="FFFFFF"/>
                </a:solidFill>
              </a:rPr>
              <a:t>Body Level One</a:t>
            </a:r>
          </a:p>
          <a:p>
            <a:pPr lvl="1">
              <a:defRPr sz="1800">
                <a:solidFill>
                  <a:srgbClr val="000000"/>
                </a:solidFill>
              </a:defRPr>
            </a:pPr>
            <a:r>
              <a:rPr sz="3100">
                <a:solidFill>
                  <a:srgbClr val="FFFFFF"/>
                </a:solidFill>
              </a:rPr>
              <a:t>Body Level Two</a:t>
            </a:r>
          </a:p>
          <a:p>
            <a:pPr lvl="2">
              <a:defRPr sz="1800">
                <a:solidFill>
                  <a:srgbClr val="000000"/>
                </a:solidFill>
              </a:defRPr>
            </a:pPr>
            <a:r>
              <a:rPr sz="3100">
                <a:solidFill>
                  <a:srgbClr val="FFFFFF"/>
                </a:solidFill>
              </a:rPr>
              <a:t>Body Level Three</a:t>
            </a:r>
          </a:p>
          <a:p>
            <a:pPr lvl="3">
              <a:defRPr sz="1800">
                <a:solidFill>
                  <a:srgbClr val="000000"/>
                </a:solidFill>
              </a:defRPr>
            </a:pPr>
            <a:r>
              <a:rPr sz="3100">
                <a:solidFill>
                  <a:srgbClr val="FFFFFF"/>
                </a:solidFill>
              </a:rPr>
              <a:t>Body Level Four</a:t>
            </a:r>
          </a:p>
          <a:p>
            <a:pPr lvl="4">
              <a:defRPr sz="1800">
                <a:solidFill>
                  <a:srgbClr val="000000"/>
                </a:solidFill>
              </a:defRPr>
            </a:pPr>
            <a:r>
              <a:rPr sz="3100">
                <a:solidFill>
                  <a:srgbClr val="FFFFFF"/>
                </a:solidFill>
              </a:rPr>
              <a:t>Body Level Five</a:t>
            </a:r>
          </a:p>
        </p:txBody>
      </p:sp>
    </p:spTree>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952501" y="1270007"/>
            <a:ext cx="11099800" cy="7213601"/>
          </a:xfrm>
          <a:prstGeom prst="rect">
            <a:avLst/>
          </a:prstGeom>
        </p:spPr>
        <p:txBody>
          <a:bodyPr/>
          <a:lstStyle/>
          <a:p>
            <a:pPr lvl="0">
              <a:defRPr sz="1800">
                <a:solidFill>
                  <a:srgbClr val="000000"/>
                </a:solidFill>
              </a:defRPr>
            </a:pPr>
            <a:r>
              <a:rPr sz="3800">
                <a:solidFill>
                  <a:srgbClr val="FFFFFF"/>
                </a:solidFill>
              </a:rPr>
              <a:t>Body Level One</a:t>
            </a:r>
          </a:p>
          <a:p>
            <a:pPr lvl="1">
              <a:defRPr sz="1800">
                <a:solidFill>
                  <a:srgbClr val="000000"/>
                </a:solidFill>
              </a:defRPr>
            </a:pPr>
            <a:r>
              <a:rPr sz="3800">
                <a:solidFill>
                  <a:srgbClr val="FFFFFF"/>
                </a:solidFill>
              </a:rPr>
              <a:t>Body Level Two</a:t>
            </a:r>
          </a:p>
          <a:p>
            <a:pPr lvl="2">
              <a:defRPr sz="1800">
                <a:solidFill>
                  <a:srgbClr val="000000"/>
                </a:solidFill>
              </a:defRPr>
            </a:pPr>
            <a:r>
              <a:rPr sz="3800">
                <a:solidFill>
                  <a:srgbClr val="FFFFFF"/>
                </a:solidFill>
              </a:rPr>
              <a:t>Body Level Three</a:t>
            </a:r>
          </a:p>
          <a:p>
            <a:pPr lvl="3">
              <a:defRPr sz="1800">
                <a:solidFill>
                  <a:srgbClr val="000000"/>
                </a:solidFill>
              </a:defRPr>
            </a:pPr>
            <a:r>
              <a:rPr sz="3800">
                <a:solidFill>
                  <a:srgbClr val="FFFFFF"/>
                </a:solidFill>
              </a:rPr>
              <a:t>Body Level Four</a:t>
            </a:r>
          </a:p>
          <a:p>
            <a:pPr lvl="4">
              <a:defRPr sz="1800">
                <a:solidFill>
                  <a:srgbClr val="000000"/>
                </a:solidFill>
              </a:defRPr>
            </a:pPr>
            <a:r>
              <a:rPr sz="3800">
                <a:solidFill>
                  <a:srgbClr val="FFFFFF"/>
                </a:solidFill>
              </a:rPr>
              <a:t>Body Level Five</a:t>
            </a: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517032" y="4768430"/>
            <a:ext cx="11970738" cy="2090702"/>
          </a:xfrm>
        </p:spPr>
        <p:txBody>
          <a:bodyPr/>
          <a:lstStyle/>
          <a:p>
            <a:r>
              <a:rPr lang="en-US" smtClean="0"/>
              <a:t>Click to edit Master title style</a:t>
            </a:r>
            <a:endParaRPr dirty="0"/>
          </a:p>
        </p:txBody>
      </p:sp>
      <p:sp>
        <p:nvSpPr>
          <p:cNvPr id="3" name="Subtitle 2"/>
          <p:cNvSpPr>
            <a:spLocks noGrp="1"/>
          </p:cNvSpPr>
          <p:nvPr>
            <p:ph type="subTitle" idx="1"/>
          </p:nvPr>
        </p:nvSpPr>
        <p:spPr>
          <a:xfrm>
            <a:off x="517032" y="6785464"/>
            <a:ext cx="11970738" cy="1383354"/>
          </a:xfrm>
        </p:spPr>
        <p:txBody>
          <a:bodyPr>
            <a:normAutofit/>
          </a:bodyPr>
          <a:lstStyle>
            <a:lvl1pPr marL="0" indent="0" algn="ctr">
              <a:spcBef>
                <a:spcPts val="427"/>
              </a:spcBef>
              <a:buNone/>
              <a:defRPr sz="2600">
                <a:solidFill>
                  <a:schemeClr val="tx1">
                    <a:tint val="75000"/>
                  </a:schemeClr>
                </a:solidFill>
              </a:defRPr>
            </a:lvl1pPr>
            <a:lvl2pPr marL="650062" indent="0" algn="ctr">
              <a:buNone/>
              <a:defRPr>
                <a:solidFill>
                  <a:schemeClr val="tx1">
                    <a:tint val="75000"/>
                  </a:schemeClr>
                </a:solidFill>
              </a:defRPr>
            </a:lvl2pPr>
            <a:lvl3pPr marL="1300125" indent="0" algn="ctr">
              <a:buNone/>
              <a:defRPr>
                <a:solidFill>
                  <a:schemeClr val="tx1">
                    <a:tint val="75000"/>
                  </a:schemeClr>
                </a:solidFill>
              </a:defRPr>
            </a:lvl3pPr>
            <a:lvl4pPr marL="1950192" indent="0" algn="ctr">
              <a:buNone/>
              <a:defRPr>
                <a:solidFill>
                  <a:schemeClr val="tx1">
                    <a:tint val="75000"/>
                  </a:schemeClr>
                </a:solidFill>
              </a:defRPr>
            </a:lvl4pPr>
            <a:lvl5pPr marL="2600254" indent="0" algn="ctr">
              <a:buNone/>
              <a:defRPr>
                <a:solidFill>
                  <a:schemeClr val="tx1">
                    <a:tint val="75000"/>
                  </a:schemeClr>
                </a:solidFill>
              </a:defRPr>
            </a:lvl5pPr>
            <a:lvl6pPr marL="3250317" indent="0" algn="ctr">
              <a:buNone/>
              <a:defRPr>
                <a:solidFill>
                  <a:schemeClr val="tx1">
                    <a:tint val="75000"/>
                  </a:schemeClr>
                </a:solidFill>
              </a:defRPr>
            </a:lvl6pPr>
            <a:lvl7pPr marL="3900384" indent="0" algn="ctr">
              <a:buNone/>
              <a:defRPr>
                <a:solidFill>
                  <a:schemeClr val="tx1">
                    <a:tint val="75000"/>
                  </a:schemeClr>
                </a:solidFill>
              </a:defRPr>
            </a:lvl7pPr>
            <a:lvl8pPr marL="4550443" indent="0" algn="ctr">
              <a:buNone/>
              <a:defRPr>
                <a:solidFill>
                  <a:schemeClr val="tx1">
                    <a:tint val="75000"/>
                  </a:schemeClr>
                </a:solidFill>
              </a:defRPr>
            </a:lvl8pPr>
            <a:lvl9pPr marL="5200509"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527616" y="517032"/>
            <a:ext cx="11949568" cy="4034648"/>
          </a:xfrm>
          <a:ln w="3175">
            <a:solidFill>
              <a:schemeClr val="bg1"/>
            </a:solidFill>
          </a:ln>
          <a:effectLst>
            <a:outerShdw blurRad="63500" sx="100500" sy="100500" algn="ctr" rotWithShape="0">
              <a:prstClr val="black">
                <a:alpha val="50000"/>
              </a:prstClr>
            </a:outerShdw>
          </a:effectLst>
        </p:spPr>
        <p:txBody>
          <a:bodyPr/>
          <a:lstStyle>
            <a:lvl1pPr marL="0" indent="0">
              <a:buNone/>
              <a:defRPr sz="4600"/>
            </a:lvl1pPr>
            <a:lvl2pPr marL="650062" indent="0">
              <a:buNone/>
              <a:defRPr sz="4000"/>
            </a:lvl2pPr>
            <a:lvl3pPr marL="1300125" indent="0">
              <a:buNone/>
              <a:defRPr sz="3400"/>
            </a:lvl3pPr>
            <a:lvl4pPr marL="1950192" indent="0">
              <a:buNone/>
              <a:defRPr sz="2800"/>
            </a:lvl4pPr>
            <a:lvl5pPr marL="2600254" indent="0">
              <a:buNone/>
              <a:defRPr sz="2800"/>
            </a:lvl5pPr>
            <a:lvl6pPr marL="3250317" indent="0">
              <a:buNone/>
              <a:defRPr sz="2800"/>
            </a:lvl6pPr>
            <a:lvl7pPr marL="3900384" indent="0">
              <a:buNone/>
              <a:defRPr sz="2800"/>
            </a:lvl7pPr>
            <a:lvl8pPr marL="4550443" indent="0">
              <a:buNone/>
              <a:defRPr sz="2800"/>
            </a:lvl8pPr>
            <a:lvl9pPr marL="5200509" indent="0">
              <a:buNone/>
              <a:defRPr sz="28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1199" y="3417813"/>
            <a:ext cx="11458223" cy="1937173"/>
          </a:xfrm>
        </p:spPr>
        <p:txBody>
          <a:bodyPr anchor="b" anchorCtr="0"/>
          <a:lstStyle>
            <a:lvl1pPr algn="ctr">
              <a:defRPr sz="6500" b="0" cap="none" baseline="0"/>
            </a:lvl1pPr>
          </a:lstStyle>
          <a:p>
            <a:r>
              <a:rPr lang="en-US" smtClean="0"/>
              <a:t>Click to edit Master title style</a:t>
            </a:r>
            <a:endParaRPr/>
          </a:p>
        </p:txBody>
      </p:sp>
      <p:sp>
        <p:nvSpPr>
          <p:cNvPr id="3" name="Text Placeholder 2"/>
          <p:cNvSpPr>
            <a:spLocks noGrp="1"/>
          </p:cNvSpPr>
          <p:nvPr>
            <p:ph type="body" idx="1"/>
          </p:nvPr>
        </p:nvSpPr>
        <p:spPr>
          <a:xfrm>
            <a:off x="781199" y="5313437"/>
            <a:ext cx="11458223" cy="2133599"/>
          </a:xfrm>
        </p:spPr>
        <p:txBody>
          <a:bodyPr anchor="t" anchorCtr="0">
            <a:normAutofit/>
          </a:bodyPr>
          <a:lstStyle>
            <a:lvl1pPr marL="0" indent="0" algn="ctr">
              <a:spcBef>
                <a:spcPts val="427"/>
              </a:spcBef>
              <a:buNone/>
              <a:defRPr sz="2600">
                <a:solidFill>
                  <a:schemeClr val="tx1">
                    <a:tint val="75000"/>
                  </a:schemeClr>
                </a:solidFill>
              </a:defRPr>
            </a:lvl1pPr>
            <a:lvl2pPr marL="650062" indent="0">
              <a:buNone/>
              <a:defRPr sz="2600">
                <a:solidFill>
                  <a:schemeClr val="tx1">
                    <a:tint val="75000"/>
                  </a:schemeClr>
                </a:solidFill>
              </a:defRPr>
            </a:lvl2pPr>
            <a:lvl3pPr marL="1300125" indent="0">
              <a:buNone/>
              <a:defRPr sz="2300">
                <a:solidFill>
                  <a:schemeClr val="tx1">
                    <a:tint val="75000"/>
                  </a:schemeClr>
                </a:solidFill>
              </a:defRPr>
            </a:lvl3pPr>
            <a:lvl4pPr marL="1950192" indent="0">
              <a:buNone/>
              <a:defRPr sz="2000">
                <a:solidFill>
                  <a:schemeClr val="tx1">
                    <a:tint val="75000"/>
                  </a:schemeClr>
                </a:solidFill>
              </a:defRPr>
            </a:lvl4pPr>
            <a:lvl5pPr marL="2600254" indent="0">
              <a:buNone/>
              <a:defRPr sz="2000">
                <a:solidFill>
                  <a:schemeClr val="tx1">
                    <a:tint val="75000"/>
                  </a:schemeClr>
                </a:solidFill>
              </a:defRPr>
            </a:lvl5pPr>
            <a:lvl6pPr marL="3250317" indent="0">
              <a:buNone/>
              <a:defRPr sz="2000">
                <a:solidFill>
                  <a:schemeClr val="tx1">
                    <a:tint val="75000"/>
                  </a:schemeClr>
                </a:solidFill>
              </a:defRPr>
            </a:lvl6pPr>
            <a:lvl7pPr marL="3900384" indent="0">
              <a:buNone/>
              <a:defRPr sz="2000">
                <a:solidFill>
                  <a:schemeClr val="tx1">
                    <a:tint val="75000"/>
                  </a:schemeClr>
                </a:solidFill>
              </a:defRPr>
            </a:lvl7pPr>
            <a:lvl8pPr marL="4550443" indent="0">
              <a:buNone/>
              <a:defRPr sz="2000">
                <a:solidFill>
                  <a:schemeClr val="tx1">
                    <a:tint val="75000"/>
                  </a:schemeClr>
                </a:solidFill>
              </a:defRPr>
            </a:lvl8pPr>
            <a:lvl9pPr marL="5200509"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81191" y="152998"/>
            <a:ext cx="11437904" cy="1901449"/>
          </a:xfrm>
        </p:spPr>
        <p:txBody>
          <a:bodyPr/>
          <a:lstStyle/>
          <a:p>
            <a:r>
              <a:rPr lang="en-US" smtClean="0"/>
              <a:t>Click to edit Master title style</a:t>
            </a:r>
            <a:endParaRPr/>
          </a:p>
        </p:txBody>
      </p:sp>
      <p:sp>
        <p:nvSpPr>
          <p:cNvPr id="3" name="Content Placeholder 2"/>
          <p:cNvSpPr>
            <a:spLocks noGrp="1"/>
          </p:cNvSpPr>
          <p:nvPr>
            <p:ph sz="half" idx="1"/>
          </p:nvPr>
        </p:nvSpPr>
        <p:spPr>
          <a:xfrm>
            <a:off x="781191" y="2275841"/>
            <a:ext cx="5462016" cy="6177280"/>
          </a:xfrm>
        </p:spPr>
        <p:txBody>
          <a:bodyPr>
            <a:normAutofit/>
          </a:bodyPr>
          <a:lstStyle>
            <a:lvl1pPr>
              <a:spcBef>
                <a:spcPts val="2276"/>
              </a:spcBef>
              <a:defRPr sz="2800"/>
            </a:lvl1pPr>
            <a:lvl2pPr>
              <a:defRPr sz="2600"/>
            </a:lvl2pPr>
            <a:lvl3pPr>
              <a:defRPr sz="26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757079" y="2275841"/>
            <a:ext cx="5462016" cy="6177280"/>
          </a:xfrm>
        </p:spPr>
        <p:txBody>
          <a:bodyPr>
            <a:normAutofit/>
          </a:bodyPr>
          <a:lstStyle>
            <a:lvl1pPr>
              <a:spcBef>
                <a:spcPts val="2276"/>
              </a:spcBef>
              <a:defRPr sz="2800"/>
            </a:lvl1pPr>
            <a:lvl2pPr>
              <a:defRPr sz="2600"/>
            </a:lvl2pPr>
            <a:lvl3pPr>
              <a:defRPr sz="26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81190" y="152998"/>
            <a:ext cx="11437904" cy="1901449"/>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81190" y="2066808"/>
            <a:ext cx="5462016" cy="1067928"/>
          </a:xfrm>
        </p:spPr>
        <p:txBody>
          <a:bodyPr anchor="b">
            <a:noAutofit/>
          </a:bodyPr>
          <a:lstStyle>
            <a:lvl1pPr marL="0" indent="0" algn="ctr">
              <a:spcBef>
                <a:spcPts val="0"/>
              </a:spcBef>
              <a:buNone/>
              <a:defRPr sz="3400" b="0">
                <a:solidFill>
                  <a:schemeClr val="accent1">
                    <a:lumMod val="60000"/>
                    <a:lumOff val="40000"/>
                  </a:schemeClr>
                </a:solidFill>
              </a:defRPr>
            </a:lvl1pPr>
            <a:lvl2pPr marL="650062" indent="0">
              <a:buNone/>
              <a:defRPr sz="2800" b="1"/>
            </a:lvl2pPr>
            <a:lvl3pPr marL="1300125" indent="0">
              <a:buNone/>
              <a:defRPr sz="2600" b="1"/>
            </a:lvl3pPr>
            <a:lvl4pPr marL="1950192" indent="0">
              <a:buNone/>
              <a:defRPr sz="2300" b="1"/>
            </a:lvl4pPr>
            <a:lvl5pPr marL="2600254" indent="0">
              <a:buNone/>
              <a:defRPr sz="2300" b="1"/>
            </a:lvl5pPr>
            <a:lvl6pPr marL="3250317" indent="0">
              <a:buNone/>
              <a:defRPr sz="2300" b="1"/>
            </a:lvl6pPr>
            <a:lvl7pPr marL="3900384" indent="0">
              <a:buNone/>
              <a:defRPr sz="2300" b="1"/>
            </a:lvl7pPr>
            <a:lvl8pPr marL="4550443" indent="0">
              <a:buNone/>
              <a:defRPr sz="2300" b="1"/>
            </a:lvl8pPr>
            <a:lvl9pPr marL="5200509" indent="0">
              <a:buNone/>
              <a:defRPr sz="2300" b="1"/>
            </a:lvl9pPr>
          </a:lstStyle>
          <a:p>
            <a:pPr lvl="0"/>
            <a:r>
              <a:rPr lang="en-US" smtClean="0"/>
              <a:t>Click to edit Master text styles</a:t>
            </a:r>
          </a:p>
        </p:txBody>
      </p:sp>
      <p:sp>
        <p:nvSpPr>
          <p:cNvPr id="4" name="Content Placeholder 3"/>
          <p:cNvSpPr>
            <a:spLocks noGrp="1"/>
          </p:cNvSpPr>
          <p:nvPr>
            <p:ph sz="half" idx="2"/>
          </p:nvPr>
        </p:nvSpPr>
        <p:spPr>
          <a:xfrm>
            <a:off x="781190" y="3338548"/>
            <a:ext cx="5462016" cy="5114574"/>
          </a:xfrm>
        </p:spPr>
        <p:txBody>
          <a:bodyPr>
            <a:normAutofit/>
          </a:bodyPr>
          <a:lstStyle>
            <a:lvl1pPr>
              <a:spcBef>
                <a:spcPts val="2276"/>
              </a:spcBef>
              <a:defRPr sz="2800"/>
            </a:lvl1pPr>
            <a:lvl2pPr>
              <a:defRPr sz="2600"/>
            </a:lvl2pPr>
            <a:lvl3pPr>
              <a:defRPr sz="2600"/>
            </a:lvl3pPr>
            <a:lvl4pPr>
              <a:defRPr sz="2600"/>
            </a:lvl4pPr>
            <a:lvl5pPr>
              <a:defRPr sz="26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757077" y="2066808"/>
            <a:ext cx="5462016" cy="1067928"/>
          </a:xfrm>
        </p:spPr>
        <p:txBody>
          <a:bodyPr anchor="b">
            <a:noAutofit/>
          </a:bodyPr>
          <a:lstStyle>
            <a:lvl1pPr marL="0" indent="0" algn="ctr">
              <a:spcBef>
                <a:spcPts val="0"/>
              </a:spcBef>
              <a:buNone/>
              <a:defRPr sz="3400" b="0">
                <a:solidFill>
                  <a:schemeClr val="accent1">
                    <a:lumMod val="60000"/>
                    <a:lumOff val="40000"/>
                  </a:schemeClr>
                </a:solidFill>
              </a:defRPr>
            </a:lvl1pPr>
            <a:lvl2pPr marL="650062" indent="0">
              <a:buNone/>
              <a:defRPr sz="2800" b="1"/>
            </a:lvl2pPr>
            <a:lvl3pPr marL="1300125" indent="0">
              <a:buNone/>
              <a:defRPr sz="2600" b="1"/>
            </a:lvl3pPr>
            <a:lvl4pPr marL="1950192" indent="0">
              <a:buNone/>
              <a:defRPr sz="2300" b="1"/>
            </a:lvl4pPr>
            <a:lvl5pPr marL="2600254" indent="0">
              <a:buNone/>
              <a:defRPr sz="2300" b="1"/>
            </a:lvl5pPr>
            <a:lvl6pPr marL="3250317" indent="0">
              <a:buNone/>
              <a:defRPr sz="2300" b="1"/>
            </a:lvl6pPr>
            <a:lvl7pPr marL="3900384" indent="0">
              <a:buNone/>
              <a:defRPr sz="2300" b="1"/>
            </a:lvl7pPr>
            <a:lvl8pPr marL="4550443" indent="0">
              <a:buNone/>
              <a:defRPr sz="2300" b="1"/>
            </a:lvl8pPr>
            <a:lvl9pPr marL="5200509" indent="0">
              <a:buNone/>
              <a:defRPr sz="2300" b="1"/>
            </a:lvl9pPr>
          </a:lstStyle>
          <a:p>
            <a:pPr lvl="0"/>
            <a:r>
              <a:rPr lang="en-US" smtClean="0"/>
              <a:t>Click to edit Master text styles</a:t>
            </a:r>
          </a:p>
        </p:txBody>
      </p:sp>
      <p:sp>
        <p:nvSpPr>
          <p:cNvPr id="6" name="Content Placeholder 5"/>
          <p:cNvSpPr>
            <a:spLocks noGrp="1"/>
          </p:cNvSpPr>
          <p:nvPr>
            <p:ph sz="quarter" idx="4"/>
          </p:nvPr>
        </p:nvSpPr>
        <p:spPr>
          <a:xfrm>
            <a:off x="6757077" y="3338548"/>
            <a:ext cx="5462016" cy="5114574"/>
          </a:xfrm>
        </p:spPr>
        <p:txBody>
          <a:bodyPr>
            <a:normAutofit/>
          </a:bodyPr>
          <a:lstStyle>
            <a:lvl1pPr>
              <a:spcBef>
                <a:spcPts val="2276"/>
              </a:spcBef>
              <a:defRPr sz="2800"/>
            </a:lvl1pPr>
            <a:lvl2pPr>
              <a:defRPr sz="2600"/>
            </a:lvl2pPr>
            <a:lvl3pPr>
              <a:defRPr sz="2600"/>
            </a:lvl3pPr>
            <a:lvl4pPr>
              <a:defRPr sz="2600"/>
            </a:lvl4pPr>
            <a:lvl5pPr>
              <a:defRPr sz="26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11/6/14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11/6/14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11/6/14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612" y="870218"/>
            <a:ext cx="5462016" cy="1652693"/>
          </a:xfrm>
        </p:spPr>
        <p:txBody>
          <a:bodyPr anchor="b"/>
          <a:lstStyle>
            <a:lvl1pPr algn="ctr">
              <a:defRPr sz="5100" b="0"/>
            </a:lvl1pPr>
          </a:lstStyle>
          <a:p>
            <a:r>
              <a:rPr lang="en-US" smtClean="0"/>
              <a:t>Click to edit Master title style</a:t>
            </a:r>
            <a:endParaRPr/>
          </a:p>
        </p:txBody>
      </p:sp>
      <p:sp>
        <p:nvSpPr>
          <p:cNvPr id="3" name="Content Placeholder 2"/>
          <p:cNvSpPr>
            <a:spLocks noGrp="1"/>
          </p:cNvSpPr>
          <p:nvPr>
            <p:ph idx="1"/>
          </p:nvPr>
        </p:nvSpPr>
        <p:spPr>
          <a:xfrm>
            <a:off x="6745350" y="523804"/>
            <a:ext cx="5462016" cy="7929316"/>
          </a:xfrm>
        </p:spPr>
        <p:txBody>
          <a:bodyPr>
            <a:normAutofit/>
          </a:bodyPr>
          <a:lstStyle>
            <a:lvl1pPr>
              <a:spcBef>
                <a:spcPts val="2844"/>
              </a:spcBef>
              <a:defRPr sz="3100"/>
            </a:lvl1pPr>
            <a:lvl2pPr>
              <a:defRPr sz="2800"/>
            </a:lvl2pPr>
            <a:lvl3pPr>
              <a:defRPr sz="2600"/>
            </a:lvl3pPr>
            <a:lvl4pPr>
              <a:defRPr sz="2600"/>
            </a:lvl4pPr>
            <a:lvl5pPr>
              <a:defRPr sz="26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58612" y="2542728"/>
            <a:ext cx="5462016" cy="5290883"/>
          </a:xfrm>
        </p:spPr>
        <p:txBody>
          <a:bodyPr>
            <a:normAutofit/>
          </a:bodyPr>
          <a:lstStyle>
            <a:lvl1pPr marL="0" indent="0" algn="ctr">
              <a:spcBef>
                <a:spcPts val="853"/>
              </a:spcBef>
              <a:buNone/>
              <a:defRPr sz="2600"/>
            </a:lvl1pPr>
            <a:lvl2pPr marL="650062" indent="0">
              <a:buNone/>
              <a:defRPr sz="1700"/>
            </a:lvl2pPr>
            <a:lvl3pPr marL="1300125" indent="0">
              <a:buNone/>
              <a:defRPr sz="1400"/>
            </a:lvl3pPr>
            <a:lvl4pPr marL="1950192" indent="0">
              <a:buNone/>
              <a:defRPr sz="1300"/>
            </a:lvl4pPr>
            <a:lvl5pPr marL="2600254" indent="0">
              <a:buNone/>
              <a:defRPr sz="1300"/>
            </a:lvl5pPr>
            <a:lvl6pPr marL="3250317" indent="0">
              <a:buNone/>
              <a:defRPr sz="1300"/>
            </a:lvl6pPr>
            <a:lvl7pPr marL="3900384" indent="0">
              <a:buNone/>
              <a:defRPr sz="1300"/>
            </a:lvl7pPr>
            <a:lvl8pPr marL="4550443" indent="0">
              <a:buNone/>
              <a:defRPr sz="1300"/>
            </a:lvl8pPr>
            <a:lvl9pPr marL="5200509"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1191" y="152998"/>
            <a:ext cx="11437904" cy="1901449"/>
          </a:xfrm>
          <a:prstGeom prst="rect">
            <a:avLst/>
          </a:prstGeom>
        </p:spPr>
        <p:txBody>
          <a:bodyPr vert="horz" lIns="130012" tIns="65007" rIns="130012" bIns="65007"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781191" y="2275841"/>
            <a:ext cx="11437904" cy="6177280"/>
          </a:xfrm>
          <a:prstGeom prst="rect">
            <a:avLst/>
          </a:prstGeom>
        </p:spPr>
        <p:txBody>
          <a:bodyPr vert="horz" lIns="130012" tIns="65007" rIns="130012" bIns="650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006878" y="8925402"/>
            <a:ext cx="3034453" cy="519289"/>
          </a:xfrm>
          <a:prstGeom prst="rect">
            <a:avLst/>
          </a:prstGeom>
        </p:spPr>
        <p:txBody>
          <a:bodyPr vert="horz" lIns="130012" tIns="65007" rIns="130012" bIns="65007" rtlCol="0" anchor="ctr"/>
          <a:lstStyle>
            <a:lvl1pPr algn="r">
              <a:defRPr sz="1700">
                <a:solidFill>
                  <a:schemeClr val="bg1"/>
                </a:solidFill>
              </a:defRPr>
            </a:lvl1pPr>
          </a:lstStyle>
          <a:p>
            <a:fld id="{B01F9CA3-105E-4857-9057-6DB6197DA786}" type="datetimeFigureOut">
              <a:rPr lang="en-US" smtClean="0"/>
              <a:t>11/6/14</a:t>
            </a:fld>
            <a:endParaRPr lang="en-US"/>
          </a:p>
        </p:txBody>
      </p:sp>
      <p:sp>
        <p:nvSpPr>
          <p:cNvPr id="5" name="Footer Placeholder 4"/>
          <p:cNvSpPr>
            <a:spLocks noGrp="1"/>
          </p:cNvSpPr>
          <p:nvPr>
            <p:ph type="ftr" sz="quarter" idx="3"/>
          </p:nvPr>
        </p:nvSpPr>
        <p:spPr>
          <a:xfrm>
            <a:off x="376120" y="8925402"/>
            <a:ext cx="6884894" cy="519289"/>
          </a:xfrm>
          <a:prstGeom prst="rect">
            <a:avLst/>
          </a:prstGeom>
        </p:spPr>
        <p:txBody>
          <a:bodyPr vert="horz" lIns="130012" tIns="65007" rIns="130012" bIns="65007" rtlCol="0" anchor="ctr"/>
          <a:lstStyle>
            <a:lvl1pPr algn="l">
              <a:defRPr sz="1700">
                <a:solidFill>
                  <a:schemeClr val="bg1"/>
                </a:solidFill>
              </a:defRPr>
            </a:lvl1pPr>
          </a:lstStyle>
          <a:p>
            <a:endParaRPr lang="en-US"/>
          </a:p>
        </p:txBody>
      </p:sp>
      <p:sp>
        <p:nvSpPr>
          <p:cNvPr id="6" name="Slide Number Placeholder 5"/>
          <p:cNvSpPr>
            <a:spLocks noGrp="1"/>
          </p:cNvSpPr>
          <p:nvPr>
            <p:ph type="sldNum" sz="quarter" idx="4"/>
          </p:nvPr>
        </p:nvSpPr>
        <p:spPr>
          <a:xfrm>
            <a:off x="11232579" y="8925402"/>
            <a:ext cx="1408853" cy="519289"/>
          </a:xfrm>
          <a:prstGeom prst="rect">
            <a:avLst/>
          </a:prstGeom>
        </p:spPr>
        <p:txBody>
          <a:bodyPr vert="horz" lIns="130012" tIns="65007" rIns="130012" bIns="65007" rtlCol="0" anchor="ctr"/>
          <a:lstStyle>
            <a:lvl1pPr algn="r">
              <a:defRPr sz="51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ctr" defTabSz="1300125" rtl="0" eaLnBrk="1" latinLnBrk="0" hangingPunct="1">
        <a:spcBef>
          <a:spcPct val="0"/>
        </a:spcBef>
        <a:buNone/>
        <a:defRPr sz="6500" kern="1200">
          <a:solidFill>
            <a:schemeClr val="accent1"/>
          </a:solidFill>
          <a:latin typeface="+mj-lt"/>
          <a:ea typeface="+mj-ea"/>
          <a:cs typeface="+mj-cs"/>
        </a:defRPr>
      </a:lvl1pPr>
    </p:titleStyle>
    <p:bodyStyle>
      <a:lvl1pPr marL="496575" indent="-496575" algn="l" defTabSz="1300125" rtl="0" eaLnBrk="1" latinLnBrk="0" hangingPunct="1">
        <a:spcBef>
          <a:spcPts val="2844"/>
        </a:spcBef>
        <a:buClr>
          <a:schemeClr val="accent1">
            <a:lumMod val="60000"/>
            <a:lumOff val="40000"/>
          </a:schemeClr>
        </a:buClr>
        <a:buSzPct val="110000"/>
        <a:buFont typeface="Wingdings 2" pitchFamily="18" charset="2"/>
        <a:buChar char=""/>
        <a:defRPr sz="3400" kern="1200">
          <a:solidFill>
            <a:schemeClr val="tx1">
              <a:lumMod val="65000"/>
              <a:lumOff val="35000"/>
            </a:schemeClr>
          </a:solidFill>
          <a:latin typeface="+mn-lt"/>
          <a:ea typeface="+mn-ea"/>
          <a:cs typeface="+mn-cs"/>
        </a:defRPr>
      </a:lvl1pPr>
      <a:lvl2pPr marL="975096" indent="-478518" algn="l" defTabSz="1300125" rtl="0" eaLnBrk="1" latinLnBrk="0" hangingPunct="1">
        <a:spcBef>
          <a:spcPts val="853"/>
        </a:spcBef>
        <a:buClr>
          <a:schemeClr val="accent1">
            <a:lumMod val="75000"/>
          </a:schemeClr>
        </a:buClr>
        <a:buSzPct val="110000"/>
        <a:buFont typeface="Wingdings 2" pitchFamily="18" charset="2"/>
        <a:buChar char=""/>
        <a:defRPr sz="3100" kern="1200">
          <a:solidFill>
            <a:schemeClr val="tx1">
              <a:lumMod val="65000"/>
              <a:lumOff val="35000"/>
            </a:schemeClr>
          </a:solidFill>
          <a:latin typeface="+mn-lt"/>
          <a:ea typeface="+mn-ea"/>
          <a:cs typeface="+mn-cs"/>
        </a:defRPr>
      </a:lvl2pPr>
      <a:lvl3pPr marL="1376870" indent="-401776" algn="l" defTabSz="1300125" rtl="0" eaLnBrk="1" latinLnBrk="0" hangingPunct="1">
        <a:spcBef>
          <a:spcPts val="853"/>
        </a:spcBef>
        <a:buClr>
          <a:schemeClr val="accent1">
            <a:lumMod val="60000"/>
            <a:lumOff val="40000"/>
          </a:schemeClr>
        </a:buClr>
        <a:buSzPct val="110000"/>
        <a:buFont typeface="Wingdings 2" pitchFamily="18" charset="2"/>
        <a:buChar char=""/>
        <a:defRPr sz="2800" kern="1200">
          <a:solidFill>
            <a:schemeClr val="tx1">
              <a:lumMod val="65000"/>
              <a:lumOff val="35000"/>
            </a:schemeClr>
          </a:solidFill>
          <a:latin typeface="+mn-lt"/>
          <a:ea typeface="+mn-ea"/>
          <a:cs typeface="+mn-cs"/>
        </a:defRPr>
      </a:lvl3pPr>
      <a:lvl4pPr marL="1796707" indent="-419833" algn="l" defTabSz="1300125" rtl="0" eaLnBrk="1" latinLnBrk="0" hangingPunct="1">
        <a:spcBef>
          <a:spcPts val="853"/>
        </a:spcBef>
        <a:buClr>
          <a:schemeClr val="accent1">
            <a:lumMod val="75000"/>
          </a:schemeClr>
        </a:buClr>
        <a:buSzPct val="110000"/>
        <a:buFont typeface="Wingdings 2" pitchFamily="18" charset="2"/>
        <a:buChar char=""/>
        <a:defRPr sz="2600" kern="1200">
          <a:solidFill>
            <a:schemeClr val="tx1">
              <a:lumMod val="65000"/>
              <a:lumOff val="35000"/>
            </a:schemeClr>
          </a:solidFill>
          <a:latin typeface="+mn-lt"/>
          <a:ea typeface="+mn-ea"/>
          <a:cs typeface="+mn-cs"/>
        </a:defRPr>
      </a:lvl4pPr>
      <a:lvl5pPr marL="2198479" indent="-401776" algn="l" defTabSz="1300125" rtl="0" eaLnBrk="1" latinLnBrk="0" hangingPunct="1">
        <a:spcBef>
          <a:spcPts val="853"/>
        </a:spcBef>
        <a:buClr>
          <a:schemeClr val="accent1">
            <a:lumMod val="60000"/>
            <a:lumOff val="40000"/>
          </a:schemeClr>
        </a:buClr>
        <a:buSzPct val="110000"/>
        <a:buFont typeface="Wingdings 2" pitchFamily="18" charset="2"/>
        <a:buChar char=""/>
        <a:defRPr sz="2600" kern="1200">
          <a:solidFill>
            <a:schemeClr val="tx1">
              <a:lumMod val="65000"/>
              <a:lumOff val="35000"/>
            </a:schemeClr>
          </a:solidFill>
          <a:latin typeface="+mn-lt"/>
          <a:ea typeface="+mn-ea"/>
          <a:cs typeface="+mn-cs"/>
        </a:defRPr>
      </a:lvl5pPr>
      <a:lvl6pPr marL="2600254" indent="-401776" algn="l" defTabSz="1300125" rtl="0" eaLnBrk="1" latinLnBrk="0" hangingPunct="1">
        <a:spcBef>
          <a:spcPct val="20000"/>
        </a:spcBef>
        <a:buClr>
          <a:schemeClr val="accent2"/>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6pPr>
      <a:lvl7pPr marL="3011053" indent="-401776" algn="l" defTabSz="1300125" rtl="0" eaLnBrk="1" latinLnBrk="0" hangingPunct="1">
        <a:spcBef>
          <a:spcPct val="20000"/>
        </a:spcBef>
        <a:buClr>
          <a:schemeClr val="accent1">
            <a:lumMod val="60000"/>
            <a:lumOff val="40000"/>
          </a:schemeClr>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7pPr>
      <a:lvl8pPr marL="3410575" indent="-401776" algn="l" defTabSz="1300125" rtl="0" eaLnBrk="1" latinLnBrk="0" hangingPunct="1">
        <a:spcBef>
          <a:spcPct val="20000"/>
        </a:spcBef>
        <a:buClr>
          <a:schemeClr val="accent2"/>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8pPr>
      <a:lvl9pPr marL="3823639" indent="-401776" algn="l" defTabSz="1300125" rtl="0" eaLnBrk="1" latinLnBrk="0" hangingPunct="1">
        <a:spcBef>
          <a:spcPct val="20000"/>
        </a:spcBef>
        <a:buClr>
          <a:schemeClr val="accent1">
            <a:lumMod val="60000"/>
            <a:lumOff val="40000"/>
          </a:schemeClr>
        </a:buClr>
        <a:buSzPct val="110000"/>
        <a:buFont typeface="Wingdings 2" pitchFamily="18" charset="2"/>
        <a:buChar char=""/>
        <a:defRPr lang="en-US" sz="2600" kern="1200" dirty="0">
          <a:solidFill>
            <a:schemeClr val="tx1">
              <a:lumMod val="65000"/>
              <a:lumOff val="35000"/>
            </a:schemeClr>
          </a:solidFill>
          <a:latin typeface="+mn-lt"/>
          <a:ea typeface="+mn-ea"/>
          <a:cs typeface="+mn-cs"/>
        </a:defRPr>
      </a:lvl9pPr>
    </p:bodyStyle>
    <p:otherStyle>
      <a:defPPr>
        <a:defRPr/>
      </a:defPPr>
      <a:lvl1pPr marL="0" algn="l" defTabSz="1300125" rtl="0" eaLnBrk="1" latinLnBrk="0" hangingPunct="1">
        <a:defRPr sz="2600" kern="1200">
          <a:solidFill>
            <a:schemeClr val="tx1"/>
          </a:solidFill>
          <a:latin typeface="+mn-lt"/>
          <a:ea typeface="+mn-ea"/>
          <a:cs typeface="+mn-cs"/>
        </a:defRPr>
      </a:lvl1pPr>
      <a:lvl2pPr marL="650062" algn="l" defTabSz="1300125" rtl="0" eaLnBrk="1" latinLnBrk="0" hangingPunct="1">
        <a:defRPr sz="2600" kern="1200">
          <a:solidFill>
            <a:schemeClr val="tx1"/>
          </a:solidFill>
          <a:latin typeface="+mn-lt"/>
          <a:ea typeface="+mn-ea"/>
          <a:cs typeface="+mn-cs"/>
        </a:defRPr>
      </a:lvl2pPr>
      <a:lvl3pPr marL="1300125" algn="l" defTabSz="1300125" rtl="0" eaLnBrk="1" latinLnBrk="0" hangingPunct="1">
        <a:defRPr sz="2600" kern="1200">
          <a:solidFill>
            <a:schemeClr val="tx1"/>
          </a:solidFill>
          <a:latin typeface="+mn-lt"/>
          <a:ea typeface="+mn-ea"/>
          <a:cs typeface="+mn-cs"/>
        </a:defRPr>
      </a:lvl3pPr>
      <a:lvl4pPr marL="1950192" algn="l" defTabSz="1300125" rtl="0" eaLnBrk="1" latinLnBrk="0" hangingPunct="1">
        <a:defRPr sz="2600" kern="1200">
          <a:solidFill>
            <a:schemeClr val="tx1"/>
          </a:solidFill>
          <a:latin typeface="+mn-lt"/>
          <a:ea typeface="+mn-ea"/>
          <a:cs typeface="+mn-cs"/>
        </a:defRPr>
      </a:lvl4pPr>
      <a:lvl5pPr marL="2600254" algn="l" defTabSz="1300125" rtl="0" eaLnBrk="1" latinLnBrk="0" hangingPunct="1">
        <a:defRPr sz="2600" kern="1200">
          <a:solidFill>
            <a:schemeClr val="tx1"/>
          </a:solidFill>
          <a:latin typeface="+mn-lt"/>
          <a:ea typeface="+mn-ea"/>
          <a:cs typeface="+mn-cs"/>
        </a:defRPr>
      </a:lvl5pPr>
      <a:lvl6pPr marL="3250317" algn="l" defTabSz="1300125" rtl="0" eaLnBrk="1" latinLnBrk="0" hangingPunct="1">
        <a:defRPr sz="2600" kern="1200">
          <a:solidFill>
            <a:schemeClr val="tx1"/>
          </a:solidFill>
          <a:latin typeface="+mn-lt"/>
          <a:ea typeface="+mn-ea"/>
          <a:cs typeface="+mn-cs"/>
        </a:defRPr>
      </a:lvl6pPr>
      <a:lvl7pPr marL="3900384" algn="l" defTabSz="1300125" rtl="0" eaLnBrk="1" latinLnBrk="0" hangingPunct="1">
        <a:defRPr sz="2600" kern="1200">
          <a:solidFill>
            <a:schemeClr val="tx1"/>
          </a:solidFill>
          <a:latin typeface="+mn-lt"/>
          <a:ea typeface="+mn-ea"/>
          <a:cs typeface="+mn-cs"/>
        </a:defRPr>
      </a:lvl7pPr>
      <a:lvl8pPr marL="4550443" algn="l" defTabSz="1300125" rtl="0" eaLnBrk="1" latinLnBrk="0" hangingPunct="1">
        <a:defRPr sz="2600" kern="1200">
          <a:solidFill>
            <a:schemeClr val="tx1"/>
          </a:solidFill>
          <a:latin typeface="+mn-lt"/>
          <a:ea typeface="+mn-ea"/>
          <a:cs typeface="+mn-cs"/>
        </a:defRPr>
      </a:lvl8pPr>
      <a:lvl9pPr marL="5200509" algn="l" defTabSz="130012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1.emf"/><Relationship Id="rId5" Type="http://schemas.openxmlformats.org/officeDocument/2006/relationships/oleObject" Target="../embeddings/oleObject2.bin"/><Relationship Id="rId6" Type="http://schemas.openxmlformats.org/officeDocument/2006/relationships/image" Target="../media/image22.emf"/><Relationship Id="rId7" Type="http://schemas.openxmlformats.org/officeDocument/2006/relationships/oleObject" Target="../embeddings/oleObject3.bin"/><Relationship Id="rId8" Type="http://schemas.openxmlformats.org/officeDocument/2006/relationships/image" Target="../media/image23.emf"/><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t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34"/>
          <p:cNvSpPr>
            <a:spLocks noGrp="1"/>
          </p:cNvSpPr>
          <p:nvPr>
            <p:ph type="title"/>
          </p:nvPr>
        </p:nvSpPr>
        <p:spPr>
          <a:xfrm>
            <a:off x="1946473" y="381001"/>
            <a:ext cx="9111854" cy="2344936"/>
          </a:xfrm>
          <a:prstGeom prst="rect">
            <a:avLst/>
          </a:prstGeom>
        </p:spPr>
        <p:txBody>
          <a:bodyPr/>
          <a:lstStyle>
            <a:lvl1pPr defTabSz="531622">
              <a:defRPr sz="7280"/>
            </a:lvl1pPr>
          </a:lstStyle>
          <a:p>
            <a:pPr lvl="0">
              <a:defRPr sz="1800">
                <a:solidFill>
                  <a:srgbClr val="000000"/>
                </a:solidFill>
              </a:defRPr>
            </a:pPr>
            <a:r>
              <a:rPr sz="7300" dirty="0">
                <a:solidFill>
                  <a:schemeClr val="bg2">
                    <a:lumMod val="50000"/>
                  </a:schemeClr>
                </a:solidFill>
              </a:rPr>
              <a:t>Destructive Testing of Lithium Ion Cells</a:t>
            </a:r>
          </a:p>
        </p:txBody>
      </p:sp>
      <p:sp>
        <p:nvSpPr>
          <p:cNvPr id="36" name="Shape 36"/>
          <p:cNvSpPr/>
          <p:nvPr/>
        </p:nvSpPr>
        <p:spPr>
          <a:xfrm>
            <a:off x="6406775" y="7293868"/>
            <a:ext cx="2324863" cy="279401"/>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1200">
                <a:solidFill>
                  <a:srgbClr val="000000"/>
                </a:solidFill>
              </a:defRPr>
            </a:lvl1pPr>
          </a:lstStyle>
          <a:p>
            <a:pPr lvl="0">
              <a:defRPr sz="1800"/>
            </a:pPr>
            <a:r>
              <a:rPr sz="1100"/>
              <a:t>www.evaluationengineering.com</a:t>
            </a:r>
          </a:p>
        </p:txBody>
      </p:sp>
      <p:pic>
        <p:nvPicPr>
          <p:cNvPr id="37" name="Paul and Jon Li Batt Testing.png"/>
          <p:cNvPicPr/>
          <p:nvPr/>
        </p:nvPicPr>
        <p:blipFill>
          <a:blip r:embed="rId2">
            <a:extLst/>
          </a:blip>
          <a:srcRect l="7" r="7"/>
          <a:stretch>
            <a:fillRect/>
          </a:stretch>
        </p:blipFill>
        <p:spPr>
          <a:xfrm>
            <a:off x="2903221" y="2745041"/>
            <a:ext cx="7198360" cy="5376555"/>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178517" y="8490090"/>
            <a:ext cx="6456515" cy="830997"/>
          </a:xfrm>
          <a:prstGeom prst="rect">
            <a:avLst/>
          </a:prstGeom>
          <a:noFill/>
        </p:spPr>
        <p:txBody>
          <a:bodyPr wrap="none" rtlCol="0">
            <a:spAutoFit/>
          </a:bodyPr>
          <a:lstStyle/>
          <a:p>
            <a:r>
              <a:rPr lang="en-US" sz="2400" dirty="0" smtClean="0">
                <a:solidFill>
                  <a:schemeClr val="tx1">
                    <a:lumMod val="65000"/>
                    <a:lumOff val="35000"/>
                  </a:schemeClr>
                </a:solidFill>
              </a:rPr>
              <a:t>Paul McGill and Jon Erickson</a:t>
            </a:r>
          </a:p>
          <a:p>
            <a:r>
              <a:rPr lang="en-US" sz="2400" dirty="0" smtClean="0">
                <a:solidFill>
                  <a:schemeClr val="tx1">
                    <a:lumMod val="65000"/>
                    <a:lumOff val="35000"/>
                  </a:schemeClr>
                </a:solidFill>
              </a:rPr>
              <a:t>Monterey Bay Aquarium Research Institute</a:t>
            </a:r>
            <a:endParaRPr lang="en-US" sz="2400" dirty="0">
              <a:solidFill>
                <a:schemeClr val="tx1">
                  <a:lumMod val="65000"/>
                  <a:lumOff val="35000"/>
                </a:schemeClr>
              </a:solidFill>
            </a:endParaRPr>
          </a:p>
        </p:txBody>
      </p:sp>
      <p:sp>
        <p:nvSpPr>
          <p:cNvPr id="6" name="Shape 58"/>
          <p:cNvSpPr/>
          <p:nvPr/>
        </p:nvSpPr>
        <p:spPr>
          <a:xfrm>
            <a:off x="8984132" y="7734487"/>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81191" y="914401"/>
            <a:ext cx="11437904" cy="1140048"/>
          </a:xfrm>
        </p:spPr>
        <p:txBody>
          <a:bodyPr/>
          <a:lstStyle/>
          <a:p>
            <a:r>
              <a:rPr lang="en-US" dirty="0" smtClean="0"/>
              <a:t>Cell failure in an MBARI AUV</a:t>
            </a:r>
            <a:endParaRPr lang="en-US" dirty="0"/>
          </a:p>
        </p:txBody>
      </p:sp>
      <p:sp>
        <p:nvSpPr>
          <p:cNvPr id="7" name="Content Placeholder 6"/>
          <p:cNvSpPr>
            <a:spLocks noGrp="1"/>
          </p:cNvSpPr>
          <p:nvPr>
            <p:ph idx="1"/>
          </p:nvPr>
        </p:nvSpPr>
        <p:spPr>
          <a:xfrm>
            <a:off x="781191" y="2275842"/>
            <a:ext cx="11437904" cy="5276426"/>
          </a:xfrm>
        </p:spPr>
        <p:txBody>
          <a:bodyPr>
            <a:normAutofit/>
          </a:bodyPr>
          <a:lstStyle/>
          <a:p>
            <a:r>
              <a:rPr lang="en-US" dirty="0" smtClean="0"/>
              <a:t>Is a Li </a:t>
            </a:r>
            <a:r>
              <a:rPr lang="en-US" dirty="0" smtClean="0"/>
              <a:t>battery failure </a:t>
            </a:r>
            <a:r>
              <a:rPr lang="en-US" dirty="0" smtClean="0"/>
              <a:t>in an AUV survivable?</a:t>
            </a:r>
          </a:p>
          <a:p>
            <a:r>
              <a:rPr lang="en-US" dirty="0" smtClean="0"/>
              <a:t>Will a single-cell failure </a:t>
            </a:r>
            <a:r>
              <a:rPr lang="en-US" dirty="0" smtClean="0"/>
              <a:t>propagate?</a:t>
            </a:r>
            <a:endParaRPr lang="en-US" dirty="0" smtClean="0"/>
          </a:p>
          <a:p>
            <a:r>
              <a:rPr lang="en-US" dirty="0" smtClean="0"/>
              <a:t>How much gas at what temperatures is produced?</a:t>
            </a:r>
          </a:p>
          <a:p>
            <a:r>
              <a:rPr lang="en-US" dirty="0" smtClean="0"/>
              <a:t>Can combustion gases </a:t>
            </a:r>
            <a:r>
              <a:rPr lang="en-US" dirty="0" smtClean="0"/>
              <a:t>be vented outboard?</a:t>
            </a:r>
          </a:p>
          <a:p>
            <a:r>
              <a:rPr lang="en-US" dirty="0" smtClean="0"/>
              <a:t>Will particulates foul a pressure relief valve?</a:t>
            </a:r>
          </a:p>
        </p:txBody>
      </p:sp>
    </p:spTree>
    <p:extLst>
      <p:ext uri="{BB962C8B-B14F-4D97-AF65-F5344CB8AC3E}">
        <p14:creationId xmlns:p14="http://schemas.microsoft.com/office/powerpoint/2010/main" val="417674570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8"/>
          <p:cNvSpPr txBox="1">
            <a:spLocks/>
          </p:cNvSpPr>
          <p:nvPr/>
        </p:nvSpPr>
        <p:spPr>
          <a:xfrm>
            <a:off x="952501" y="406402"/>
            <a:ext cx="11099800" cy="1305520"/>
          </a:xfrm>
          <a:prstGeom prst="rect">
            <a:avLst/>
          </a:prstGeom>
        </p:spPr>
        <p:txBody>
          <a:bodyPr lIns="91425" tIns="45712" rIns="91425" bIns="45712"/>
          <a:lstStyle>
            <a:lvl1pPr algn="ctr" defTabSz="578358" rtl="0" eaLnBrk="1" latinLnBrk="0" hangingPunct="1">
              <a:spcBef>
                <a:spcPct val="0"/>
              </a:spcBef>
              <a:buNone/>
              <a:defRPr sz="7919" kern="1200">
                <a:solidFill>
                  <a:schemeClr val="accent1"/>
                </a:solidFill>
                <a:latin typeface="+mj-lt"/>
                <a:ea typeface="+mj-ea"/>
                <a:cs typeface="+mj-cs"/>
              </a:defRPr>
            </a:lvl1pPr>
          </a:lstStyle>
          <a:p>
            <a:pPr>
              <a:defRPr sz="1800">
                <a:solidFill>
                  <a:srgbClr val="000000"/>
                </a:solidFill>
              </a:defRPr>
            </a:pPr>
            <a:r>
              <a:rPr lang="en-US" sz="8000" dirty="0">
                <a:solidFill>
                  <a:schemeClr val="bg2">
                    <a:lumMod val="50000"/>
                  </a:schemeClr>
                </a:solidFill>
              </a:rPr>
              <a:t>Testing Goals</a:t>
            </a:r>
          </a:p>
        </p:txBody>
      </p:sp>
      <p:sp>
        <p:nvSpPr>
          <p:cNvPr id="4" name="Content Placeholder 6"/>
          <p:cNvSpPr txBox="1">
            <a:spLocks/>
          </p:cNvSpPr>
          <p:nvPr/>
        </p:nvSpPr>
        <p:spPr>
          <a:xfrm>
            <a:off x="781191" y="2275840"/>
            <a:ext cx="11437904" cy="4395893"/>
          </a:xfrm>
          <a:prstGeom prst="rect">
            <a:avLst/>
          </a:prstGeom>
        </p:spPr>
        <p:txBody>
          <a:bodyPr vert="horz" lIns="130012" tIns="65007" rIns="130012" bIns="65007" rtlCol="0">
            <a:normAutofit fontScale="92500" lnSpcReduction="20000"/>
          </a:bodyPr>
          <a:lstStyle>
            <a:lvl1pPr marL="496627" indent="-496627" algn="l" defTabSz="1300259" rtl="0" eaLnBrk="1" latinLnBrk="0" hangingPunct="1">
              <a:spcBef>
                <a:spcPts val="2844"/>
              </a:spcBef>
              <a:buClr>
                <a:schemeClr val="accent1">
                  <a:lumMod val="60000"/>
                  <a:lumOff val="40000"/>
                </a:schemeClr>
              </a:buClr>
              <a:buSzPct val="110000"/>
              <a:buFont typeface="Wingdings 2" pitchFamily="18" charset="2"/>
              <a:buChar char=""/>
              <a:defRPr sz="3400" kern="1200">
                <a:solidFill>
                  <a:schemeClr val="tx1">
                    <a:lumMod val="65000"/>
                    <a:lumOff val="35000"/>
                  </a:schemeClr>
                </a:solidFill>
                <a:latin typeface="+mn-lt"/>
                <a:ea typeface="+mn-ea"/>
                <a:cs typeface="+mn-cs"/>
              </a:defRPr>
            </a:lvl1pPr>
            <a:lvl2pPr marL="975195" indent="-478567" algn="l" defTabSz="1300259" rtl="0" eaLnBrk="1" latinLnBrk="0" hangingPunct="1">
              <a:spcBef>
                <a:spcPts val="853"/>
              </a:spcBef>
              <a:buClr>
                <a:schemeClr val="accent1">
                  <a:lumMod val="75000"/>
                </a:schemeClr>
              </a:buClr>
              <a:buSzPct val="110000"/>
              <a:buFont typeface="Wingdings 2" pitchFamily="18" charset="2"/>
              <a:buChar char=""/>
              <a:defRPr sz="3100" kern="1200">
                <a:solidFill>
                  <a:schemeClr val="tx1">
                    <a:lumMod val="65000"/>
                    <a:lumOff val="35000"/>
                  </a:schemeClr>
                </a:solidFill>
                <a:latin typeface="+mn-lt"/>
                <a:ea typeface="+mn-ea"/>
                <a:cs typeface="+mn-cs"/>
              </a:defRPr>
            </a:lvl2pPr>
            <a:lvl3pPr marL="1377011" indent="-401817" algn="l" defTabSz="1300259" rtl="0" eaLnBrk="1" latinLnBrk="0" hangingPunct="1">
              <a:spcBef>
                <a:spcPts val="853"/>
              </a:spcBef>
              <a:buClr>
                <a:schemeClr val="accent1">
                  <a:lumMod val="60000"/>
                  <a:lumOff val="40000"/>
                </a:schemeClr>
              </a:buClr>
              <a:buSzPct val="110000"/>
              <a:buFont typeface="Wingdings 2" pitchFamily="18" charset="2"/>
              <a:buChar char=""/>
              <a:defRPr sz="2800" kern="1200">
                <a:solidFill>
                  <a:schemeClr val="tx1">
                    <a:lumMod val="65000"/>
                    <a:lumOff val="35000"/>
                  </a:schemeClr>
                </a:solidFill>
                <a:latin typeface="+mn-lt"/>
                <a:ea typeface="+mn-ea"/>
                <a:cs typeface="+mn-cs"/>
              </a:defRPr>
            </a:lvl3pPr>
            <a:lvl4pPr marL="1796889" indent="-419876" algn="l" defTabSz="1300259" rtl="0" eaLnBrk="1" latinLnBrk="0" hangingPunct="1">
              <a:spcBef>
                <a:spcPts val="853"/>
              </a:spcBef>
              <a:buClr>
                <a:schemeClr val="accent1">
                  <a:lumMod val="75000"/>
                </a:schemeClr>
              </a:buClr>
              <a:buSzPct val="110000"/>
              <a:buFont typeface="Wingdings 2" pitchFamily="18" charset="2"/>
              <a:buChar char=""/>
              <a:defRPr sz="2600" kern="1200">
                <a:solidFill>
                  <a:schemeClr val="tx1">
                    <a:lumMod val="65000"/>
                    <a:lumOff val="35000"/>
                  </a:schemeClr>
                </a:solidFill>
                <a:latin typeface="+mn-lt"/>
                <a:ea typeface="+mn-ea"/>
                <a:cs typeface="+mn-cs"/>
              </a:defRPr>
            </a:lvl4pPr>
            <a:lvl5pPr marL="2198704" indent="-401817" algn="l" defTabSz="1300259" rtl="0" eaLnBrk="1" latinLnBrk="0" hangingPunct="1">
              <a:spcBef>
                <a:spcPts val="853"/>
              </a:spcBef>
              <a:buClr>
                <a:schemeClr val="accent1">
                  <a:lumMod val="60000"/>
                  <a:lumOff val="40000"/>
                </a:schemeClr>
              </a:buClr>
              <a:buSzPct val="110000"/>
              <a:buFont typeface="Wingdings 2" pitchFamily="18" charset="2"/>
              <a:buChar char=""/>
              <a:defRPr sz="2600" kern="1200">
                <a:solidFill>
                  <a:schemeClr val="tx1">
                    <a:lumMod val="65000"/>
                    <a:lumOff val="35000"/>
                  </a:schemeClr>
                </a:solidFill>
                <a:latin typeface="+mn-lt"/>
                <a:ea typeface="+mn-ea"/>
                <a:cs typeface="+mn-cs"/>
              </a:defRPr>
            </a:lvl5pPr>
            <a:lvl6pPr marL="2600520" indent="-401817" algn="l" defTabSz="1300259" rtl="0" eaLnBrk="1" latinLnBrk="0" hangingPunct="1">
              <a:spcBef>
                <a:spcPct val="20000"/>
              </a:spcBef>
              <a:buClr>
                <a:schemeClr val="accent2"/>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6pPr>
            <a:lvl7pPr marL="3011363" indent="-401817" algn="l" defTabSz="1300259" rtl="0" eaLnBrk="1" latinLnBrk="0" hangingPunct="1">
              <a:spcBef>
                <a:spcPct val="20000"/>
              </a:spcBef>
              <a:buClr>
                <a:schemeClr val="accent1">
                  <a:lumMod val="60000"/>
                  <a:lumOff val="40000"/>
                </a:schemeClr>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7pPr>
            <a:lvl8pPr marL="3410925" indent="-401817" algn="l" defTabSz="1300259" rtl="0" eaLnBrk="1" latinLnBrk="0" hangingPunct="1">
              <a:spcBef>
                <a:spcPct val="20000"/>
              </a:spcBef>
              <a:buClr>
                <a:schemeClr val="accent2"/>
              </a:buClr>
              <a:buSzPct val="110000"/>
              <a:buFont typeface="Wingdings 2" pitchFamily="18" charset="2"/>
              <a:buChar char=""/>
              <a:defRPr lang="en-US" sz="2600" kern="1200" dirty="0" smtClean="0">
                <a:solidFill>
                  <a:schemeClr val="tx1">
                    <a:lumMod val="65000"/>
                    <a:lumOff val="35000"/>
                  </a:schemeClr>
                </a:solidFill>
                <a:latin typeface="+mn-lt"/>
                <a:ea typeface="+mn-ea"/>
                <a:cs typeface="+mn-cs"/>
              </a:defRPr>
            </a:lvl8pPr>
            <a:lvl9pPr marL="3824030" indent="-401817" algn="l" defTabSz="1300259" rtl="0" eaLnBrk="1" latinLnBrk="0" hangingPunct="1">
              <a:spcBef>
                <a:spcPct val="20000"/>
              </a:spcBef>
              <a:buClr>
                <a:schemeClr val="accent1">
                  <a:lumMod val="60000"/>
                  <a:lumOff val="40000"/>
                </a:schemeClr>
              </a:buClr>
              <a:buSzPct val="110000"/>
              <a:buFont typeface="Wingdings 2" pitchFamily="18" charset="2"/>
              <a:buChar char=""/>
              <a:defRPr lang="en-US" sz="2600" kern="1200" dirty="0">
                <a:solidFill>
                  <a:schemeClr val="tx1">
                    <a:lumMod val="65000"/>
                    <a:lumOff val="35000"/>
                  </a:schemeClr>
                </a:solidFill>
                <a:latin typeface="+mn-lt"/>
                <a:ea typeface="+mn-ea"/>
                <a:cs typeface="+mn-cs"/>
              </a:defRPr>
            </a:lvl9pPr>
          </a:lstStyle>
          <a:p>
            <a:pPr marL="0" lvl="1" indent="0">
              <a:spcBef>
                <a:spcPts val="2844"/>
              </a:spcBef>
              <a:buClr>
                <a:schemeClr val="accent1">
                  <a:lumMod val="60000"/>
                  <a:lumOff val="40000"/>
                </a:schemeClr>
              </a:buClr>
              <a:buNone/>
            </a:pPr>
            <a:r>
              <a:rPr lang="en-US" sz="3800" dirty="0"/>
              <a:t>Determine the following:</a:t>
            </a:r>
          </a:p>
          <a:p>
            <a:pPr marL="496575" lvl="1" indent="-496575">
              <a:spcBef>
                <a:spcPts val="2844"/>
              </a:spcBef>
              <a:buClr>
                <a:schemeClr val="accent1">
                  <a:lumMod val="60000"/>
                  <a:lumOff val="40000"/>
                </a:schemeClr>
              </a:buClr>
            </a:pPr>
            <a:r>
              <a:rPr lang="en-US" sz="3800" dirty="0"/>
              <a:t>Temperature at which thermal runaway begins</a:t>
            </a:r>
          </a:p>
          <a:p>
            <a:pPr marL="496575" lvl="1" indent="-496575">
              <a:spcBef>
                <a:spcPts val="2844"/>
              </a:spcBef>
              <a:buClr>
                <a:schemeClr val="accent1">
                  <a:lumMod val="60000"/>
                  <a:lumOff val="40000"/>
                </a:schemeClr>
              </a:buClr>
            </a:pPr>
            <a:r>
              <a:rPr lang="en-US" sz="3800" dirty="0"/>
              <a:t>Temperature of gases produced</a:t>
            </a:r>
          </a:p>
          <a:p>
            <a:pPr marL="496575" lvl="1" indent="-496575">
              <a:spcBef>
                <a:spcPts val="2844"/>
              </a:spcBef>
              <a:buClr>
                <a:schemeClr val="accent1">
                  <a:lumMod val="60000"/>
                  <a:lumOff val="40000"/>
                </a:schemeClr>
              </a:buClr>
            </a:pPr>
            <a:r>
              <a:rPr lang="en-US" sz="3800" dirty="0"/>
              <a:t>Volume of gases produced</a:t>
            </a:r>
          </a:p>
          <a:p>
            <a:pPr marL="496575" lvl="1" indent="-496575">
              <a:spcBef>
                <a:spcPts val="2844"/>
              </a:spcBef>
              <a:buClr>
                <a:schemeClr val="accent1">
                  <a:lumMod val="60000"/>
                  <a:lumOff val="40000"/>
                </a:schemeClr>
              </a:buClr>
            </a:pPr>
            <a:r>
              <a:rPr lang="en-US" sz="3800" dirty="0"/>
              <a:t>Likelihood that thermal runaway propagates from cell to cell</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asted-image.pdf"/>
          <p:cNvPicPr/>
          <p:nvPr/>
        </p:nvPicPr>
        <p:blipFill>
          <a:blip r:embed="rId2">
            <a:extLst/>
          </a:blip>
          <a:stretch>
            <a:fillRect/>
          </a:stretch>
        </p:blipFill>
        <p:spPr>
          <a:xfrm>
            <a:off x="-1" y="-487361"/>
            <a:ext cx="13004801" cy="10049166"/>
          </a:xfrm>
          <a:prstGeom prst="rect">
            <a:avLst/>
          </a:prstGeom>
          <a:ln w="12700">
            <a:miter lim="400000"/>
          </a:ln>
        </p:spPr>
      </p:pic>
      <p:sp>
        <p:nvSpPr>
          <p:cNvPr id="72" name="Shape 72"/>
          <p:cNvSpPr/>
          <p:nvPr/>
        </p:nvSpPr>
        <p:spPr>
          <a:xfrm>
            <a:off x="156586" y="8951971"/>
            <a:ext cx="12265397" cy="841256"/>
          </a:xfrm>
          <a:prstGeom prst="rect">
            <a:avLst/>
          </a:prstGeom>
          <a:ln w="12700">
            <a:miter lim="400000"/>
          </a:ln>
          <a:extLst>
            <a:ext uri="{C572A759-6A51-4108-AA02-DFA0A04FC94B}">
              <ma14:wrappingTextBoxFlag xmlns:ma14="http://schemas.microsoft.com/office/mac/drawingml/2011/main" val="1"/>
            </a:ext>
          </a:extLst>
        </p:spPr>
        <p:txBody>
          <a:bodyPr wrap="square" lIns="50785" tIns="50785" rIns="50785" bIns="50785" anchor="ctr">
            <a:spAutoFit/>
          </a:bodyPr>
          <a:lstStyle>
            <a:lvl1pPr>
              <a:defRPr sz="2200"/>
            </a:lvl1pPr>
          </a:lstStyle>
          <a:p>
            <a:pPr lvl="0">
              <a:defRPr sz="1800">
                <a:solidFill>
                  <a:srgbClr val="000000"/>
                </a:solidFill>
              </a:defRPr>
            </a:pPr>
            <a:r>
              <a:rPr sz="2400" dirty="0">
                <a:solidFill>
                  <a:schemeClr val="tx1">
                    <a:lumMod val="65000"/>
                    <a:lumOff val="35000"/>
                  </a:schemeClr>
                </a:solidFill>
              </a:rPr>
              <a:t>http://www.ntsb.gov/news/events/2013/batteryforum/presentations/Doughty%20Sandia%20Presentation%20-%20Battery%20Forum.pdf</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1758" y="0"/>
            <a:ext cx="10809308" cy="9001205"/>
          </a:xfrm>
          <a:prstGeom prst="rect">
            <a:avLst/>
          </a:prstGeom>
        </p:spPr>
      </p:pic>
      <p:sp>
        <p:nvSpPr>
          <p:cNvPr id="3" name="TextBox 2"/>
          <p:cNvSpPr txBox="1"/>
          <p:nvPr/>
        </p:nvSpPr>
        <p:spPr>
          <a:xfrm>
            <a:off x="0" y="8834133"/>
            <a:ext cx="13004800" cy="869980"/>
          </a:xfrm>
          <a:prstGeom prst="rect">
            <a:avLst/>
          </a:prstGeom>
          <a:noFill/>
        </p:spPr>
        <p:txBody>
          <a:bodyPr wrap="square" lIns="130039" tIns="65020" rIns="130039" bIns="65020" rtlCol="0">
            <a:spAutoFit/>
          </a:bodyPr>
          <a:lstStyle/>
          <a:p>
            <a:r>
              <a:rPr lang="en-US" sz="2400" dirty="0">
                <a:solidFill>
                  <a:schemeClr val="tx1">
                    <a:lumMod val="65000"/>
                    <a:lumOff val="35000"/>
                  </a:schemeClr>
                </a:solidFill>
              </a:rPr>
              <a:t>S. Harris, et al. </a:t>
            </a:r>
            <a:r>
              <a:rPr lang="en-US" sz="2400" dirty="0" smtClean="0">
                <a:solidFill>
                  <a:schemeClr val="tx1">
                    <a:lumMod val="65000"/>
                    <a:lumOff val="35000"/>
                  </a:schemeClr>
                </a:solidFill>
              </a:rPr>
              <a:t>(2009</a:t>
            </a:r>
            <a:r>
              <a:rPr lang="en-US" sz="2400" dirty="0">
                <a:solidFill>
                  <a:schemeClr val="tx1">
                    <a:lumMod val="65000"/>
                    <a:lumOff val="35000"/>
                  </a:schemeClr>
                </a:solidFill>
              </a:rPr>
              <a:t>)</a:t>
            </a:r>
            <a:r>
              <a:rPr lang="en-US" sz="2400" dirty="0" smtClean="0">
                <a:solidFill>
                  <a:schemeClr val="tx1">
                    <a:lumMod val="65000"/>
                    <a:lumOff val="35000"/>
                  </a:schemeClr>
                </a:solidFill>
              </a:rPr>
              <a:t>, </a:t>
            </a:r>
            <a:r>
              <a:rPr lang="en-US" sz="2400" dirty="0">
                <a:solidFill>
                  <a:schemeClr val="tx1">
                    <a:lumMod val="65000"/>
                    <a:lumOff val="35000"/>
                  </a:schemeClr>
                </a:solidFill>
              </a:rPr>
              <a:t>A combustion chemistry analysis of carbonate solvents used in Li-ion batteries </a:t>
            </a:r>
          </a:p>
        </p:txBody>
      </p:sp>
    </p:spTree>
    <p:extLst>
      <p:ext uri="{BB962C8B-B14F-4D97-AF65-F5344CB8AC3E}">
        <p14:creationId xmlns:p14="http://schemas.microsoft.com/office/powerpoint/2010/main" val="15094002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94978" y="2475957"/>
            <a:ext cx="10652254" cy="4267829"/>
          </a:xfrm>
          <a:prstGeom prst="rect">
            <a:avLst/>
          </a:prstGeom>
          <a:noFill/>
        </p:spPr>
        <p:txBody>
          <a:bodyPr wrap="square" lIns="130019" tIns="65010" rIns="130019" bIns="65010" rtlCol="0">
            <a:spAutoFit/>
          </a:bodyPr>
          <a:lstStyle/>
          <a:p>
            <a:pPr algn="l"/>
            <a:r>
              <a:rPr lang="en-US" dirty="0" smtClean="0">
                <a:solidFill>
                  <a:schemeClr val="tx1">
                    <a:lumMod val="65000"/>
                    <a:lumOff val="35000"/>
                  </a:schemeClr>
                </a:solidFill>
              </a:rPr>
              <a:t>“Field </a:t>
            </a:r>
            <a:r>
              <a:rPr lang="en-US" dirty="0">
                <a:solidFill>
                  <a:schemeClr val="tx1">
                    <a:lumMod val="65000"/>
                    <a:lumOff val="35000"/>
                  </a:schemeClr>
                </a:solidFill>
              </a:rPr>
              <a:t>failures arising from manufacturing defects that cause </a:t>
            </a:r>
            <a:r>
              <a:rPr lang="en-US" i="1" dirty="0">
                <a:solidFill>
                  <a:schemeClr val="tx1">
                    <a:lumMod val="65000"/>
                    <a:lumOff val="35000"/>
                  </a:schemeClr>
                </a:solidFill>
              </a:rPr>
              <a:t>internal short circuits </a:t>
            </a:r>
            <a:r>
              <a:rPr lang="en-US" dirty="0">
                <a:solidFill>
                  <a:schemeClr val="tx1">
                    <a:lumMod val="65000"/>
                    <a:lumOff val="35000"/>
                  </a:schemeClr>
                </a:solidFill>
              </a:rPr>
              <a:t>have very low probabilities of occurrence (estimates for 18650-size cells that fail catastrophically are 1 in 10 million cells to 1 in 40 million cells)</a:t>
            </a:r>
            <a:r>
              <a:rPr lang="en-US" dirty="0" smtClean="0">
                <a:solidFill>
                  <a:schemeClr val="tx1">
                    <a:lumMod val="65000"/>
                    <a:lumOff val="35000"/>
                  </a:schemeClr>
                </a:solidFill>
              </a:rPr>
              <a:t>.” </a:t>
            </a:r>
          </a:p>
          <a:p>
            <a:endParaRPr lang="en-US" dirty="0">
              <a:solidFill>
                <a:schemeClr val="tx1">
                  <a:lumMod val="65000"/>
                  <a:lumOff val="35000"/>
                </a:schemeClr>
              </a:solidFill>
            </a:endParaRPr>
          </a:p>
        </p:txBody>
      </p:sp>
      <p:sp>
        <p:nvSpPr>
          <p:cNvPr id="3" name="TextBox 2"/>
          <p:cNvSpPr txBox="1"/>
          <p:nvPr/>
        </p:nvSpPr>
        <p:spPr>
          <a:xfrm>
            <a:off x="1394978" y="8611314"/>
            <a:ext cx="10652254" cy="500648"/>
          </a:xfrm>
          <a:prstGeom prst="rect">
            <a:avLst/>
          </a:prstGeom>
          <a:noFill/>
        </p:spPr>
        <p:txBody>
          <a:bodyPr wrap="square" lIns="130019" tIns="65010" rIns="130019" bIns="65010" rtlCol="0">
            <a:spAutoFit/>
          </a:bodyPr>
          <a:lstStyle/>
          <a:p>
            <a:r>
              <a:rPr lang="en-US" sz="2400" dirty="0">
                <a:solidFill>
                  <a:schemeClr val="tx1">
                    <a:lumMod val="65000"/>
                    <a:lumOff val="35000"/>
                  </a:schemeClr>
                </a:solidFill>
              </a:rPr>
              <a:t>D. Doughty, et al. (2012), Vehicle Battery Safety Roadmap Guidance</a:t>
            </a:r>
          </a:p>
        </p:txBody>
      </p:sp>
      <p:sp>
        <p:nvSpPr>
          <p:cNvPr id="5" name="Shape 78"/>
          <p:cNvSpPr txBox="1">
            <a:spLocks/>
          </p:cNvSpPr>
          <p:nvPr/>
        </p:nvSpPr>
        <p:spPr>
          <a:xfrm>
            <a:off x="952501" y="406402"/>
            <a:ext cx="11099800" cy="1305520"/>
          </a:xfrm>
          <a:prstGeom prst="rect">
            <a:avLst/>
          </a:prstGeom>
        </p:spPr>
        <p:txBody>
          <a:bodyPr lIns="91425" tIns="45712" rIns="91425" bIns="45712"/>
          <a:lstStyle>
            <a:lvl1pPr algn="ctr" defTabSz="578358" rtl="0" eaLnBrk="1" latinLnBrk="0" hangingPunct="1">
              <a:spcBef>
                <a:spcPct val="0"/>
              </a:spcBef>
              <a:buNone/>
              <a:defRPr sz="7919" kern="1200">
                <a:solidFill>
                  <a:schemeClr val="accent1"/>
                </a:solidFill>
                <a:latin typeface="+mj-lt"/>
                <a:ea typeface="+mj-ea"/>
                <a:cs typeface="+mj-cs"/>
              </a:defRPr>
            </a:lvl1pPr>
          </a:lstStyle>
          <a:p>
            <a:pPr>
              <a:defRPr sz="1800">
                <a:solidFill>
                  <a:srgbClr val="000000"/>
                </a:solidFill>
              </a:defRPr>
            </a:pPr>
            <a:r>
              <a:rPr lang="en-US" sz="8000" dirty="0">
                <a:solidFill>
                  <a:schemeClr val="bg2">
                    <a:lumMod val="50000"/>
                  </a:schemeClr>
                </a:solidFill>
              </a:rPr>
              <a:t>Failures Rates</a:t>
            </a:r>
          </a:p>
        </p:txBody>
      </p:sp>
    </p:spTree>
    <p:extLst>
      <p:ext uri="{BB962C8B-B14F-4D97-AF65-F5344CB8AC3E}">
        <p14:creationId xmlns:p14="http://schemas.microsoft.com/office/powerpoint/2010/main" val="53728171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50171"/>
            <a:ext cx="13004800" cy="8342702"/>
          </a:xfrm>
          <a:prstGeom prst="rect">
            <a:avLst/>
          </a:prstGeom>
        </p:spPr>
      </p:pic>
      <p:sp>
        <p:nvSpPr>
          <p:cNvPr id="3" name="Shape 78"/>
          <p:cNvSpPr txBox="1">
            <a:spLocks/>
          </p:cNvSpPr>
          <p:nvPr/>
        </p:nvSpPr>
        <p:spPr>
          <a:xfrm>
            <a:off x="952501" y="406402"/>
            <a:ext cx="11099800" cy="1305520"/>
          </a:xfrm>
          <a:prstGeom prst="rect">
            <a:avLst/>
          </a:prstGeom>
        </p:spPr>
        <p:txBody>
          <a:bodyPr lIns="91425" tIns="45712" rIns="91425" bIns="45712"/>
          <a:lstStyle>
            <a:lvl1pPr algn="ctr" defTabSz="578358" rtl="0" eaLnBrk="1" latinLnBrk="0" hangingPunct="1">
              <a:spcBef>
                <a:spcPct val="0"/>
              </a:spcBef>
              <a:buNone/>
              <a:defRPr sz="7919" kern="1200">
                <a:solidFill>
                  <a:schemeClr val="accent1"/>
                </a:solidFill>
                <a:latin typeface="+mj-lt"/>
                <a:ea typeface="+mj-ea"/>
                <a:cs typeface="+mj-cs"/>
              </a:defRPr>
            </a:lvl1pPr>
          </a:lstStyle>
          <a:p>
            <a:pPr>
              <a:defRPr sz="1800">
                <a:solidFill>
                  <a:srgbClr val="000000"/>
                </a:solidFill>
              </a:defRPr>
            </a:pPr>
            <a:r>
              <a:rPr lang="en-US" sz="8000" dirty="0">
                <a:solidFill>
                  <a:schemeClr val="bg2">
                    <a:lumMod val="50000"/>
                  </a:schemeClr>
                </a:solidFill>
              </a:rPr>
              <a:t>Improving Chemistries</a:t>
            </a:r>
          </a:p>
        </p:txBody>
      </p:sp>
    </p:spTree>
    <p:extLst>
      <p:ext uri="{BB962C8B-B14F-4D97-AF65-F5344CB8AC3E}">
        <p14:creationId xmlns:p14="http://schemas.microsoft.com/office/powerpoint/2010/main" val="3293326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p:nvPr/>
        </p:nvSpPr>
        <p:spPr>
          <a:xfrm>
            <a:off x="317300" y="254750"/>
            <a:ext cx="12162566" cy="8813055"/>
          </a:xfrm>
          <a:prstGeom prst="rect">
            <a:avLst/>
          </a:prstGeom>
          <a:solidFill>
            <a:srgbClr val="FFFFFF"/>
          </a:solidFill>
          <a:ln w="12700">
            <a:miter lim="400000"/>
          </a:ln>
          <a:effectLst>
            <a:outerShdw blurRad="76200" dir="18900000" rotWithShape="0">
              <a:srgbClr val="000000">
                <a:alpha val="80000"/>
              </a:srgbClr>
            </a:outerShdw>
          </a:effectLst>
        </p:spPr>
        <p:txBody>
          <a:bodyPr lIns="0" tIns="0" rIns="0" bIns="0" anchor="ctr"/>
          <a:lstStyle/>
          <a:p>
            <a:pPr lvl="0">
              <a:defRPr sz="2400">
                <a:effectLst>
                  <a:outerShdw blurRad="25400" dist="23998" dir="2700000" rotWithShape="0">
                    <a:srgbClr val="000000">
                      <a:alpha val="31034"/>
                    </a:srgbClr>
                  </a:outerShdw>
                </a:effectLst>
              </a:defRPr>
            </a:pPr>
            <a:endParaRPr/>
          </a:p>
        </p:txBody>
      </p:sp>
      <p:pic>
        <p:nvPicPr>
          <p:cNvPr id="75" name="pasted-image.pdf"/>
          <p:cNvPicPr/>
          <p:nvPr/>
        </p:nvPicPr>
        <p:blipFill>
          <a:blip r:embed="rId2">
            <a:extLst/>
          </a:blip>
          <a:stretch>
            <a:fillRect/>
          </a:stretch>
        </p:blipFill>
        <p:spPr>
          <a:xfrm>
            <a:off x="627197" y="165598"/>
            <a:ext cx="11581736" cy="8605870"/>
          </a:xfrm>
          <a:prstGeom prst="rect">
            <a:avLst/>
          </a:prstGeom>
          <a:ln w="12700">
            <a:miter lim="400000"/>
          </a:ln>
        </p:spPr>
      </p:pic>
      <p:sp>
        <p:nvSpPr>
          <p:cNvPr id="76" name="Shape 76"/>
          <p:cNvSpPr/>
          <p:nvPr/>
        </p:nvSpPr>
        <p:spPr>
          <a:xfrm>
            <a:off x="1120750" y="9047738"/>
            <a:ext cx="10331504" cy="471925"/>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200">
                <a:solidFill>
                  <a:srgbClr val="000000"/>
                </a:solidFill>
              </a:defRPr>
            </a:lvl1pPr>
          </a:lstStyle>
          <a:p>
            <a:pPr lvl="0">
              <a:defRPr sz="1800"/>
            </a:pPr>
            <a:r>
              <a:rPr sz="2400" dirty="0">
                <a:solidFill>
                  <a:schemeClr val="tx1">
                    <a:lumMod val="65000"/>
                    <a:lumOff val="35000"/>
                  </a:schemeClr>
                </a:solidFill>
              </a:rPr>
              <a:t>http://www.nrel.gov/vehiclesandfuels/energystorage/pdfs/45388.pdf</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9663" y="1009402"/>
            <a:ext cx="11968186" cy="5850944"/>
          </a:xfrm>
          <a:prstGeom prst="rect">
            <a:avLst/>
          </a:prstGeom>
        </p:spPr>
        <p:txBody>
          <a:bodyPr wrap="square" lIns="130046" tIns="65023" rIns="130046" bIns="65023">
            <a:spAutoFit/>
          </a:bodyPr>
          <a:lstStyle/>
          <a:p>
            <a:pPr algn="just"/>
            <a:r>
              <a:rPr lang="en-US" sz="4000" baseline="30000" dirty="0">
                <a:solidFill>
                  <a:schemeClr val="tx1">
                    <a:lumMod val="65000"/>
                    <a:lumOff val="35000"/>
                  </a:schemeClr>
                </a:solidFill>
              </a:rPr>
              <a:t>“For a power input of 28 +/- 1 W, thermal runaway occurs at about 230 ˚C +/- 15 ˚C. Thermal runaway is defined here as the onset of a sharp change in the slope of the temperature over time. At times the entire contents of a battery can be expelled after thermal runaway; however, in most cases gases are expelled slowly or as a sudden jet with particulates. Auto as well as piloted ignition can occur. The mass of the contents expelled increases with initial charge, with preliminary data indicating nearly half of the initial mass (44 g) expelled for 100 % charge. The internal energy stored in the battery during runaway increases nearly linearly with charge to about 100 kJ at 100 %. The electrochemical energy stored at 100 % charge is 36 kJ. So an increase in energy is due to the exothermic behavior of the battery components. If all of the gases expelled burn, that energy could reach over 400 kJ at 100 % charge.”</a:t>
            </a:r>
            <a:endParaRPr lang="en-US" sz="4000" dirty="0">
              <a:solidFill>
                <a:schemeClr val="tx1">
                  <a:lumMod val="65000"/>
                  <a:lumOff val="35000"/>
                </a:schemeClr>
              </a:solidFill>
            </a:endParaRPr>
          </a:p>
        </p:txBody>
      </p:sp>
      <p:sp>
        <p:nvSpPr>
          <p:cNvPr id="3" name="TextBox 2"/>
          <p:cNvSpPr txBox="1"/>
          <p:nvPr/>
        </p:nvSpPr>
        <p:spPr>
          <a:xfrm>
            <a:off x="659663" y="7955940"/>
            <a:ext cx="11968185" cy="1239311"/>
          </a:xfrm>
          <a:prstGeom prst="rect">
            <a:avLst/>
          </a:prstGeom>
          <a:noFill/>
        </p:spPr>
        <p:txBody>
          <a:bodyPr wrap="square" lIns="130046" tIns="65023" rIns="130046" bIns="65023" rtlCol="0">
            <a:spAutoFit/>
          </a:bodyPr>
          <a:lstStyle/>
          <a:p>
            <a:pPr algn="l"/>
            <a:r>
              <a:rPr lang="en-US" sz="2400" dirty="0">
                <a:solidFill>
                  <a:schemeClr val="tx1">
                    <a:lumMod val="65000"/>
                    <a:lumOff val="35000"/>
                  </a:schemeClr>
                </a:solidFill>
              </a:rPr>
              <a:t>J. G. </a:t>
            </a:r>
            <a:r>
              <a:rPr lang="en-US" sz="2400" dirty="0" err="1">
                <a:solidFill>
                  <a:schemeClr val="tx1">
                    <a:lumMod val="65000"/>
                    <a:lumOff val="35000"/>
                  </a:schemeClr>
                </a:solidFill>
              </a:rPr>
              <a:t>Quintiere</a:t>
            </a:r>
            <a:r>
              <a:rPr lang="en-US" sz="2400" dirty="0">
                <a:solidFill>
                  <a:schemeClr val="tx1">
                    <a:lumMod val="65000"/>
                    <a:lumOff val="35000"/>
                  </a:schemeClr>
                </a:solidFill>
              </a:rPr>
              <a:t> and S. B. Crowley (2013), Thermal Dynamics of 18650 Li-ion Batteries, The Seventh Triennial International Fire &amp; Cabin Safety Research Conference</a:t>
            </a:r>
          </a:p>
        </p:txBody>
      </p:sp>
    </p:spTree>
    <p:extLst>
      <p:ext uri="{BB962C8B-B14F-4D97-AF65-F5344CB8AC3E}">
        <p14:creationId xmlns:p14="http://schemas.microsoft.com/office/powerpoint/2010/main" val="349882984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title"/>
          </p:nvPr>
        </p:nvSpPr>
        <p:spPr>
          <a:xfrm>
            <a:off x="952501" y="406402"/>
            <a:ext cx="11099800" cy="1305520"/>
          </a:xfrm>
          <a:prstGeom prst="rect">
            <a:avLst/>
          </a:prstGeom>
        </p:spPr>
        <p:txBody>
          <a:bodyPr/>
          <a:lstStyle>
            <a:lvl1pPr defTabSz="578358">
              <a:defRPr sz="7919"/>
            </a:lvl1pPr>
          </a:lstStyle>
          <a:p>
            <a:pPr lvl="0">
              <a:defRPr sz="1800">
                <a:solidFill>
                  <a:srgbClr val="000000"/>
                </a:solidFill>
              </a:defRPr>
            </a:pPr>
            <a:r>
              <a:rPr sz="8000" dirty="0">
                <a:solidFill>
                  <a:schemeClr val="bg2">
                    <a:lumMod val="50000"/>
                  </a:schemeClr>
                </a:solidFill>
              </a:rPr>
              <a:t>Test Setup</a:t>
            </a:r>
          </a:p>
        </p:txBody>
      </p:sp>
      <p:pic>
        <p:nvPicPr>
          <p:cNvPr id="79" name="Overall Setup.jpg"/>
          <p:cNvPicPr/>
          <p:nvPr/>
        </p:nvPicPr>
        <p:blipFill>
          <a:blip r:embed="rId2">
            <a:extLst/>
          </a:blip>
          <a:stretch>
            <a:fillRect/>
          </a:stretch>
        </p:blipFill>
        <p:spPr>
          <a:xfrm>
            <a:off x="1215427" y="1791487"/>
            <a:ext cx="10573948" cy="7897826"/>
          </a:xfrm>
          <a:prstGeom prst="rect">
            <a:avLst/>
          </a:prstGeom>
          <a:ln w="12700">
            <a:miter lim="400000"/>
          </a:ln>
        </p:spPr>
      </p:pic>
      <p:sp>
        <p:nvSpPr>
          <p:cNvPr id="4" name="Shape 58"/>
          <p:cNvSpPr/>
          <p:nvPr/>
        </p:nvSpPr>
        <p:spPr>
          <a:xfrm>
            <a:off x="10671926" y="9366000"/>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Li Cell Test Chamber v1_0_0.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180168" y="-825500"/>
            <a:ext cx="8720667" cy="13081001"/>
          </a:xfrm>
          <a:prstGeom prst="rect">
            <a:avLst/>
          </a:prstGeom>
        </p:spPr>
      </p:pic>
      <p:sp>
        <p:nvSpPr>
          <p:cNvPr id="4" name="Shape 78"/>
          <p:cNvSpPr txBox="1">
            <a:spLocks/>
          </p:cNvSpPr>
          <p:nvPr/>
        </p:nvSpPr>
        <p:spPr>
          <a:xfrm>
            <a:off x="952501" y="2"/>
            <a:ext cx="11099800" cy="1305520"/>
          </a:xfrm>
          <a:prstGeom prst="rect">
            <a:avLst/>
          </a:prstGeom>
        </p:spPr>
        <p:txBody>
          <a:bodyPr lIns="91435" tIns="45718" rIns="91435" bIns="45718"/>
          <a:lstStyle>
            <a:lvl1pPr algn="ctr" defTabSz="578358" rtl="0" eaLnBrk="1" latinLnBrk="0" hangingPunct="1">
              <a:spcBef>
                <a:spcPct val="0"/>
              </a:spcBef>
              <a:buNone/>
              <a:defRPr sz="7919" kern="1200">
                <a:solidFill>
                  <a:schemeClr val="accent1"/>
                </a:solidFill>
                <a:latin typeface="+mj-lt"/>
                <a:ea typeface="+mj-ea"/>
                <a:cs typeface="+mj-cs"/>
              </a:defRPr>
            </a:lvl1pPr>
          </a:lstStyle>
          <a:p>
            <a:pPr>
              <a:defRPr sz="1800">
                <a:solidFill>
                  <a:srgbClr val="000000"/>
                </a:solidFill>
              </a:defRPr>
            </a:pPr>
            <a:r>
              <a:rPr lang="en-US" sz="8000" dirty="0">
                <a:solidFill>
                  <a:schemeClr val="bg2">
                    <a:lumMod val="50000"/>
                  </a:schemeClr>
                </a:solidFill>
              </a:rPr>
              <a:t>Test </a:t>
            </a:r>
            <a:r>
              <a:rPr lang="en-US" sz="8000" dirty="0" smtClean="0">
                <a:solidFill>
                  <a:schemeClr val="bg2">
                    <a:lumMod val="50000"/>
                  </a:schemeClr>
                </a:solidFill>
              </a:rPr>
              <a:t>Chamber Wiring</a:t>
            </a:r>
            <a:endParaRPr lang="en-US" sz="8000" dirty="0">
              <a:solidFill>
                <a:schemeClr val="bg2">
                  <a:lumMod val="50000"/>
                </a:schemeClr>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a:spLocks noGrp="1"/>
          </p:cNvSpPr>
          <p:nvPr>
            <p:ph type="title"/>
          </p:nvPr>
        </p:nvSpPr>
        <p:spPr>
          <a:xfrm>
            <a:off x="1270007" y="897467"/>
            <a:ext cx="10464801" cy="1231900"/>
          </a:xfrm>
          <a:prstGeom prst="rect">
            <a:avLst/>
          </a:prstGeom>
        </p:spPr>
        <p:txBody>
          <a:bodyPr/>
          <a:lstStyle/>
          <a:p>
            <a:pPr lvl="0">
              <a:defRPr sz="1800">
                <a:solidFill>
                  <a:srgbClr val="000000"/>
                </a:solidFill>
              </a:defRPr>
            </a:pPr>
            <a:r>
              <a:rPr sz="8000" dirty="0">
                <a:solidFill>
                  <a:srgbClr val="2F97B5"/>
                </a:solidFill>
              </a:rPr>
              <a:t>Agenda</a:t>
            </a:r>
          </a:p>
        </p:txBody>
      </p:sp>
      <p:sp>
        <p:nvSpPr>
          <p:cNvPr id="2" name="Rectangle 1"/>
          <p:cNvSpPr/>
          <p:nvPr/>
        </p:nvSpPr>
        <p:spPr>
          <a:xfrm>
            <a:off x="2031999" y="2808687"/>
            <a:ext cx="9059333" cy="5078313"/>
          </a:xfrm>
          <a:prstGeom prst="rect">
            <a:avLst/>
          </a:prstGeom>
        </p:spPr>
        <p:txBody>
          <a:bodyPr wrap="square">
            <a:spAutoFit/>
          </a:bodyPr>
          <a:lstStyle/>
          <a:p>
            <a:pPr marL="571353" indent="-571353" algn="l">
              <a:buFont typeface="Arial"/>
              <a:buChar char="•"/>
              <a:defRPr sz="1800">
                <a:solidFill>
                  <a:srgbClr val="000000"/>
                </a:solidFill>
              </a:defRPr>
            </a:pPr>
            <a:r>
              <a:rPr lang="en-US" sz="5400" dirty="0">
                <a:solidFill>
                  <a:schemeClr val="tx1">
                    <a:lumMod val="65000"/>
                    <a:lumOff val="35000"/>
                  </a:schemeClr>
                </a:solidFill>
              </a:rPr>
              <a:t>Motivation to test Li cells</a:t>
            </a:r>
          </a:p>
          <a:p>
            <a:pPr marL="571353" indent="-571353" algn="l">
              <a:buFont typeface="Arial"/>
              <a:buChar char="•"/>
              <a:defRPr sz="1800">
                <a:solidFill>
                  <a:srgbClr val="000000"/>
                </a:solidFill>
              </a:defRPr>
            </a:pPr>
            <a:r>
              <a:rPr lang="en-US" sz="5400" dirty="0">
                <a:solidFill>
                  <a:schemeClr val="tx1">
                    <a:lumMod val="65000"/>
                    <a:lumOff val="35000"/>
                  </a:schemeClr>
                </a:solidFill>
              </a:rPr>
              <a:t>Previous work</a:t>
            </a:r>
          </a:p>
          <a:p>
            <a:pPr marL="571353" indent="-571353" algn="l">
              <a:buFont typeface="Arial"/>
              <a:buChar char="•"/>
              <a:defRPr sz="1800">
                <a:solidFill>
                  <a:srgbClr val="000000"/>
                </a:solidFill>
              </a:defRPr>
            </a:pPr>
            <a:r>
              <a:rPr lang="en-US" sz="5400" dirty="0">
                <a:solidFill>
                  <a:schemeClr val="tx1">
                    <a:lumMod val="65000"/>
                    <a:lumOff val="35000"/>
                  </a:schemeClr>
                </a:solidFill>
              </a:rPr>
              <a:t>Li cell protection devices</a:t>
            </a:r>
          </a:p>
          <a:p>
            <a:pPr marL="571353" indent="-571353" algn="l">
              <a:buFont typeface="Arial"/>
              <a:buChar char="•"/>
              <a:defRPr sz="1800">
                <a:solidFill>
                  <a:srgbClr val="000000"/>
                </a:solidFill>
              </a:defRPr>
            </a:pPr>
            <a:r>
              <a:rPr lang="en-US" sz="5400" dirty="0">
                <a:solidFill>
                  <a:schemeClr val="tx1">
                    <a:lumMod val="65000"/>
                    <a:lumOff val="35000"/>
                  </a:schemeClr>
                </a:solidFill>
              </a:rPr>
              <a:t>Test setup</a:t>
            </a:r>
          </a:p>
          <a:p>
            <a:pPr marL="571353" indent="-571353" algn="l">
              <a:buFont typeface="Arial"/>
              <a:buChar char="•"/>
              <a:defRPr sz="1800">
                <a:solidFill>
                  <a:srgbClr val="000000"/>
                </a:solidFill>
              </a:defRPr>
            </a:pPr>
            <a:r>
              <a:rPr lang="en-US" sz="5400" dirty="0">
                <a:solidFill>
                  <a:schemeClr val="tx1">
                    <a:lumMod val="65000"/>
                    <a:lumOff val="35000"/>
                  </a:schemeClr>
                </a:solidFill>
              </a:rPr>
              <a:t>Test results</a:t>
            </a:r>
          </a:p>
          <a:p>
            <a:pPr marL="571353" indent="-571353" algn="l">
              <a:buFont typeface="Arial"/>
              <a:buChar char="•"/>
              <a:defRPr sz="1800">
                <a:solidFill>
                  <a:srgbClr val="000000"/>
                </a:solidFill>
              </a:defRPr>
            </a:pPr>
            <a:r>
              <a:rPr lang="en-US" sz="5400" dirty="0">
                <a:solidFill>
                  <a:schemeClr val="tx1">
                    <a:lumMod val="65000"/>
                    <a:lumOff val="35000"/>
                  </a:schemeClr>
                </a:solidFill>
              </a:rPr>
              <a:t>Next steps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p:cNvSpPr>
          <p:nvPr>
            <p:ph type="title"/>
          </p:nvPr>
        </p:nvSpPr>
        <p:spPr>
          <a:xfrm>
            <a:off x="952501" y="406400"/>
            <a:ext cx="11099800" cy="1374279"/>
          </a:xfrm>
          <a:prstGeom prst="rect">
            <a:avLst/>
          </a:prstGeom>
        </p:spPr>
        <p:txBody>
          <a:bodyPr/>
          <a:lstStyle/>
          <a:p>
            <a:pPr lvl="0">
              <a:defRPr sz="1800">
                <a:solidFill>
                  <a:srgbClr val="000000"/>
                </a:solidFill>
              </a:defRPr>
            </a:pPr>
            <a:r>
              <a:rPr sz="8000" dirty="0">
                <a:solidFill>
                  <a:schemeClr val="bg2">
                    <a:lumMod val="50000"/>
                  </a:schemeClr>
                </a:solidFill>
              </a:rPr>
              <a:t>Test Protocol</a:t>
            </a:r>
          </a:p>
        </p:txBody>
      </p:sp>
      <p:sp>
        <p:nvSpPr>
          <p:cNvPr id="88" name="Shape 88"/>
          <p:cNvSpPr>
            <a:spLocks noGrp="1"/>
          </p:cNvSpPr>
          <p:nvPr>
            <p:ph type="body" idx="1"/>
          </p:nvPr>
        </p:nvSpPr>
        <p:spPr>
          <a:xfrm>
            <a:off x="952499" y="1841499"/>
            <a:ext cx="11271797" cy="7573385"/>
          </a:xfrm>
          <a:prstGeom prst="rect">
            <a:avLst/>
          </a:prstGeom>
        </p:spPr>
        <p:txBody>
          <a:bodyPr>
            <a:normAutofit/>
          </a:bodyPr>
          <a:lstStyle/>
          <a:p>
            <a:pPr marL="457176" indent="-457176" algn="l" defTabSz="233618">
              <a:spcBef>
                <a:spcPts val="1600"/>
              </a:spcBef>
              <a:buFont typeface="Arial"/>
              <a:buChar char="•"/>
              <a:defRPr sz="1800">
                <a:solidFill>
                  <a:srgbClr val="000000"/>
                </a:solidFill>
              </a:defRPr>
            </a:pPr>
            <a:r>
              <a:rPr sz="2600" dirty="0"/>
              <a:t>Test 1 - </a:t>
            </a:r>
            <a:r>
              <a:rPr sz="2600" b="1" dirty="0"/>
              <a:t>Data recording test</a:t>
            </a:r>
            <a:r>
              <a:rPr sz="2600" dirty="0"/>
              <a:t> with heater on dummy 18650 cell made from cylinder of stainless steel. Only Cell 1 Temp and Chamber Pressure were recorded.</a:t>
            </a:r>
          </a:p>
          <a:p>
            <a:pPr marL="457176" indent="-457176" algn="l" defTabSz="233618">
              <a:spcBef>
                <a:spcPts val="1600"/>
              </a:spcBef>
              <a:buFont typeface="Arial"/>
              <a:buChar char="•"/>
              <a:defRPr sz="1800">
                <a:solidFill>
                  <a:srgbClr val="000000"/>
                </a:solidFill>
              </a:defRPr>
            </a:pPr>
            <a:r>
              <a:rPr sz="2600" dirty="0"/>
              <a:t>Tests 2 thru 6 - </a:t>
            </a:r>
            <a:r>
              <a:rPr sz="2600" b="1" dirty="0"/>
              <a:t>Single-cell thermal runaway tests</a:t>
            </a:r>
            <a:r>
              <a:rPr sz="2600" dirty="0"/>
              <a:t>, heating NCR18650B cell to failure. Cells charged to 100% SOC for these and all subsequent tests.</a:t>
            </a:r>
          </a:p>
          <a:p>
            <a:pPr marL="457176" indent="-457176" algn="l" defTabSz="233618">
              <a:spcBef>
                <a:spcPts val="1600"/>
              </a:spcBef>
              <a:buFont typeface="Arial"/>
              <a:buChar char="•"/>
              <a:defRPr sz="1800">
                <a:solidFill>
                  <a:srgbClr val="000000"/>
                </a:solidFill>
              </a:defRPr>
            </a:pPr>
            <a:r>
              <a:rPr sz="2600" dirty="0"/>
              <a:t>Test 7 and 8 - </a:t>
            </a:r>
            <a:r>
              <a:rPr sz="2600" b="1" dirty="0"/>
              <a:t>Two-cell thermal runaway propagation tests</a:t>
            </a:r>
            <a:r>
              <a:rPr sz="2600" dirty="0"/>
              <a:t>, with cells positioned end-to-end. Nose of heated cell was 5 mm from tail of non-heated cell.</a:t>
            </a:r>
          </a:p>
          <a:p>
            <a:pPr marL="457176" indent="-457176" algn="l" defTabSz="233618">
              <a:spcBef>
                <a:spcPts val="1600"/>
              </a:spcBef>
              <a:buFont typeface="Arial"/>
              <a:buChar char="•"/>
              <a:defRPr sz="1800">
                <a:solidFill>
                  <a:srgbClr val="000000"/>
                </a:solidFill>
              </a:defRPr>
            </a:pPr>
            <a:r>
              <a:rPr sz="2600" dirty="0"/>
              <a:t>Test 9 - </a:t>
            </a:r>
            <a:r>
              <a:rPr sz="2600" b="1" dirty="0"/>
              <a:t>Two-cell thermal runaway propagation test</a:t>
            </a:r>
            <a:r>
              <a:rPr sz="2600" dirty="0"/>
              <a:t>, with cells positioned end-to-end. Nose of heated cell was 65 mm (one cell length) from tail of non-heated cell.</a:t>
            </a:r>
          </a:p>
          <a:p>
            <a:pPr marL="457176" indent="-457176" algn="l" defTabSz="233618">
              <a:spcBef>
                <a:spcPts val="1600"/>
              </a:spcBef>
              <a:buFont typeface="Arial"/>
              <a:buChar char="•"/>
              <a:defRPr sz="1800">
                <a:solidFill>
                  <a:srgbClr val="000000"/>
                </a:solidFill>
              </a:defRPr>
            </a:pPr>
            <a:r>
              <a:rPr sz="2600" dirty="0"/>
              <a:t>Test 10 - </a:t>
            </a:r>
            <a:r>
              <a:rPr sz="2600" b="1" dirty="0"/>
              <a:t>Two-cell thermal runaway propagation test</a:t>
            </a:r>
            <a:r>
              <a:rPr sz="2600" dirty="0"/>
              <a:t>, with cells positioned end-to-end. Nose of heated cell was 32 mm (one-half cell length) from tail of non-heated cell.</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Test 2 b.jpg"/>
          <p:cNvPicPr/>
          <p:nvPr/>
        </p:nvPicPr>
        <p:blipFill>
          <a:blip r:embed="rId2">
            <a:extLst/>
          </a:blip>
          <a:stretch>
            <a:fillRect/>
          </a:stretch>
        </p:blipFill>
        <p:spPr>
          <a:xfrm>
            <a:off x="7" y="3141"/>
            <a:ext cx="13004801" cy="9713463"/>
          </a:xfrm>
          <a:prstGeom prst="rect">
            <a:avLst/>
          </a:prstGeom>
          <a:ln w="12700">
            <a:miter lim="400000"/>
          </a:ln>
        </p:spPr>
      </p:pic>
      <p:sp>
        <p:nvSpPr>
          <p:cNvPr id="5" name="Shape 91"/>
          <p:cNvSpPr/>
          <p:nvPr/>
        </p:nvSpPr>
        <p:spPr>
          <a:xfrm>
            <a:off x="5292318" y="148166"/>
            <a:ext cx="2420164" cy="1270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FFFFFF"/>
                </a:solidFill>
              </a:rPr>
              <a:t>Test 2</a:t>
            </a:r>
          </a:p>
          <a:p>
            <a:pPr lvl="0">
              <a:defRPr sz="1800">
                <a:solidFill>
                  <a:srgbClr val="000000"/>
                </a:solidFill>
              </a:defRPr>
            </a:pPr>
            <a:r>
              <a:rPr sz="3800" dirty="0">
                <a:solidFill>
                  <a:srgbClr val="FFFFFF"/>
                </a:solidFill>
              </a:rPr>
              <a:t>Single Cell</a:t>
            </a: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Test 2 j.jpg"/>
          <p:cNvPicPr/>
          <p:nvPr/>
        </p:nvPicPr>
        <p:blipFill>
          <a:blip r:embed="rId2">
            <a:extLst/>
          </a:blip>
          <a:stretch>
            <a:fillRect/>
          </a:stretch>
        </p:blipFill>
        <p:spPr>
          <a:xfrm>
            <a:off x="7" y="20069"/>
            <a:ext cx="13004801" cy="9713462"/>
          </a:xfrm>
          <a:prstGeom prst="rect">
            <a:avLst/>
          </a:prstGeom>
          <a:ln w="12700">
            <a:miter lim="400000"/>
          </a:ln>
        </p:spPr>
      </p:pic>
      <p:sp>
        <p:nvSpPr>
          <p:cNvPr id="5" name="Shape 91"/>
          <p:cNvSpPr/>
          <p:nvPr/>
        </p:nvSpPr>
        <p:spPr>
          <a:xfrm>
            <a:off x="5292318" y="148166"/>
            <a:ext cx="2420164" cy="1270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FFFFFF"/>
                </a:solidFill>
              </a:rPr>
              <a:t>Test 2</a:t>
            </a:r>
          </a:p>
          <a:p>
            <a:pPr lvl="0">
              <a:defRPr sz="1800">
                <a:solidFill>
                  <a:srgbClr val="000000"/>
                </a:solidFill>
              </a:defRPr>
            </a:pPr>
            <a:r>
              <a:rPr sz="3800" dirty="0">
                <a:solidFill>
                  <a:srgbClr val="FFFFFF"/>
                </a:solidFill>
              </a:rPr>
              <a:t>Single Cell</a:t>
            </a:r>
          </a:p>
        </p:txBody>
      </p:sp>
      <p:sp>
        <p:nvSpPr>
          <p:cNvPr id="4" name="Shape 58"/>
          <p:cNvSpPr/>
          <p:nvPr/>
        </p:nvSpPr>
        <p:spPr>
          <a:xfrm>
            <a:off x="11887359" y="9366491"/>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 Cell test 2 even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77818" y="-1291549"/>
            <a:ext cx="10049166" cy="13004801"/>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 Cell test 3 all.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77816" y="-1351585"/>
            <a:ext cx="10049166" cy="13004801"/>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539" y="406402"/>
            <a:ext cx="10464801" cy="1299634"/>
          </a:xfrm>
        </p:spPr>
        <p:txBody>
          <a:bodyPr/>
          <a:lstStyle/>
          <a:p>
            <a:r>
              <a:rPr lang="en-US" dirty="0" smtClean="0"/>
              <a:t>Evolved Gas Computation</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467774789"/>
              </p:ext>
            </p:extLst>
          </p:nvPr>
        </p:nvGraphicFramePr>
        <p:xfrm>
          <a:off x="2709866" y="1998132"/>
          <a:ext cx="4853355" cy="914401"/>
        </p:xfrm>
        <a:graphic>
          <a:graphicData uri="http://schemas.openxmlformats.org/presentationml/2006/ole">
            <mc:AlternateContent xmlns:mc="http://schemas.openxmlformats.org/markup-compatibility/2006">
              <mc:Choice xmlns:v="urn:schemas-microsoft-com:vml" Requires="v">
                <p:oleObj spid="_x0000_s1107" name="Equation" r:id="rId3" imgW="876300" imgH="165100" progId="Equation.3">
                  <p:embed/>
                </p:oleObj>
              </mc:Choice>
              <mc:Fallback>
                <p:oleObj name="Equation" r:id="rId3" imgW="876300" imgH="165100" progId="Equation.3">
                  <p:embed/>
                  <p:pic>
                    <p:nvPicPr>
                      <p:cNvPr id="0" name=""/>
                      <p:cNvPicPr/>
                      <p:nvPr/>
                    </p:nvPicPr>
                    <p:blipFill>
                      <a:blip r:embed="rId4">
                        <a:alphaModFix amt="70000"/>
                      </a:blip>
                      <a:stretch>
                        <a:fillRect/>
                      </a:stretch>
                    </p:blipFill>
                    <p:spPr>
                      <a:xfrm>
                        <a:off x="2709866" y="1998132"/>
                        <a:ext cx="4853355" cy="914401"/>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289410123"/>
              </p:ext>
            </p:extLst>
          </p:nvPr>
        </p:nvGraphicFramePr>
        <p:xfrm>
          <a:off x="2709867" y="3048531"/>
          <a:ext cx="6823076" cy="1125537"/>
        </p:xfrm>
        <a:graphic>
          <a:graphicData uri="http://schemas.openxmlformats.org/presentationml/2006/ole">
            <mc:AlternateContent xmlns:mc="http://schemas.openxmlformats.org/markup-compatibility/2006">
              <mc:Choice xmlns:v="urn:schemas-microsoft-com:vml" Requires="v">
                <p:oleObj spid="_x0000_s1108" name="Equation" r:id="rId5" imgW="1231900" imgH="203200" progId="Equation.3">
                  <p:embed/>
                </p:oleObj>
              </mc:Choice>
              <mc:Fallback>
                <p:oleObj name="Equation" r:id="rId5" imgW="1231900" imgH="203200" progId="Equation.3">
                  <p:embed/>
                  <p:pic>
                    <p:nvPicPr>
                      <p:cNvPr id="0" name=""/>
                      <p:cNvPicPr/>
                      <p:nvPr/>
                    </p:nvPicPr>
                    <p:blipFill>
                      <a:blip r:embed="rId6">
                        <a:alphaModFix amt="70000"/>
                      </a:blip>
                      <a:stretch>
                        <a:fillRect/>
                      </a:stretch>
                    </p:blipFill>
                    <p:spPr>
                      <a:xfrm>
                        <a:off x="2709867" y="3048531"/>
                        <a:ext cx="6823076" cy="1125537"/>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706558555"/>
              </p:ext>
            </p:extLst>
          </p:nvPr>
        </p:nvGraphicFramePr>
        <p:xfrm>
          <a:off x="2709867" y="4041777"/>
          <a:ext cx="7108826" cy="2182812"/>
        </p:xfrm>
        <a:graphic>
          <a:graphicData uri="http://schemas.openxmlformats.org/presentationml/2006/ole">
            <mc:AlternateContent xmlns:mc="http://schemas.openxmlformats.org/markup-compatibility/2006">
              <mc:Choice xmlns:v="urn:schemas-microsoft-com:vml" Requires="v">
                <p:oleObj spid="_x0000_s1109" name="Equation" r:id="rId7" imgW="1282700" imgH="393700" progId="Equation.3">
                  <p:embed/>
                </p:oleObj>
              </mc:Choice>
              <mc:Fallback>
                <p:oleObj name="Equation" r:id="rId7" imgW="1282700" imgH="393700" progId="Equation.3">
                  <p:embed/>
                  <p:pic>
                    <p:nvPicPr>
                      <p:cNvPr id="0" name=""/>
                      <p:cNvPicPr/>
                      <p:nvPr/>
                    </p:nvPicPr>
                    <p:blipFill>
                      <a:blip r:embed="rId8">
                        <a:alphaModFix amt="70000"/>
                      </a:blip>
                      <a:stretch>
                        <a:fillRect/>
                      </a:stretch>
                    </p:blipFill>
                    <p:spPr>
                      <a:xfrm>
                        <a:off x="2709867" y="4041777"/>
                        <a:ext cx="7108826" cy="2182812"/>
                      </a:xfrm>
                      <a:prstGeom prst="rect">
                        <a:avLst/>
                      </a:prstGeom>
                    </p:spPr>
                  </p:pic>
                </p:oleObj>
              </mc:Fallback>
            </mc:AlternateContent>
          </a:graphicData>
        </a:graphic>
      </p:graphicFrame>
      <p:sp>
        <p:nvSpPr>
          <p:cNvPr id="3" name="TextBox 2"/>
          <p:cNvSpPr txBox="1"/>
          <p:nvPr/>
        </p:nvSpPr>
        <p:spPr>
          <a:xfrm>
            <a:off x="2709867" y="6545760"/>
            <a:ext cx="8337188" cy="769441"/>
          </a:xfrm>
          <a:prstGeom prst="rect">
            <a:avLst/>
          </a:prstGeom>
          <a:noFill/>
        </p:spPr>
        <p:txBody>
          <a:bodyPr wrap="none" lIns="91435" tIns="45718" rIns="91435" bIns="45718" rtlCol="0">
            <a:spAutoFit/>
          </a:bodyPr>
          <a:lstStyle/>
          <a:p>
            <a:r>
              <a:rPr lang="en-US" sz="4400" dirty="0">
                <a:solidFill>
                  <a:schemeClr val="tx1">
                    <a:lumMod val="65000"/>
                    <a:lumOff val="35000"/>
                  </a:schemeClr>
                </a:solidFill>
              </a:rPr>
              <a:t>Gas is 22.4 liters/mole at STP</a:t>
            </a:r>
          </a:p>
        </p:txBody>
      </p:sp>
    </p:spTree>
    <p:extLst>
      <p:ext uri="{BB962C8B-B14F-4D97-AF65-F5344CB8AC3E}">
        <p14:creationId xmlns:p14="http://schemas.microsoft.com/office/powerpoint/2010/main" val="341031054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00"/>
          <p:cNvGraphicFramePr/>
          <p:nvPr>
            <p:extLst>
              <p:ext uri="{D42A27DB-BD31-4B8C-83A1-F6EECF244321}">
                <p14:modId xmlns:p14="http://schemas.microsoft.com/office/powerpoint/2010/main" val="3278604529"/>
              </p:ext>
            </p:extLst>
          </p:nvPr>
        </p:nvGraphicFramePr>
        <p:xfrm>
          <a:off x="1060450" y="2933701"/>
          <a:ext cx="10879147" cy="3883021"/>
        </p:xfrm>
        <a:graphic>
          <a:graphicData uri="http://schemas.openxmlformats.org/drawingml/2006/table">
            <a:tbl>
              <a:tblPr bandRow="1">
                <a:tableStyleId>{4C3C2611-4C71-4FC5-86AE-919BDF0F9419}</a:tableStyleId>
              </a:tblPr>
              <a:tblGrid>
                <a:gridCol w="1152068"/>
                <a:gridCol w="1152068"/>
                <a:gridCol w="1152068"/>
                <a:gridCol w="1152068"/>
                <a:gridCol w="1152068"/>
                <a:gridCol w="1152068"/>
                <a:gridCol w="1152068"/>
                <a:gridCol w="1373742"/>
                <a:gridCol w="1440929"/>
              </a:tblGrid>
              <a:tr h="1535113">
                <a:tc>
                  <a:txBody>
                    <a:bodyPr/>
                    <a:lstStyle/>
                    <a:p>
                      <a:pPr lvl="0" defTabSz="914400">
                        <a:defRPr>
                          <a:solidFill>
                            <a:srgbClr val="000000"/>
                          </a:solidFill>
                        </a:defRPr>
                      </a:pPr>
                      <a:r>
                        <a:rPr sz="2300" dirty="0">
                          <a:solidFill>
                            <a:schemeClr val="tx1">
                              <a:lumMod val="65000"/>
                              <a:lumOff val="35000"/>
                            </a:schemeClr>
                          </a:solidFill>
                        </a:rPr>
                        <a:t>Test #</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chemeClr val="tx1">
                              <a:lumMod val="65000"/>
                              <a:lumOff val="35000"/>
                            </a:schemeClr>
                          </a:solidFill>
                        </a:rPr>
                        <a:t>Fail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Pk cell 1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chemeClr val="tx1">
                              <a:lumMod val="65000"/>
                              <a:lumOff val="35000"/>
                            </a:schemeClr>
                          </a:solidFill>
                        </a:rPr>
                        <a:t>Peak press (PSIG)</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Start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Final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Final press (PSIG)</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Evolved gas (L)</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chemeClr val="tx1">
                              <a:lumMod val="65000"/>
                              <a:lumOff val="35000"/>
                            </a:schemeClr>
                          </a:solidFill>
                        </a:rPr>
                        <a:t>Failure mode</a:t>
                      </a:r>
                    </a:p>
                  </a:txBody>
                  <a:tcPr marL="50800" marR="50800" marT="50800" marB="50800" anchor="ctr" horzOverflow="overflow">
                    <a:lnB>
                      <a:solidFill>
                        <a:srgbClr val="000000"/>
                      </a:solidFill>
                      <a:miter lim="400000"/>
                    </a:lnB>
                  </a:tcPr>
                </a:tc>
              </a:tr>
              <a:tr h="468312">
                <a:tc>
                  <a:txBody>
                    <a:bodyPr/>
                    <a:lstStyle/>
                    <a:p>
                      <a:pPr lvl="0" defTabSz="914400">
                        <a:defRPr>
                          <a:solidFill>
                            <a:srgbClr val="000000"/>
                          </a:solidFill>
                        </a:defRPr>
                      </a:pPr>
                      <a:r>
                        <a:rPr sz="2300" dirty="0">
                          <a:solidFill>
                            <a:schemeClr val="tx1">
                              <a:lumMod val="65000"/>
                              <a:lumOff val="35000"/>
                            </a:schemeClr>
                          </a:solidFill>
                        </a:rPr>
                        <a:t>2</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237</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956</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89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22</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29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14.8</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5.59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chemeClr val="tx1">
                              <a:lumMod val="65000"/>
                              <a:lumOff val="35000"/>
                            </a:schemeClr>
                          </a:solidFill>
                        </a:rPr>
                        <a:t>case</a:t>
                      </a:r>
                    </a:p>
                  </a:txBody>
                  <a:tcPr marL="50800" marR="50800" marT="50800" marB="50800" anchor="ctr" horzOverflow="overflow">
                    <a:lnT>
                      <a:solidFill>
                        <a:srgbClr val="000000"/>
                      </a:solidFill>
                      <a:miter lim="400000"/>
                    </a:lnT>
                  </a:tcPr>
                </a:tc>
              </a:tr>
              <a:tr h="469899">
                <a:tc>
                  <a:txBody>
                    <a:bodyPr/>
                    <a:lstStyle/>
                    <a:p>
                      <a:pPr lvl="0" defTabSz="914400">
                        <a:defRPr>
                          <a:solidFill>
                            <a:srgbClr val="000000"/>
                          </a:solidFill>
                        </a:defRPr>
                      </a:pPr>
                      <a:r>
                        <a:rPr sz="2300">
                          <a:solidFill>
                            <a:schemeClr val="tx1">
                              <a:lumMod val="65000"/>
                              <a:lumOff val="35000"/>
                            </a:schemeClr>
                          </a:solidFill>
                        </a:rPr>
                        <a:t>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230</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427</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93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22</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30</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14.5</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5.43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vent</a:t>
                      </a:r>
                    </a:p>
                  </a:txBody>
                  <a:tcPr marL="50800" marR="50800" marT="50800" marB="50800" anchor="ctr" horzOverflow="overflow"/>
                </a:tc>
              </a:tr>
              <a:tr h="469899">
                <a:tc>
                  <a:txBody>
                    <a:bodyPr/>
                    <a:lstStyle/>
                    <a:p>
                      <a:pPr lvl="0" defTabSz="914400">
                        <a:defRPr>
                          <a:solidFill>
                            <a:srgbClr val="000000"/>
                          </a:solidFill>
                        </a:defRPr>
                      </a:pPr>
                      <a:r>
                        <a:rPr sz="2300">
                          <a:solidFill>
                            <a:schemeClr val="tx1">
                              <a:lumMod val="65000"/>
                              <a:lumOff val="35000"/>
                            </a:schemeClr>
                          </a:solidFill>
                        </a:rPr>
                        <a:t>4</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219</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431</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97</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32</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15.9</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5.92</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vent</a:t>
                      </a:r>
                    </a:p>
                  </a:txBody>
                  <a:tcPr marL="50800" marR="50800" marT="50800" marB="50800" anchor="ctr" horzOverflow="overflow"/>
                </a:tc>
              </a:tr>
              <a:tr h="469899">
                <a:tc>
                  <a:txBody>
                    <a:bodyPr/>
                    <a:lstStyle/>
                    <a:p>
                      <a:pPr lvl="0" defTabSz="914400">
                        <a:defRPr>
                          <a:solidFill>
                            <a:srgbClr val="000000"/>
                          </a:solidFill>
                        </a:defRPr>
                      </a:pPr>
                      <a:r>
                        <a:rPr sz="2300">
                          <a:solidFill>
                            <a:schemeClr val="tx1">
                              <a:lumMod val="65000"/>
                              <a:lumOff val="35000"/>
                            </a:schemeClr>
                          </a:solidFill>
                        </a:rPr>
                        <a:t>5</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223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809</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97</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24</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31</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16.3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6.13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vent</a:t>
                      </a:r>
                    </a:p>
                  </a:txBody>
                  <a:tcPr marL="50800" marR="50800" marT="50800" marB="50800" anchor="ctr" horzOverflow="overflow"/>
                </a:tc>
              </a:tr>
              <a:tr h="469899">
                <a:tc>
                  <a:txBody>
                    <a:bodyPr/>
                    <a:lstStyle/>
                    <a:p>
                      <a:pPr lvl="0" defTabSz="914400">
                        <a:defRPr>
                          <a:solidFill>
                            <a:srgbClr val="000000"/>
                          </a:solidFill>
                        </a:defRPr>
                      </a:pPr>
                      <a:r>
                        <a:rPr sz="2300">
                          <a:solidFill>
                            <a:schemeClr val="tx1">
                              <a:lumMod val="65000"/>
                              <a:lumOff val="35000"/>
                            </a:schemeClr>
                          </a:solidFill>
                        </a:rPr>
                        <a:t>6</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216</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823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95</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23</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32</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13.5</a:t>
                      </a:r>
                    </a:p>
                  </a:txBody>
                  <a:tcPr marL="50800" marR="50800" marT="50800" marB="50800" anchor="ctr" horzOverflow="overflow"/>
                </a:tc>
                <a:tc>
                  <a:txBody>
                    <a:bodyPr/>
                    <a:lstStyle/>
                    <a:p>
                      <a:pPr lvl="0" defTabSz="914400">
                        <a:defRPr>
                          <a:solidFill>
                            <a:srgbClr val="000000"/>
                          </a:solidFill>
                        </a:defRPr>
                      </a:pPr>
                      <a:r>
                        <a:rPr sz="2300">
                          <a:solidFill>
                            <a:schemeClr val="tx1">
                              <a:lumMod val="65000"/>
                              <a:lumOff val="35000"/>
                            </a:schemeClr>
                          </a:solidFill>
                        </a:rPr>
                        <a:t>5.00</a:t>
                      </a:r>
                    </a:p>
                  </a:txBody>
                  <a:tcPr marL="50800" marR="50800" marT="50800" marB="50800" anchor="ctr" horzOverflow="overflow"/>
                </a:tc>
                <a:tc>
                  <a:txBody>
                    <a:bodyPr/>
                    <a:lstStyle/>
                    <a:p>
                      <a:pPr lvl="0" defTabSz="914400">
                        <a:defRPr>
                          <a:solidFill>
                            <a:srgbClr val="000000"/>
                          </a:solidFill>
                        </a:defRPr>
                      </a:pPr>
                      <a:r>
                        <a:rPr sz="2300" dirty="0">
                          <a:solidFill>
                            <a:schemeClr val="tx1">
                              <a:lumMod val="65000"/>
                              <a:lumOff val="35000"/>
                            </a:schemeClr>
                          </a:solidFill>
                        </a:rPr>
                        <a:t>vent</a:t>
                      </a:r>
                    </a:p>
                  </a:txBody>
                  <a:tcPr marL="50800" marR="50800" marT="50800" marB="50800" anchor="ctr" horzOverflow="overflow"/>
                </a:tc>
              </a:tr>
            </a:tbl>
          </a:graphicData>
        </a:graphic>
      </p:graphicFrame>
      <p:sp>
        <p:nvSpPr>
          <p:cNvPr id="6" name="Shape 101"/>
          <p:cNvSpPr/>
          <p:nvPr/>
        </p:nvSpPr>
        <p:spPr>
          <a:xfrm>
            <a:off x="2039709" y="1984486"/>
            <a:ext cx="8925383"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2F97B5"/>
                </a:solidFill>
              </a:rPr>
              <a:t>Compiled Results for Single-Cell Tests</a:t>
            </a:r>
          </a:p>
        </p:txBody>
      </p:sp>
    </p:spTree>
    <p:extLst>
      <p:ext uri="{BB962C8B-B14F-4D97-AF65-F5344CB8AC3E}">
        <p14:creationId xmlns:p14="http://schemas.microsoft.com/office/powerpoint/2010/main" val="385664390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Test 7 a.jpg"/>
          <p:cNvPicPr/>
          <p:nvPr/>
        </p:nvPicPr>
        <p:blipFill>
          <a:blip r:embed="rId2">
            <a:extLst/>
          </a:blip>
          <a:stretch>
            <a:fillRect/>
          </a:stretch>
        </p:blipFill>
        <p:spPr>
          <a:xfrm>
            <a:off x="33040" y="10861"/>
            <a:ext cx="12938722" cy="9664107"/>
          </a:xfrm>
          <a:prstGeom prst="rect">
            <a:avLst/>
          </a:prstGeom>
          <a:ln w="12700">
            <a:miter lim="400000"/>
          </a:ln>
        </p:spPr>
      </p:pic>
      <p:sp>
        <p:nvSpPr>
          <p:cNvPr id="5" name="Shape 91"/>
          <p:cNvSpPr/>
          <p:nvPr/>
        </p:nvSpPr>
        <p:spPr>
          <a:xfrm>
            <a:off x="4795955" y="147095"/>
            <a:ext cx="3412893"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FFFFFF"/>
                </a:solidFill>
              </a:rPr>
              <a:t>Test </a:t>
            </a:r>
            <a:r>
              <a:rPr lang="en-US" sz="3800" dirty="0" smtClean="0">
                <a:solidFill>
                  <a:srgbClr val="FFFFFF"/>
                </a:solidFill>
              </a:rPr>
              <a:t>7</a:t>
            </a:r>
            <a:endParaRPr sz="3800" dirty="0">
              <a:solidFill>
                <a:srgbClr val="FFFFFF"/>
              </a:solidFill>
            </a:endParaRPr>
          </a:p>
          <a:p>
            <a:pPr lvl="0">
              <a:defRPr sz="1800">
                <a:solidFill>
                  <a:srgbClr val="000000"/>
                </a:solidFill>
              </a:defRPr>
            </a:pPr>
            <a:r>
              <a:rPr lang="en-US" sz="3800" dirty="0" smtClean="0">
                <a:solidFill>
                  <a:srgbClr val="FFFFFF"/>
                </a:solidFill>
              </a:rPr>
              <a:t>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Test 7 b.jpg"/>
          <p:cNvPicPr/>
          <p:nvPr/>
        </p:nvPicPr>
        <p:blipFill>
          <a:blip r:embed="rId2">
            <a:extLst/>
          </a:blip>
          <a:stretch>
            <a:fillRect/>
          </a:stretch>
        </p:blipFill>
        <p:spPr>
          <a:xfrm>
            <a:off x="7" y="20069"/>
            <a:ext cx="13004801" cy="9713462"/>
          </a:xfrm>
          <a:prstGeom prst="rect">
            <a:avLst/>
          </a:prstGeom>
          <a:ln w="12700">
            <a:miter lim="400000"/>
          </a:ln>
        </p:spPr>
      </p:pic>
      <p:sp>
        <p:nvSpPr>
          <p:cNvPr id="5" name="Shape 91"/>
          <p:cNvSpPr/>
          <p:nvPr/>
        </p:nvSpPr>
        <p:spPr>
          <a:xfrm>
            <a:off x="4795955" y="147095"/>
            <a:ext cx="3412893"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FFFFFF"/>
                </a:solidFill>
              </a:rPr>
              <a:t>Test </a:t>
            </a:r>
            <a:r>
              <a:rPr lang="en-US" sz="3800" dirty="0" smtClean="0">
                <a:solidFill>
                  <a:srgbClr val="FFFFFF"/>
                </a:solidFill>
              </a:rPr>
              <a:t>7</a:t>
            </a:r>
            <a:endParaRPr sz="3800" dirty="0">
              <a:solidFill>
                <a:srgbClr val="FFFFFF"/>
              </a:solidFill>
            </a:endParaRPr>
          </a:p>
          <a:p>
            <a:pPr lvl="0">
              <a:defRPr sz="1800">
                <a:solidFill>
                  <a:srgbClr val="000000"/>
                </a:solidFill>
              </a:defRPr>
            </a:pPr>
            <a:r>
              <a:rPr lang="en-US" sz="3800" dirty="0" smtClean="0">
                <a:solidFill>
                  <a:srgbClr val="FFFFFF"/>
                </a:solidFill>
              </a:rPr>
              <a:t>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tx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Test 7 c.jpg"/>
          <p:cNvPicPr/>
          <p:nvPr/>
        </p:nvPicPr>
        <p:blipFill>
          <a:blip r:embed="rId2">
            <a:extLst/>
          </a:blip>
          <a:stretch>
            <a:fillRect/>
          </a:stretch>
        </p:blipFill>
        <p:spPr>
          <a:xfrm>
            <a:off x="7" y="20069"/>
            <a:ext cx="13004801" cy="9713462"/>
          </a:xfrm>
          <a:prstGeom prst="rect">
            <a:avLst/>
          </a:prstGeom>
          <a:ln w="12700">
            <a:miter lim="400000"/>
          </a:ln>
        </p:spPr>
      </p:pic>
      <p:sp>
        <p:nvSpPr>
          <p:cNvPr id="5" name="Shape 91"/>
          <p:cNvSpPr/>
          <p:nvPr/>
        </p:nvSpPr>
        <p:spPr>
          <a:xfrm>
            <a:off x="4795955" y="147095"/>
            <a:ext cx="3412893"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rgbClr val="FFFFFF"/>
                </a:solidFill>
              </a:rPr>
              <a:t>Test </a:t>
            </a:r>
            <a:r>
              <a:rPr lang="en-US" sz="3800" dirty="0" smtClean="0">
                <a:solidFill>
                  <a:srgbClr val="FFFFFF"/>
                </a:solidFill>
              </a:rPr>
              <a:t>7</a:t>
            </a:r>
            <a:endParaRPr sz="3800" dirty="0">
              <a:solidFill>
                <a:srgbClr val="FFFFFF"/>
              </a:solidFill>
            </a:endParaRPr>
          </a:p>
          <a:p>
            <a:pPr lvl="0">
              <a:defRPr sz="1800">
                <a:solidFill>
                  <a:srgbClr val="000000"/>
                </a:solidFill>
              </a:defRPr>
            </a:pPr>
            <a:r>
              <a:rPr lang="en-US" sz="3800" dirty="0" smtClean="0">
                <a:solidFill>
                  <a:srgbClr val="FFFFFF"/>
                </a:solidFill>
              </a:rPr>
              <a:t>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asted-image.tif"/>
          <p:cNvPicPr/>
          <p:nvPr/>
        </p:nvPicPr>
        <p:blipFill>
          <a:blip r:embed="rId2">
            <a:extLst/>
          </a:blip>
          <a:srcRect t="4985" b="4985"/>
          <a:stretch>
            <a:fillRect/>
          </a:stretch>
        </p:blipFill>
        <p:spPr>
          <a:xfrm>
            <a:off x="297261" y="241300"/>
            <a:ext cx="12410386" cy="7510702"/>
          </a:xfrm>
          <a:prstGeom prst="rect">
            <a:avLst/>
          </a:prstGeom>
          <a:ln w="12700">
            <a:miter lim="400000"/>
          </a:ln>
        </p:spPr>
      </p:pic>
      <p:sp>
        <p:nvSpPr>
          <p:cNvPr id="44" name="Shape 44"/>
          <p:cNvSpPr>
            <a:spLocks noGrp="1"/>
          </p:cNvSpPr>
          <p:nvPr>
            <p:ph type="title"/>
          </p:nvPr>
        </p:nvSpPr>
        <p:spPr>
          <a:xfrm>
            <a:off x="1270007" y="7480302"/>
            <a:ext cx="10464801" cy="1422400"/>
          </a:xfrm>
          <a:prstGeom prst="rect">
            <a:avLst/>
          </a:prstGeom>
        </p:spPr>
        <p:txBody>
          <a:bodyPr/>
          <a:lstStyle/>
          <a:p>
            <a:pPr lvl="0">
              <a:defRPr sz="1800">
                <a:solidFill>
                  <a:srgbClr val="000000"/>
                </a:solidFill>
              </a:defRPr>
            </a:pPr>
            <a:r>
              <a:rPr sz="8000" dirty="0">
                <a:solidFill>
                  <a:srgbClr val="2F97B5"/>
                </a:solidFill>
              </a:rPr>
              <a:t>MBARI</a:t>
            </a:r>
          </a:p>
        </p:txBody>
      </p:sp>
      <p:sp>
        <p:nvSpPr>
          <p:cNvPr id="3" name="TextBox 2"/>
          <p:cNvSpPr txBox="1"/>
          <p:nvPr/>
        </p:nvSpPr>
        <p:spPr>
          <a:xfrm>
            <a:off x="3721731" y="8881537"/>
            <a:ext cx="5911069" cy="677108"/>
          </a:xfrm>
          <a:prstGeom prst="rect">
            <a:avLst/>
          </a:prstGeom>
          <a:noFill/>
        </p:spPr>
        <p:txBody>
          <a:bodyPr wrap="none" rtlCol="0">
            <a:spAutoFit/>
          </a:bodyPr>
          <a:lstStyle/>
          <a:p>
            <a:r>
              <a:rPr lang="en-US" dirty="0" smtClean="0">
                <a:solidFill>
                  <a:schemeClr val="tx1">
                    <a:lumMod val="65000"/>
                    <a:lumOff val="35000"/>
                  </a:schemeClr>
                </a:solidFill>
              </a:rPr>
              <a:t>Moss Landing, California</a:t>
            </a:r>
            <a:endParaRPr lang="en-US" dirty="0">
              <a:solidFill>
                <a:schemeClr val="tx1">
                  <a:lumMod val="65000"/>
                  <a:lumOff val="35000"/>
                </a:schemeClr>
              </a:solidFill>
            </a:endParaRPr>
          </a:p>
        </p:txBody>
      </p:sp>
      <p:sp>
        <p:nvSpPr>
          <p:cNvPr id="5" name="Shape 58"/>
          <p:cNvSpPr/>
          <p:nvPr/>
        </p:nvSpPr>
        <p:spPr>
          <a:xfrm>
            <a:off x="11590198" y="7364893"/>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Test 9 a.jpg"/>
          <p:cNvPicPr/>
          <p:nvPr/>
        </p:nvPicPr>
        <p:blipFill>
          <a:blip r:embed="rId2">
            <a:extLst/>
          </a:blip>
          <a:stretch>
            <a:fillRect/>
          </a:stretch>
        </p:blipFill>
        <p:spPr>
          <a:xfrm>
            <a:off x="-1" y="20069"/>
            <a:ext cx="13004801" cy="9713462"/>
          </a:xfrm>
          <a:prstGeom prst="rect">
            <a:avLst/>
          </a:prstGeom>
          <a:ln w="12700">
            <a:miter lim="400000"/>
          </a:ln>
        </p:spPr>
      </p:pic>
      <p:sp>
        <p:nvSpPr>
          <p:cNvPr id="5" name="Shape 91"/>
          <p:cNvSpPr/>
          <p:nvPr/>
        </p:nvSpPr>
        <p:spPr>
          <a:xfrm>
            <a:off x="4643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9</a:t>
            </a:r>
            <a:endParaRPr sz="3800" dirty="0">
              <a:solidFill>
                <a:srgbClr val="FFFFFF"/>
              </a:solidFill>
            </a:endParaRPr>
          </a:p>
          <a:p>
            <a:pPr lvl="0">
              <a:defRPr sz="1800">
                <a:solidFill>
                  <a:srgbClr val="000000"/>
                </a:solidFill>
              </a:defRPr>
            </a:pPr>
            <a:r>
              <a:rPr lang="en-US" sz="3800" dirty="0" smtClean="0">
                <a:solidFill>
                  <a:srgbClr val="FFFFFF"/>
                </a:solidFill>
              </a:rPr>
              <a:t>65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Test 9 c.jpg"/>
          <p:cNvPicPr/>
          <p:nvPr/>
        </p:nvPicPr>
        <p:blipFill>
          <a:blip r:embed="rId2">
            <a:extLst/>
          </a:blip>
          <a:stretch>
            <a:fillRect/>
          </a:stretch>
        </p:blipFill>
        <p:spPr>
          <a:xfrm>
            <a:off x="-1" y="20069"/>
            <a:ext cx="13004801" cy="9713462"/>
          </a:xfrm>
          <a:prstGeom prst="rect">
            <a:avLst/>
          </a:prstGeom>
          <a:ln w="12700">
            <a:miter lim="400000"/>
          </a:ln>
        </p:spPr>
      </p:pic>
      <p:sp>
        <p:nvSpPr>
          <p:cNvPr id="5" name="Shape 91"/>
          <p:cNvSpPr/>
          <p:nvPr/>
        </p:nvSpPr>
        <p:spPr>
          <a:xfrm>
            <a:off x="4643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9</a:t>
            </a:r>
            <a:endParaRPr sz="3800" dirty="0">
              <a:solidFill>
                <a:srgbClr val="FFFFFF"/>
              </a:solidFill>
            </a:endParaRPr>
          </a:p>
          <a:p>
            <a:pPr lvl="0">
              <a:defRPr sz="1800">
                <a:solidFill>
                  <a:srgbClr val="000000"/>
                </a:solidFill>
              </a:defRPr>
            </a:pPr>
            <a:r>
              <a:rPr lang="en-US" sz="3800" dirty="0" smtClean="0">
                <a:solidFill>
                  <a:srgbClr val="FFFFFF"/>
                </a:solidFill>
              </a:rPr>
              <a:t>65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rgbClr val="000000"/>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Test 9 b.jpg"/>
          <p:cNvPicPr/>
          <p:nvPr/>
        </p:nvPicPr>
        <p:blipFill>
          <a:blip r:embed="rId2">
            <a:extLst/>
          </a:blip>
          <a:stretch>
            <a:fillRect/>
          </a:stretch>
        </p:blipFill>
        <p:spPr>
          <a:xfrm>
            <a:off x="7" y="20069"/>
            <a:ext cx="13004801" cy="9713462"/>
          </a:xfrm>
          <a:prstGeom prst="rect">
            <a:avLst/>
          </a:prstGeom>
          <a:ln w="12700">
            <a:miter lim="400000"/>
          </a:ln>
        </p:spPr>
      </p:pic>
      <p:sp>
        <p:nvSpPr>
          <p:cNvPr id="5" name="Shape 91"/>
          <p:cNvSpPr/>
          <p:nvPr/>
        </p:nvSpPr>
        <p:spPr>
          <a:xfrm>
            <a:off x="4643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9</a:t>
            </a:r>
            <a:endParaRPr sz="3800" dirty="0">
              <a:solidFill>
                <a:srgbClr val="FFFFFF"/>
              </a:solidFill>
            </a:endParaRPr>
          </a:p>
          <a:p>
            <a:pPr lvl="0">
              <a:defRPr sz="1800">
                <a:solidFill>
                  <a:srgbClr val="000000"/>
                </a:solidFill>
              </a:defRPr>
            </a:pPr>
            <a:r>
              <a:rPr lang="en-US" sz="3800" dirty="0" smtClean="0">
                <a:solidFill>
                  <a:srgbClr val="FFFFFF"/>
                </a:solidFill>
              </a:rPr>
              <a:t>65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Test 10 a.jpg"/>
          <p:cNvPicPr/>
          <p:nvPr/>
        </p:nvPicPr>
        <p:blipFill>
          <a:blip r:embed="rId2">
            <a:extLst/>
          </a:blip>
          <a:stretch>
            <a:fillRect/>
          </a:stretch>
        </p:blipFill>
        <p:spPr>
          <a:xfrm>
            <a:off x="-1" y="20069"/>
            <a:ext cx="13004801" cy="9713462"/>
          </a:xfrm>
          <a:prstGeom prst="rect">
            <a:avLst/>
          </a:prstGeom>
          <a:ln w="12700">
            <a:miter lim="400000"/>
          </a:ln>
        </p:spPr>
      </p:pic>
      <p:sp>
        <p:nvSpPr>
          <p:cNvPr id="5" name="Shape 91"/>
          <p:cNvSpPr/>
          <p:nvPr/>
        </p:nvSpPr>
        <p:spPr>
          <a:xfrm>
            <a:off x="4643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10</a:t>
            </a:r>
            <a:endParaRPr lang="en-US" dirty="0"/>
          </a:p>
          <a:p>
            <a:pPr lvl="0">
              <a:defRPr sz="1800">
                <a:solidFill>
                  <a:srgbClr val="000000"/>
                </a:solidFill>
              </a:defRPr>
            </a:pPr>
            <a:r>
              <a:rPr lang="en-US" sz="3800" dirty="0" smtClean="0">
                <a:solidFill>
                  <a:srgbClr val="FFFFFF"/>
                </a:solidFill>
              </a:rPr>
              <a:t>32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Test 10 b.jpg"/>
          <p:cNvPicPr/>
          <p:nvPr/>
        </p:nvPicPr>
        <p:blipFill>
          <a:blip r:embed="rId2">
            <a:extLst/>
          </a:blip>
          <a:stretch>
            <a:fillRect/>
          </a:stretch>
        </p:blipFill>
        <p:spPr>
          <a:xfrm>
            <a:off x="-1" y="20069"/>
            <a:ext cx="13004801" cy="9713462"/>
          </a:xfrm>
          <a:prstGeom prst="rect">
            <a:avLst/>
          </a:prstGeom>
          <a:ln w="12700">
            <a:miter lim="400000"/>
          </a:ln>
        </p:spPr>
      </p:pic>
      <p:sp>
        <p:nvSpPr>
          <p:cNvPr id="4" name="Shape 91"/>
          <p:cNvSpPr/>
          <p:nvPr/>
        </p:nvSpPr>
        <p:spPr>
          <a:xfrm>
            <a:off x="4643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10</a:t>
            </a:r>
            <a:endParaRPr lang="en-US" dirty="0"/>
          </a:p>
          <a:p>
            <a:pPr lvl="0">
              <a:defRPr sz="1800">
                <a:solidFill>
                  <a:srgbClr val="000000"/>
                </a:solidFill>
              </a:defRPr>
            </a:pPr>
            <a:r>
              <a:rPr lang="en-US" sz="3800" dirty="0" smtClean="0">
                <a:solidFill>
                  <a:srgbClr val="FFFFFF"/>
                </a:solidFill>
              </a:rPr>
              <a:t>32 mm spacing</a:t>
            </a:r>
            <a:endParaRPr sz="3800" dirty="0">
              <a:solidFill>
                <a:srgbClr val="FFFFFF"/>
              </a:solidFill>
            </a:endParaRPr>
          </a:p>
        </p:txBody>
      </p:sp>
      <p:sp>
        <p:nvSpPr>
          <p:cNvPr id="5"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rgbClr val="000000"/>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Test 10 c.jpg"/>
          <p:cNvPicPr/>
          <p:nvPr/>
        </p:nvPicPr>
        <p:blipFill>
          <a:blip r:embed="rId2">
            <a:extLst/>
          </a:blip>
          <a:stretch>
            <a:fillRect/>
          </a:stretch>
        </p:blipFill>
        <p:spPr>
          <a:xfrm>
            <a:off x="-1" y="20069"/>
            <a:ext cx="13004801" cy="9713462"/>
          </a:xfrm>
          <a:prstGeom prst="rect">
            <a:avLst/>
          </a:prstGeom>
          <a:ln w="12700">
            <a:miter lim="400000"/>
          </a:ln>
        </p:spPr>
      </p:pic>
      <p:sp>
        <p:nvSpPr>
          <p:cNvPr id="5" name="Shape 91"/>
          <p:cNvSpPr/>
          <p:nvPr/>
        </p:nvSpPr>
        <p:spPr>
          <a:xfrm>
            <a:off x="5151670" y="147095"/>
            <a:ext cx="371746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smtClean="0">
                <a:solidFill>
                  <a:srgbClr val="FFFFFF"/>
                </a:solidFill>
              </a:rPr>
              <a:t>Tes</a:t>
            </a:r>
            <a:r>
              <a:rPr lang="en-US" sz="3800" dirty="0" smtClean="0">
                <a:solidFill>
                  <a:srgbClr val="FFFFFF"/>
                </a:solidFill>
              </a:rPr>
              <a:t>t 10</a:t>
            </a:r>
            <a:endParaRPr lang="en-US" dirty="0"/>
          </a:p>
          <a:p>
            <a:pPr lvl="0">
              <a:defRPr sz="1800">
                <a:solidFill>
                  <a:srgbClr val="000000"/>
                </a:solidFill>
              </a:defRPr>
            </a:pPr>
            <a:r>
              <a:rPr lang="en-US" sz="3800" dirty="0" smtClean="0">
                <a:solidFill>
                  <a:srgbClr val="FFFFFF"/>
                </a:solidFill>
              </a:rPr>
              <a:t>32 mm spacing</a:t>
            </a:r>
            <a:endParaRPr sz="3800" dirty="0">
              <a:solidFill>
                <a:srgbClr val="FFFFFF"/>
              </a:solidFill>
            </a:endParaRPr>
          </a:p>
        </p:txBody>
      </p:sp>
      <p:sp>
        <p:nvSpPr>
          <p:cNvPr id="4" name="Shape 58"/>
          <p:cNvSpPr/>
          <p:nvPr/>
        </p:nvSpPr>
        <p:spPr>
          <a:xfrm>
            <a:off x="11887351"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i Cell test 10 ev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7869"/>
            <a:ext cx="13004800" cy="92298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32"/>
          <p:cNvGraphicFramePr/>
          <p:nvPr>
            <p:extLst>
              <p:ext uri="{D42A27DB-BD31-4B8C-83A1-F6EECF244321}">
                <p14:modId xmlns:p14="http://schemas.microsoft.com/office/powerpoint/2010/main" val="3492105280"/>
              </p:ext>
            </p:extLst>
          </p:nvPr>
        </p:nvGraphicFramePr>
        <p:xfrm>
          <a:off x="82550" y="2368550"/>
          <a:ext cx="12843160" cy="5013692"/>
        </p:xfrm>
        <a:graphic>
          <a:graphicData uri="http://schemas.openxmlformats.org/drawingml/2006/table">
            <a:tbl>
              <a:tblPr bandRow="1">
                <a:tableStyleId>{4C3C2611-4C71-4FC5-86AE-919BDF0F9419}</a:tableStyleId>
              </a:tblPr>
              <a:tblGrid>
                <a:gridCol w="1152068"/>
                <a:gridCol w="1152068"/>
                <a:gridCol w="1152068"/>
                <a:gridCol w="1152068"/>
                <a:gridCol w="1152068"/>
                <a:gridCol w="1152068"/>
                <a:gridCol w="1152068"/>
                <a:gridCol w="1662602"/>
                <a:gridCol w="1152068"/>
                <a:gridCol w="1964014"/>
              </a:tblGrid>
              <a:tr h="1434834">
                <a:tc>
                  <a:txBody>
                    <a:bodyPr/>
                    <a:lstStyle/>
                    <a:p>
                      <a:pPr lvl="0" defTabSz="914400">
                        <a:defRPr>
                          <a:solidFill>
                            <a:srgbClr val="000000"/>
                          </a:solidFill>
                        </a:defRPr>
                      </a:pPr>
                      <a:r>
                        <a:rPr sz="2300" dirty="0">
                          <a:solidFill>
                            <a:srgbClr val="595959"/>
                          </a:solidFill>
                        </a:rPr>
                        <a:t>Test #</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Fail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dirty="0">
                          <a:solidFill>
                            <a:srgbClr val="595959"/>
                          </a:solidFill>
                        </a:rPr>
                        <a:t>Pk cell 1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Peak press (PSIG)</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Start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Final temp (˚C)</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Final press (PSIG)</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Evolved gas (L)</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Fail mode</a:t>
                      </a:r>
                    </a:p>
                  </a:txBody>
                  <a:tcPr marL="50800" marR="50800" marT="50800" marB="50800" anchor="ctr" horzOverflow="overflow">
                    <a:lnB>
                      <a:solidFill>
                        <a:srgbClr val="000000"/>
                      </a:solidFill>
                      <a:miter lim="400000"/>
                    </a:lnB>
                  </a:tcPr>
                </a:tc>
                <a:tc>
                  <a:txBody>
                    <a:bodyPr/>
                    <a:lstStyle/>
                    <a:p>
                      <a:pPr lvl="0" defTabSz="914400">
                        <a:defRPr>
                          <a:solidFill>
                            <a:srgbClr val="000000"/>
                          </a:solidFill>
                        </a:defRPr>
                      </a:pPr>
                      <a:r>
                        <a:rPr sz="2300">
                          <a:solidFill>
                            <a:srgbClr val="595959"/>
                          </a:solidFill>
                        </a:rPr>
                        <a:t>Notes</a:t>
                      </a:r>
                    </a:p>
                  </a:txBody>
                  <a:tcPr marL="50800" marR="50800" marT="50800" marB="50800" anchor="ctr" horzOverflow="overflow">
                    <a:lnB>
                      <a:solidFill>
                        <a:srgbClr val="000000"/>
                      </a:solidFill>
                      <a:miter lim="400000"/>
                    </a:lnB>
                  </a:tcPr>
                </a:tc>
              </a:tr>
              <a:tr h="823912">
                <a:tc>
                  <a:txBody>
                    <a:bodyPr/>
                    <a:lstStyle/>
                    <a:p>
                      <a:pPr lvl="0" defTabSz="914400">
                        <a:defRPr>
                          <a:solidFill>
                            <a:srgbClr val="000000"/>
                          </a:solidFill>
                        </a:defRPr>
                      </a:pPr>
                      <a:r>
                        <a:rPr sz="2300">
                          <a:solidFill>
                            <a:srgbClr val="595959"/>
                          </a:solidFill>
                        </a:rPr>
                        <a:t>7</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229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857</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97</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dirty="0">
                          <a:solidFill>
                            <a:srgbClr val="595959"/>
                          </a:solidFill>
                        </a:rPr>
                        <a:t>24</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46</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30.9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10.9</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vent/case</a:t>
                      </a:r>
                    </a:p>
                  </a:txBody>
                  <a:tcPr marL="50800" marR="50800" marT="50800" marB="50800" anchor="ctr" horzOverflow="overflow">
                    <a:lnT>
                      <a:solidFill>
                        <a:srgbClr val="000000"/>
                      </a:solidFill>
                      <a:miter lim="400000"/>
                    </a:lnT>
                  </a:tcPr>
                </a:tc>
                <a:tc>
                  <a:txBody>
                    <a:bodyPr/>
                    <a:lstStyle/>
                    <a:p>
                      <a:pPr lvl="0" defTabSz="914400">
                        <a:defRPr>
                          <a:solidFill>
                            <a:srgbClr val="000000"/>
                          </a:solidFill>
                        </a:defRPr>
                      </a:pPr>
                      <a:r>
                        <a:rPr sz="2300">
                          <a:solidFill>
                            <a:srgbClr val="595959"/>
                          </a:solidFill>
                        </a:rPr>
                        <a:t>5 mm gap</a:t>
                      </a:r>
                    </a:p>
                  </a:txBody>
                  <a:tcPr marL="50800" marR="50800" marT="50800" marB="50800" anchor="ctr" horzOverflow="overflow">
                    <a:lnT>
                      <a:solidFill>
                        <a:srgbClr val="000000"/>
                      </a:solidFill>
                      <a:miter lim="400000"/>
                    </a:lnT>
                  </a:tcPr>
                </a:tc>
              </a:tr>
              <a:tr h="825500">
                <a:tc>
                  <a:txBody>
                    <a:bodyPr/>
                    <a:lstStyle/>
                    <a:p>
                      <a:pPr lvl="0" defTabSz="914400">
                        <a:defRPr>
                          <a:solidFill>
                            <a:srgbClr val="000000"/>
                          </a:solidFill>
                        </a:defRPr>
                      </a:pPr>
                      <a:r>
                        <a:rPr sz="2300">
                          <a:solidFill>
                            <a:srgbClr val="595959"/>
                          </a:solidFill>
                        </a:rPr>
                        <a:t>8</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217</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879</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76</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22</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bad seal</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bad seal</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bad seal</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vent/case</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5 mm gap, bad o-ring</a:t>
                      </a:r>
                    </a:p>
                  </a:txBody>
                  <a:tcPr marL="50800" marR="50800" marT="50800" marB="50800" anchor="ctr" horzOverflow="overflow"/>
                </a:tc>
              </a:tr>
              <a:tr h="825500">
                <a:tc>
                  <a:txBody>
                    <a:bodyPr/>
                    <a:lstStyle/>
                    <a:p>
                      <a:pPr lvl="0" defTabSz="914400">
                        <a:defRPr>
                          <a:solidFill>
                            <a:srgbClr val="000000"/>
                          </a:solidFill>
                        </a:defRPr>
                      </a:pPr>
                      <a:r>
                        <a:rPr sz="2300">
                          <a:solidFill>
                            <a:srgbClr val="595959"/>
                          </a:solidFill>
                        </a:rPr>
                        <a:t>9</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215</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361</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96</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23</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52</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15.9</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5.19</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vent/no fail</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65 mm gap</a:t>
                      </a:r>
                    </a:p>
                  </a:txBody>
                  <a:tcPr marL="50800" marR="50800" marT="50800" marB="50800" anchor="ctr" horzOverflow="overflow"/>
                </a:tc>
              </a:tr>
              <a:tr h="1103946">
                <a:tc>
                  <a:txBody>
                    <a:bodyPr/>
                    <a:lstStyle/>
                    <a:p>
                      <a:pPr lvl="0" defTabSz="914400">
                        <a:defRPr>
                          <a:solidFill>
                            <a:srgbClr val="000000"/>
                          </a:solidFill>
                        </a:defRPr>
                      </a:pPr>
                      <a:r>
                        <a:rPr sz="2300">
                          <a:solidFill>
                            <a:srgbClr val="595959"/>
                          </a:solidFill>
                        </a:rPr>
                        <a:t>10</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213</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881</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97</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24</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57</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31.1</a:t>
                      </a:r>
                    </a:p>
                  </a:txBody>
                  <a:tcPr marL="50800" marR="50800" marT="50800" marB="50800" anchor="ctr" horzOverflow="overflow"/>
                </a:tc>
                <a:tc>
                  <a:txBody>
                    <a:bodyPr/>
                    <a:lstStyle/>
                    <a:p>
                      <a:pPr lvl="0" defTabSz="914400">
                        <a:defRPr>
                          <a:solidFill>
                            <a:srgbClr val="000000"/>
                          </a:solidFill>
                        </a:defRPr>
                      </a:pPr>
                      <a:r>
                        <a:rPr sz="2300">
                          <a:solidFill>
                            <a:srgbClr val="595959"/>
                          </a:solidFill>
                        </a:rPr>
                        <a:t>10.4</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vent/case</a:t>
                      </a:r>
                    </a:p>
                  </a:txBody>
                  <a:tcPr marL="50800" marR="50800" marT="50800" marB="50800" anchor="ctr" horzOverflow="overflow"/>
                </a:tc>
                <a:tc>
                  <a:txBody>
                    <a:bodyPr/>
                    <a:lstStyle/>
                    <a:p>
                      <a:pPr lvl="0" defTabSz="914400">
                        <a:defRPr>
                          <a:solidFill>
                            <a:srgbClr val="000000"/>
                          </a:solidFill>
                        </a:defRPr>
                      </a:pPr>
                      <a:r>
                        <a:rPr sz="2300" dirty="0">
                          <a:solidFill>
                            <a:srgbClr val="595959"/>
                          </a:solidFill>
                        </a:rPr>
                        <a:t>32 mm gap</a:t>
                      </a:r>
                    </a:p>
                  </a:txBody>
                  <a:tcPr marL="50800" marR="50800" marT="50800" marB="50800" anchor="ctr" horzOverflow="overflow"/>
                </a:tc>
              </a:tr>
            </a:tbl>
          </a:graphicData>
        </a:graphic>
      </p:graphicFrame>
      <p:sp>
        <p:nvSpPr>
          <p:cNvPr id="6" name="Shape 133"/>
          <p:cNvSpPr/>
          <p:nvPr/>
        </p:nvSpPr>
        <p:spPr>
          <a:xfrm>
            <a:off x="2283247" y="1400286"/>
            <a:ext cx="8438307"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800" dirty="0">
                <a:solidFill>
                  <a:schemeClr val="bg2">
                    <a:lumMod val="50000"/>
                  </a:schemeClr>
                </a:solidFill>
              </a:rPr>
              <a:t>Compiled Results for Two-Cell Tests</a:t>
            </a:r>
          </a:p>
        </p:txBody>
      </p:sp>
    </p:spTree>
    <p:extLst>
      <p:ext uri="{BB962C8B-B14F-4D97-AF65-F5344CB8AC3E}">
        <p14:creationId xmlns:p14="http://schemas.microsoft.com/office/powerpoint/2010/main" val="315830434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title"/>
          </p:nvPr>
        </p:nvSpPr>
        <p:spPr>
          <a:xfrm>
            <a:off x="1270007" y="541868"/>
            <a:ext cx="10464801" cy="1418167"/>
          </a:xfrm>
          <a:prstGeom prst="rect">
            <a:avLst/>
          </a:prstGeom>
        </p:spPr>
        <p:txBody>
          <a:bodyPr/>
          <a:lstStyle/>
          <a:p>
            <a:pPr lvl="0">
              <a:defRPr sz="1800">
                <a:solidFill>
                  <a:srgbClr val="000000"/>
                </a:solidFill>
              </a:defRPr>
            </a:pPr>
            <a:r>
              <a:rPr sz="8000" dirty="0">
                <a:solidFill>
                  <a:schemeClr val="bg2">
                    <a:lumMod val="50000"/>
                  </a:schemeClr>
                </a:solidFill>
              </a:rPr>
              <a:t>Significant Findings</a:t>
            </a:r>
          </a:p>
        </p:txBody>
      </p:sp>
      <p:sp>
        <p:nvSpPr>
          <p:cNvPr id="136" name="Shape 136"/>
          <p:cNvSpPr>
            <a:spLocks noGrp="1"/>
          </p:cNvSpPr>
          <p:nvPr>
            <p:ph type="body" idx="1"/>
          </p:nvPr>
        </p:nvSpPr>
        <p:spPr>
          <a:xfrm>
            <a:off x="423334" y="2501901"/>
            <a:ext cx="12141200" cy="6963832"/>
          </a:xfrm>
          <a:prstGeom prst="rect">
            <a:avLst/>
          </a:prstGeom>
        </p:spPr>
        <p:txBody>
          <a:bodyPr>
            <a:noAutofit/>
          </a:bodyPr>
          <a:lstStyle/>
          <a:p>
            <a:pPr marL="457176" indent="-457176" algn="l" defTabSz="245300">
              <a:spcBef>
                <a:spcPts val="1700"/>
              </a:spcBef>
              <a:buFont typeface="Arial"/>
              <a:buChar char="•"/>
              <a:defRPr sz="1800">
                <a:solidFill>
                  <a:srgbClr val="000000"/>
                </a:solidFill>
              </a:defRPr>
            </a:pPr>
            <a:r>
              <a:rPr sz="3800" dirty="0"/>
              <a:t>Gas temperatures can </a:t>
            </a:r>
            <a:r>
              <a:rPr lang="en-US" sz="3800" dirty="0" smtClean="0"/>
              <a:t>exceed </a:t>
            </a:r>
            <a:r>
              <a:rPr sz="3800" dirty="0" smtClean="0"/>
              <a:t>1000 </a:t>
            </a:r>
            <a:r>
              <a:rPr sz="3800" dirty="0"/>
              <a:t>˚C</a:t>
            </a:r>
          </a:p>
          <a:p>
            <a:pPr marL="457176" indent="-457176" algn="l" defTabSz="245300">
              <a:spcBef>
                <a:spcPts val="1700"/>
              </a:spcBef>
              <a:buFont typeface="Arial"/>
              <a:buChar char="•"/>
              <a:defRPr sz="1800">
                <a:solidFill>
                  <a:srgbClr val="000000"/>
                </a:solidFill>
              </a:defRPr>
            </a:pPr>
            <a:r>
              <a:rPr sz="3800" dirty="0"/>
              <a:t>Cells casings don't always fail at vent</a:t>
            </a:r>
          </a:p>
          <a:p>
            <a:pPr marL="457176" indent="-457176" algn="l" defTabSz="245300">
              <a:spcBef>
                <a:spcPts val="1700"/>
              </a:spcBef>
              <a:buFont typeface="Arial"/>
              <a:buChar char="•"/>
              <a:defRPr sz="1800">
                <a:solidFill>
                  <a:srgbClr val="000000"/>
                </a:solidFill>
              </a:defRPr>
            </a:pPr>
            <a:r>
              <a:rPr sz="3800" dirty="0"/>
              <a:t>Failure can propagate to another cell at least 32 mm away in somewhat open environment</a:t>
            </a:r>
          </a:p>
          <a:p>
            <a:pPr marL="457176" indent="-457176" algn="l" defTabSz="245300">
              <a:spcBef>
                <a:spcPts val="1700"/>
              </a:spcBef>
              <a:buFont typeface="Arial"/>
              <a:buChar char="•"/>
              <a:defRPr sz="1800">
                <a:solidFill>
                  <a:srgbClr val="000000"/>
                </a:solidFill>
              </a:defRPr>
            </a:pPr>
            <a:r>
              <a:rPr sz="3800" dirty="0"/>
              <a:t>More gas is released for NCR18650B than </a:t>
            </a:r>
            <a:r>
              <a:rPr lang="en-US" sz="3800" dirty="0" smtClean="0"/>
              <a:t>older </a:t>
            </a:r>
            <a:r>
              <a:rPr sz="3800" dirty="0" smtClean="0"/>
              <a:t>cells </a:t>
            </a:r>
            <a:r>
              <a:rPr sz="3800" dirty="0"/>
              <a:t>tested in published literature</a:t>
            </a:r>
          </a:p>
          <a:p>
            <a:pPr marL="457176" indent="-457176" algn="l" defTabSz="245300">
              <a:spcBef>
                <a:spcPts val="1700"/>
              </a:spcBef>
              <a:buFont typeface="Arial"/>
              <a:buChar char="•"/>
              <a:defRPr sz="1800">
                <a:solidFill>
                  <a:srgbClr val="000000"/>
                </a:solidFill>
              </a:defRPr>
            </a:pPr>
            <a:r>
              <a:rPr sz="3800" dirty="0"/>
              <a:t>Ejecta from cell can include not just ash, but large pieces of metal electrodes</a:t>
            </a:r>
          </a:p>
          <a:p>
            <a:pPr marL="457176" indent="-457176" algn="l" defTabSz="245300">
              <a:spcBef>
                <a:spcPts val="1700"/>
              </a:spcBef>
              <a:buFont typeface="Arial"/>
              <a:buChar char="•"/>
              <a:defRPr sz="1800">
                <a:solidFill>
                  <a:srgbClr val="000000"/>
                </a:solidFill>
              </a:defRPr>
            </a:pPr>
            <a:r>
              <a:rPr sz="3800" dirty="0"/>
              <a:t>PTC fuses may fail as cell temperature is increased</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title"/>
          </p:nvPr>
        </p:nvSpPr>
        <p:spPr>
          <a:xfrm>
            <a:off x="1270007" y="643465"/>
            <a:ext cx="10464801" cy="1350436"/>
          </a:xfrm>
          <a:prstGeom prst="rect">
            <a:avLst/>
          </a:prstGeom>
        </p:spPr>
        <p:txBody>
          <a:bodyPr/>
          <a:lstStyle/>
          <a:p>
            <a:pPr lvl="0">
              <a:defRPr sz="1800">
                <a:solidFill>
                  <a:srgbClr val="000000"/>
                </a:solidFill>
              </a:defRPr>
            </a:pPr>
            <a:r>
              <a:rPr sz="8000" dirty="0">
                <a:solidFill>
                  <a:srgbClr val="2F97B5"/>
                </a:solidFill>
              </a:rPr>
              <a:t>Next Steps</a:t>
            </a:r>
          </a:p>
        </p:txBody>
      </p:sp>
      <p:sp>
        <p:nvSpPr>
          <p:cNvPr id="139" name="Shape 139"/>
          <p:cNvSpPr>
            <a:spLocks noGrp="1"/>
          </p:cNvSpPr>
          <p:nvPr>
            <p:ph type="body" idx="1"/>
          </p:nvPr>
        </p:nvSpPr>
        <p:spPr>
          <a:xfrm>
            <a:off x="1270007" y="2573867"/>
            <a:ext cx="10464801" cy="6485466"/>
          </a:xfrm>
          <a:prstGeom prst="rect">
            <a:avLst/>
          </a:prstGeom>
        </p:spPr>
        <p:txBody>
          <a:bodyPr>
            <a:normAutofit/>
          </a:bodyPr>
          <a:lstStyle/>
          <a:p>
            <a:pPr marL="571471" indent="-571471" algn="l">
              <a:buFont typeface="Arial"/>
              <a:buChar char="•"/>
              <a:defRPr sz="1800">
                <a:solidFill>
                  <a:srgbClr val="000000"/>
                </a:solidFill>
              </a:defRPr>
            </a:pPr>
            <a:r>
              <a:rPr sz="3800" dirty="0"/>
              <a:t>Perform more tests to obtain statistically significant </a:t>
            </a:r>
            <a:r>
              <a:rPr sz="3800" dirty="0" smtClean="0"/>
              <a:t>results</a:t>
            </a:r>
            <a:endParaRPr lang="en-US" sz="3800" dirty="0" smtClean="0"/>
          </a:p>
          <a:p>
            <a:pPr marL="571471" indent="-571471" algn="l">
              <a:buFont typeface="Arial"/>
              <a:buChar char="•"/>
              <a:defRPr sz="1800">
                <a:solidFill>
                  <a:srgbClr val="000000"/>
                </a:solidFill>
              </a:defRPr>
            </a:pPr>
            <a:r>
              <a:rPr lang="en-US" sz="3800" dirty="0" smtClean="0"/>
              <a:t>Perform tests in inert gas environment</a:t>
            </a:r>
            <a:endParaRPr sz="3800" dirty="0"/>
          </a:p>
          <a:p>
            <a:pPr marL="571471" indent="-571471" algn="l">
              <a:buFont typeface="Arial"/>
              <a:buChar char="•"/>
              <a:defRPr sz="1800">
                <a:solidFill>
                  <a:srgbClr val="000000"/>
                </a:solidFill>
              </a:defRPr>
            </a:pPr>
            <a:r>
              <a:rPr sz="3800" dirty="0"/>
              <a:t>Perform tests within battery pack shell to check for failure propagation within confined space</a:t>
            </a:r>
          </a:p>
          <a:p>
            <a:pPr marL="571471" indent="-571471" algn="l">
              <a:buFont typeface="Arial"/>
              <a:buChar char="•"/>
              <a:defRPr sz="1800">
                <a:solidFill>
                  <a:srgbClr val="000000"/>
                </a:solidFill>
              </a:defRPr>
            </a:pPr>
            <a:r>
              <a:rPr sz="3800" dirty="0"/>
              <a:t>See if failure propagation can be mitigated with </a:t>
            </a:r>
            <a:r>
              <a:rPr lang="en-US" sz="3800" dirty="0" smtClean="0"/>
              <a:t>separating </a:t>
            </a:r>
            <a:r>
              <a:rPr sz="3800" dirty="0" smtClean="0"/>
              <a:t>materials </a:t>
            </a:r>
            <a:r>
              <a:rPr sz="3800" dirty="0"/>
              <a:t>such as metal or </a:t>
            </a:r>
            <a:r>
              <a:rPr lang="en-US" sz="3800" dirty="0" smtClean="0"/>
              <a:t>ceramic</a:t>
            </a:r>
            <a:endParaRPr sz="3800"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asted-image.png"/>
          <p:cNvPicPr/>
          <p:nvPr/>
        </p:nvPicPr>
        <p:blipFill>
          <a:blip r:embed="rId2">
            <a:extLst/>
          </a:blip>
          <a:srcRect t="8182" b="8182"/>
          <a:stretch>
            <a:fillRect/>
          </a:stretch>
        </p:blipFill>
        <p:spPr>
          <a:xfrm>
            <a:off x="337145" y="228600"/>
            <a:ext cx="12330479" cy="7462342"/>
          </a:xfrm>
          <a:prstGeom prst="rect">
            <a:avLst/>
          </a:prstGeom>
          <a:ln w="12700">
            <a:miter lim="400000"/>
          </a:ln>
        </p:spPr>
      </p:pic>
      <p:sp>
        <p:nvSpPr>
          <p:cNvPr id="48" name="Shape 48"/>
          <p:cNvSpPr>
            <a:spLocks noGrp="1"/>
          </p:cNvSpPr>
          <p:nvPr>
            <p:ph type="title"/>
          </p:nvPr>
        </p:nvSpPr>
        <p:spPr>
          <a:xfrm>
            <a:off x="1270007" y="7505700"/>
            <a:ext cx="10464801" cy="1422400"/>
          </a:xfrm>
          <a:prstGeom prst="rect">
            <a:avLst/>
          </a:prstGeom>
        </p:spPr>
        <p:txBody>
          <a:bodyPr/>
          <a:lstStyle/>
          <a:p>
            <a:pPr lvl="0">
              <a:defRPr sz="1800">
                <a:solidFill>
                  <a:srgbClr val="000000"/>
                </a:solidFill>
              </a:defRPr>
            </a:pPr>
            <a:r>
              <a:rPr sz="8000" dirty="0">
                <a:solidFill>
                  <a:srgbClr val="2F97B5"/>
                </a:solidFill>
              </a:rPr>
              <a:t>ROVs</a:t>
            </a:r>
          </a:p>
        </p:txBody>
      </p:sp>
      <p:sp>
        <p:nvSpPr>
          <p:cNvPr id="50" name="Shape 50"/>
          <p:cNvSpPr/>
          <p:nvPr/>
        </p:nvSpPr>
        <p:spPr>
          <a:xfrm>
            <a:off x="11577036" y="7284621"/>
            <a:ext cx="1090588" cy="379561"/>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dirty="0">
                <a:solidFill>
                  <a:schemeClr val="bg1"/>
                </a:solidFill>
              </a:rPr>
              <a:t>© MBARI</a:t>
            </a:r>
          </a:p>
        </p:txBody>
      </p:sp>
      <p:sp>
        <p:nvSpPr>
          <p:cNvPr id="2" name="TextBox 1"/>
          <p:cNvSpPr txBox="1"/>
          <p:nvPr/>
        </p:nvSpPr>
        <p:spPr>
          <a:xfrm>
            <a:off x="3168471" y="8928100"/>
            <a:ext cx="6683202" cy="677108"/>
          </a:xfrm>
          <a:prstGeom prst="rect">
            <a:avLst/>
          </a:prstGeom>
          <a:noFill/>
        </p:spPr>
        <p:txBody>
          <a:bodyPr wrap="none" rtlCol="0">
            <a:spAutoFit/>
          </a:bodyPr>
          <a:lstStyle/>
          <a:p>
            <a:r>
              <a:rPr lang="en-US" dirty="0" smtClean="0">
                <a:solidFill>
                  <a:schemeClr val="tx1">
                    <a:lumMod val="65000"/>
                    <a:lumOff val="35000"/>
                  </a:schemeClr>
                </a:solidFill>
              </a:rPr>
              <a:t>Remotely Operated Vehicles</a:t>
            </a:r>
            <a:endParaRPr lang="en-US" dirty="0">
              <a:solidFill>
                <a:schemeClr val="tx1">
                  <a:lumMod val="65000"/>
                  <a:lumOff val="35000"/>
                </a:schemeClr>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a:spLocks noGrp="1"/>
          </p:cNvSpPr>
          <p:nvPr>
            <p:ph type="title"/>
          </p:nvPr>
        </p:nvSpPr>
        <p:spPr>
          <a:prstGeom prst="rect">
            <a:avLst/>
          </a:prstGeom>
        </p:spPr>
        <p:txBody>
          <a:bodyPr/>
          <a:lstStyle/>
          <a:p>
            <a:pPr lvl="0">
              <a:defRPr sz="1800">
                <a:solidFill>
                  <a:srgbClr val="000000"/>
                </a:solidFill>
              </a:defRPr>
            </a:pPr>
            <a:r>
              <a:rPr sz="8000">
                <a:solidFill>
                  <a:srgbClr val="FFFFFF"/>
                </a:solidFill>
              </a:rPr>
              <a:t>AUVs</a:t>
            </a:r>
          </a:p>
        </p:txBody>
      </p:sp>
      <p:sp>
        <p:nvSpPr>
          <p:cNvPr id="53" name="Shape 53"/>
          <p:cNvSpPr>
            <a:spLocks noGrp="1"/>
          </p:cNvSpPr>
          <p:nvPr>
            <p:ph type="body" idx="1"/>
          </p:nvPr>
        </p:nvSpPr>
        <p:spPr>
          <a:prstGeom prst="rect">
            <a:avLst/>
          </a:prstGeom>
        </p:spPr>
        <p:txBody>
          <a:bodyPr/>
          <a:lstStyle/>
          <a:p>
            <a:pPr lvl="0">
              <a:defRPr sz="1800">
                <a:solidFill>
                  <a:srgbClr val="000000"/>
                </a:solidFill>
              </a:defRPr>
            </a:pPr>
            <a:r>
              <a:rPr>
                <a:solidFill>
                  <a:srgbClr val="FFFFFF"/>
                </a:solidFill>
              </a:rPr>
              <a:t>Autonomous Underwater Vehicles</a:t>
            </a:r>
          </a:p>
        </p:txBody>
      </p:sp>
      <p:pic>
        <p:nvPicPr>
          <p:cNvPr id="54" name="tethysdiagram.jpg"/>
          <p:cNvPicPr/>
          <p:nvPr/>
        </p:nvPicPr>
        <p:blipFill>
          <a:blip r:embed="rId2">
            <a:extLst/>
          </a:blip>
          <a:stretch>
            <a:fillRect/>
          </a:stretch>
        </p:blipFill>
        <p:spPr>
          <a:xfrm>
            <a:off x="0" y="985491"/>
            <a:ext cx="13004800" cy="5217220"/>
          </a:xfrm>
          <a:prstGeom prst="rect">
            <a:avLst/>
          </a:prstGeom>
          <a:ln w="12700">
            <a:miter lim="400000"/>
          </a:ln>
        </p:spPr>
      </p:pic>
      <p:sp>
        <p:nvSpPr>
          <p:cNvPr id="6" name="Shape 48"/>
          <p:cNvSpPr txBox="1">
            <a:spLocks/>
          </p:cNvSpPr>
          <p:nvPr/>
        </p:nvSpPr>
        <p:spPr>
          <a:xfrm>
            <a:off x="1270007" y="6794502"/>
            <a:ext cx="10464801" cy="1422400"/>
          </a:xfrm>
          <a:prstGeom prst="rect">
            <a:avLst/>
          </a:prstGeom>
        </p:spPr>
        <p:txBody>
          <a:bodyPr vert="horz" lIns="130012" tIns="65007" rIns="130012" bIns="65007" rtlCol="0" anchor="b" anchorCtr="0">
            <a:noAutofit/>
          </a:bodyPr>
          <a:lstStyle>
            <a:lvl1pPr algn="ctr" defTabSz="1300460" rtl="0" eaLnBrk="1" latinLnBrk="0" hangingPunct="1">
              <a:spcBef>
                <a:spcPct val="0"/>
              </a:spcBef>
              <a:buNone/>
              <a:defRPr sz="6500" kern="1200">
                <a:solidFill>
                  <a:schemeClr val="accent1"/>
                </a:solidFill>
                <a:latin typeface="+mj-lt"/>
                <a:ea typeface="+mj-ea"/>
                <a:cs typeface="+mj-cs"/>
              </a:defRPr>
            </a:lvl1pPr>
          </a:lstStyle>
          <a:p>
            <a:pPr>
              <a:defRPr sz="1800">
                <a:solidFill>
                  <a:srgbClr val="000000"/>
                </a:solidFill>
              </a:defRPr>
            </a:pPr>
            <a:r>
              <a:rPr lang="en-US" sz="8000" dirty="0">
                <a:solidFill>
                  <a:srgbClr val="2F97B5"/>
                </a:solidFill>
              </a:rPr>
              <a:t>AUVs</a:t>
            </a:r>
          </a:p>
        </p:txBody>
      </p:sp>
      <p:sp>
        <p:nvSpPr>
          <p:cNvPr id="2" name="TextBox 1"/>
          <p:cNvSpPr txBox="1"/>
          <p:nvPr/>
        </p:nvSpPr>
        <p:spPr>
          <a:xfrm>
            <a:off x="2421801" y="8432913"/>
            <a:ext cx="7973344" cy="677108"/>
          </a:xfrm>
          <a:prstGeom prst="rect">
            <a:avLst/>
          </a:prstGeom>
          <a:noFill/>
        </p:spPr>
        <p:txBody>
          <a:bodyPr wrap="none" rtlCol="0">
            <a:spAutoFit/>
          </a:bodyPr>
          <a:lstStyle/>
          <a:p>
            <a:r>
              <a:rPr lang="en-US" dirty="0" smtClean="0">
                <a:solidFill>
                  <a:schemeClr val="tx1">
                    <a:lumMod val="65000"/>
                    <a:lumOff val="35000"/>
                  </a:schemeClr>
                </a:solidFill>
              </a:rPr>
              <a:t>Autonomous Underwater Vehicles</a:t>
            </a:r>
            <a:endParaRPr lang="en-US" dirty="0">
              <a:solidFill>
                <a:schemeClr val="tx1">
                  <a:lumMod val="65000"/>
                  <a:lumOff val="35000"/>
                </a:schemeClr>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hoto 7.jpeg"/>
          <p:cNvPicPr/>
          <p:nvPr/>
        </p:nvPicPr>
        <p:blipFill>
          <a:blip r:embed="rId2">
            <a:extLst/>
          </a:blip>
          <a:srcRect t="4751" b="4751"/>
          <a:stretch>
            <a:fillRect/>
          </a:stretch>
        </p:blipFill>
        <p:spPr>
          <a:xfrm>
            <a:off x="791964" y="-12699"/>
            <a:ext cx="11420800" cy="6911809"/>
          </a:xfrm>
          <a:prstGeom prst="rect">
            <a:avLst/>
          </a:prstGeom>
          <a:ln w="12700">
            <a:miter lim="400000"/>
          </a:ln>
        </p:spPr>
      </p:pic>
      <p:pic>
        <p:nvPicPr>
          <p:cNvPr id="57" name="mbauv27.jpg"/>
          <p:cNvPicPr/>
          <p:nvPr/>
        </p:nvPicPr>
        <p:blipFill>
          <a:blip r:embed="rId3">
            <a:extLst/>
          </a:blip>
          <a:stretch>
            <a:fillRect/>
          </a:stretch>
        </p:blipFill>
        <p:spPr>
          <a:xfrm>
            <a:off x="791999" y="6849531"/>
            <a:ext cx="11420804" cy="2865975"/>
          </a:xfrm>
          <a:prstGeom prst="rect">
            <a:avLst/>
          </a:prstGeom>
          <a:ln w="12700">
            <a:miter lim="400000"/>
          </a:ln>
        </p:spPr>
      </p:pic>
      <p:sp>
        <p:nvSpPr>
          <p:cNvPr id="58" name="Shape 58"/>
          <p:cNvSpPr/>
          <p:nvPr/>
        </p:nvSpPr>
        <p:spPr>
          <a:xfrm>
            <a:off x="11108733" y="9312842"/>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85072" y="7975601"/>
            <a:ext cx="7958661" cy="1608668"/>
          </a:xfrm>
        </p:spPr>
        <p:txBody>
          <a:bodyPr>
            <a:normAutofit/>
          </a:bodyPr>
          <a:lstStyle/>
          <a:p>
            <a:pPr marL="457152" indent="-457152" algn="l">
              <a:buFont typeface="Arial"/>
              <a:buChar char="•"/>
            </a:pPr>
            <a:r>
              <a:rPr lang="en-US" sz="3200" dirty="0" smtClean="0"/>
              <a:t>55 </a:t>
            </a:r>
            <a:r>
              <a:rPr lang="en-US" sz="3200" dirty="0" smtClean="0"/>
              <a:t>x 89 </a:t>
            </a:r>
            <a:r>
              <a:rPr lang="en-US" sz="3200" dirty="0" err="1" smtClean="0"/>
              <a:t>Wh</a:t>
            </a:r>
            <a:r>
              <a:rPr lang="en-US" sz="3200" dirty="0" smtClean="0"/>
              <a:t> modules </a:t>
            </a:r>
            <a:r>
              <a:rPr lang="en-US" sz="3200" dirty="0" smtClean="0"/>
              <a:t>per sphere</a:t>
            </a:r>
          </a:p>
          <a:p>
            <a:pPr marL="457152" indent="-457152" algn="l">
              <a:buFont typeface="Arial"/>
              <a:buChar char="•"/>
            </a:pPr>
            <a:r>
              <a:rPr lang="en-US" sz="3200" dirty="0" smtClean="0"/>
              <a:t>2 spheres per vehicle</a:t>
            </a:r>
          </a:p>
          <a:p>
            <a:pPr marL="457152" indent="-457152" algn="l">
              <a:buFont typeface="Arial"/>
              <a:buChar char="•"/>
            </a:pPr>
            <a:r>
              <a:rPr lang="en-US" sz="3200" dirty="0" smtClean="0"/>
              <a:t>Total of 9.8 kWh</a:t>
            </a:r>
            <a:endParaRPr lang="en-US" sz="3200" dirty="0"/>
          </a:p>
        </p:txBody>
      </p:sp>
      <p:pic>
        <p:nvPicPr>
          <p:cNvPr id="4" name="batt_sphere5.jpg"/>
          <p:cNvPicPr/>
          <p:nvPr/>
        </p:nvPicPr>
        <p:blipFill>
          <a:blip r:embed="rId2">
            <a:extLst/>
          </a:blip>
          <a:srcRect t="5231" b="5231"/>
          <a:stretch>
            <a:fillRect/>
          </a:stretch>
        </p:blipFill>
        <p:spPr>
          <a:xfrm>
            <a:off x="266701" y="254000"/>
            <a:ext cx="12471387" cy="7547620"/>
          </a:xfrm>
          <a:prstGeom prst="rect">
            <a:avLst/>
          </a:prstGeom>
          <a:ln w="12700">
            <a:miter lim="400000"/>
          </a:ln>
        </p:spPr>
      </p:pic>
      <p:sp>
        <p:nvSpPr>
          <p:cNvPr id="5" name="Shape 58"/>
          <p:cNvSpPr/>
          <p:nvPr/>
        </p:nvSpPr>
        <p:spPr>
          <a:xfrm>
            <a:off x="11620639" y="7414511"/>
            <a:ext cx="1117449" cy="387109"/>
          </a:xfrm>
          <a:prstGeom prst="rect">
            <a:avLst/>
          </a:prstGeom>
          <a:ln w="12700">
            <a:miter lim="400000"/>
          </a:ln>
          <a:extLst>
            <a:ext uri="{C572A759-6A51-4108-AA02-DFA0A04FC94B}">
              <ma14:wrappingTextBoxFlag xmlns:ma14="http://schemas.microsoft.com/office/mac/drawingml/2011/main" val="1"/>
            </a:ext>
          </a:extLst>
        </p:spPr>
        <p:txBody>
          <a:bodyPr wrap="none" lIns="50785" tIns="50785" rIns="50785" bIns="50785" anchor="ctr">
            <a:spAutoFit/>
          </a:bodyPr>
          <a:lstStyle>
            <a:lvl1pPr>
              <a:defRPr sz="2400"/>
            </a:lvl1pPr>
          </a:lstStyle>
          <a:p>
            <a:pPr lvl="0">
              <a:defRPr sz="1800">
                <a:solidFill>
                  <a:srgbClr val="000000"/>
                </a:solidFill>
              </a:defRPr>
            </a:pPr>
            <a:r>
              <a:rPr sz="1800" dirty="0">
                <a:solidFill>
                  <a:schemeClr val="bg1"/>
                </a:solidFill>
              </a:rPr>
              <a:t>© MBARI</a:t>
            </a:r>
          </a:p>
        </p:txBody>
      </p:sp>
    </p:spTree>
    <p:extLst>
      <p:ext uri="{BB962C8B-B14F-4D97-AF65-F5344CB8AC3E}">
        <p14:creationId xmlns:p14="http://schemas.microsoft.com/office/powerpoint/2010/main" val="395093803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image3.png"/>
          <p:cNvPicPr/>
          <p:nvPr/>
        </p:nvPicPr>
        <p:blipFill>
          <a:blip r:embed="rId2">
            <a:extLst/>
          </a:blip>
          <a:stretch>
            <a:fillRect/>
          </a:stretch>
        </p:blipFill>
        <p:spPr>
          <a:xfrm>
            <a:off x="325120" y="-1"/>
            <a:ext cx="12320338" cy="9753601"/>
          </a:xfrm>
          <a:prstGeom prst="rect">
            <a:avLst/>
          </a:prstGeom>
          <a:ln w="12700">
            <a:miter lim="400000"/>
          </a:ln>
        </p:spPr>
      </p:pic>
      <p:sp>
        <p:nvSpPr>
          <p:cNvPr id="2" name="TextBox 1"/>
          <p:cNvSpPr txBox="1"/>
          <p:nvPr/>
        </p:nvSpPr>
        <p:spPr>
          <a:xfrm>
            <a:off x="565374" y="319626"/>
            <a:ext cx="6654135" cy="461665"/>
          </a:xfrm>
          <a:prstGeom prst="rect">
            <a:avLst/>
          </a:prstGeom>
          <a:noFill/>
        </p:spPr>
        <p:txBody>
          <a:bodyPr wrap="none" rtlCol="0">
            <a:spAutoFit/>
          </a:bodyPr>
          <a:lstStyle/>
          <a:p>
            <a:r>
              <a:rPr lang="en-US" sz="2400" dirty="0" smtClean="0">
                <a:solidFill>
                  <a:schemeClr val="tx1">
                    <a:lumMod val="65000"/>
                    <a:lumOff val="35000"/>
                  </a:schemeClr>
                </a:solidFill>
              </a:rPr>
              <a:t>Contains 8 Panasonic 18650 cells with BMS</a:t>
            </a:r>
            <a:endParaRPr lang="en-US" sz="2400" dirty="0">
              <a:solidFill>
                <a:schemeClr val="tx1">
                  <a:lumMod val="65000"/>
                  <a:lumOff val="3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66"/>
          <p:cNvSpPr>
            <a:spLocks noGrp="1"/>
          </p:cNvSpPr>
          <p:nvPr>
            <p:ph type="title"/>
          </p:nvPr>
        </p:nvSpPr>
        <p:spPr>
          <a:xfrm>
            <a:off x="1270007" y="7874000"/>
            <a:ext cx="10464801" cy="1422400"/>
          </a:xfrm>
          <a:prstGeom prst="rect">
            <a:avLst/>
          </a:prstGeom>
        </p:spPr>
        <p:txBody>
          <a:bodyPr/>
          <a:lstStyle>
            <a:lvl1pPr defTabSz="438150">
              <a:defRPr sz="6000"/>
            </a:lvl1pPr>
          </a:lstStyle>
          <a:p>
            <a:pPr lvl="0">
              <a:defRPr sz="1800">
                <a:solidFill>
                  <a:srgbClr val="000000"/>
                </a:solidFill>
              </a:defRPr>
            </a:pPr>
            <a:r>
              <a:rPr sz="3200" dirty="0">
                <a:solidFill>
                  <a:schemeClr val="tx1">
                    <a:lumMod val="65000"/>
                    <a:lumOff val="35000"/>
                  </a:schemeClr>
                </a:solidFill>
              </a:rPr>
              <a:t>“3400” mAh Li-ion 18650 cells</a:t>
            </a:r>
          </a:p>
        </p:txBody>
      </p:sp>
      <p:pic>
        <p:nvPicPr>
          <p:cNvPr id="67" name="pasted-image.pdf"/>
          <p:cNvPicPr/>
          <p:nvPr/>
        </p:nvPicPr>
        <p:blipFill>
          <a:blip r:embed="rId2">
            <a:extLst/>
          </a:blip>
          <a:stretch>
            <a:fillRect/>
          </a:stretch>
        </p:blipFill>
        <p:spPr>
          <a:xfrm>
            <a:off x="313954" y="-171449"/>
            <a:ext cx="12376892" cy="8746140"/>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0066C1"/>
            </a:gs>
            <a:gs pos="100000">
              <a:srgbClr val="094593"/>
            </a:gs>
          </a:gsLst>
          <a:lin ang="5400000" scaled="0"/>
        </a:gradFill>
        <a:ln w="12700" cap="flat">
          <a:noFill/>
          <a:miter lim="400000"/>
        </a:ln>
        <a:effectLst>
          <a:outerShdw blurRad="76200" dir="18900000" rotWithShape="0">
            <a:srgbClr val="000000">
              <a:alpha val="8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outerShdw blurRad="25400" dist="23998" dir="2700000" rotWithShape="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8097</TotalTime>
  <Words>1128</Words>
  <Application>Microsoft Macintosh PowerPoint</Application>
  <PresentationFormat>Custom</PresentationFormat>
  <Paragraphs>212</Paragraphs>
  <Slides>39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Breeze</vt:lpstr>
      <vt:lpstr>Equation</vt:lpstr>
      <vt:lpstr>Destructive Testing of Lithium Ion Cells</vt:lpstr>
      <vt:lpstr>Agenda</vt:lpstr>
      <vt:lpstr>MBARI</vt:lpstr>
      <vt:lpstr>ROVs</vt:lpstr>
      <vt:lpstr>AUVs</vt:lpstr>
      <vt:lpstr>PowerPoint Presentation</vt:lpstr>
      <vt:lpstr>PowerPoint Presentation</vt:lpstr>
      <vt:lpstr>PowerPoint Presentation</vt:lpstr>
      <vt:lpstr>“3400” mAh Li-ion 18650 cells</vt:lpstr>
      <vt:lpstr>Cell failure in an MBARI AUV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Test Setup</vt:lpstr>
      <vt:lpstr>PowerPoint Presentation</vt:lpstr>
      <vt:lpstr>Test Protocol</vt:lpstr>
      <vt:lpstr>PowerPoint Presentation</vt:lpstr>
      <vt:lpstr>PowerPoint Presentation</vt:lpstr>
      <vt:lpstr>PowerPoint Presentation</vt:lpstr>
      <vt:lpstr>PowerPoint Presentation</vt:lpstr>
      <vt:lpstr>Evolved Gas Computation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Significant Findings</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Destructive Testing of Lithium Ion Cells</dc:title>
  <cp:lastModifiedBy>Paul McGill</cp:lastModifiedBy>
  <cp:revision>48</cp:revision>
  <dcterms:modified xsi:type="dcterms:W3CDTF">2014-11-12T03:08:06Z</dcterms:modified>
</cp:coreProperties>
</file>