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60" r:id="rId4"/>
    <p:sldId id="262" r:id="rId5"/>
    <p:sldId id="263" r:id="rId6"/>
    <p:sldId id="266" r:id="rId7"/>
    <p:sldId id="264" r:id="rId8"/>
    <p:sldId id="267" r:id="rId9"/>
    <p:sldId id="265" r:id="rId10"/>
    <p:sldId id="268" r:id="rId11"/>
    <p:sldId id="269" r:id="rId12"/>
    <p:sldId id="270" r:id="rId13"/>
    <p:sldId id="271" r:id="rId14"/>
    <p:sldId id="261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40B95-2C12-4708-8932-5EE48390BF96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2B901-2893-435B-AECF-1F3B789D71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66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92B901-2893-435B-AECF-1F3B789D71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0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928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71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941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89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8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94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647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8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8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409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B404B-B4FF-4DEE-934A-D18E790A9AD2}" type="datetimeFigureOut">
              <a:rPr lang="en-US" smtClean="0"/>
              <a:t>12/19/2013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02C5B-F7D1-4209-8E53-A6F1CE064E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5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Kelp Forest Array Ground Fault Technical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Dec. </a:t>
            </a:r>
            <a:r>
              <a:rPr lang="en-US" dirty="0" smtClean="0"/>
              <a:t>19</a:t>
            </a:r>
            <a:r>
              <a:rPr lang="en-US" dirty="0" smtClean="0"/>
              <a:t> </a:t>
            </a:r>
            <a:r>
              <a:rPr lang="en-US" dirty="0" smtClean="0"/>
              <a:t>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6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24,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105275" y="5268006"/>
            <a:ext cx="1462088" cy="353780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6388" y="4859840"/>
            <a:ext cx="1404937" cy="408165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227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200kohms</a:t>
            </a:r>
            <a:r>
              <a:rPr lang="en-US" dirty="0" smtClean="0"/>
              <a:t> to trip in ~60 minutes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161929" y="3684092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78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Nov. 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65111" y="3499426"/>
            <a:ext cx="3327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Swapped out </a:t>
            </a:r>
            <a:r>
              <a:rPr lang="en-US" dirty="0" err="1" smtClean="0"/>
              <a:t>KFA</a:t>
            </a:r>
            <a:r>
              <a:rPr lang="en-US" dirty="0" smtClean="0"/>
              <a:t> extension cable</a:t>
            </a:r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6" name="Straight Connector 125"/>
          <p:cNvCxnSpPr/>
          <p:nvPr/>
        </p:nvCxnSpPr>
        <p:spPr>
          <a:xfrm>
            <a:off x="2940050" y="3985920"/>
            <a:ext cx="1213130" cy="102532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259139" y="42272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460996" y="4248336"/>
            <a:ext cx="26522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(underwater, box method)</a:t>
            </a:r>
          </a:p>
        </p:txBody>
      </p:sp>
      <p:sp>
        <p:nvSpPr>
          <p:cNvPr id="138" name="Oval 137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9" name="Straight Connector 138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2750263" y="2859643"/>
            <a:ext cx="1955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(line not noted)</a:t>
            </a:r>
          </a:p>
        </p:txBody>
      </p:sp>
    </p:spTree>
    <p:extLst>
      <p:ext uri="{BB962C8B-B14F-4D97-AF65-F5344CB8AC3E}">
        <p14:creationId xmlns:p14="http://schemas.microsoft.com/office/powerpoint/2010/main" val="98165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Sheila B Dec. 5,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3292164" y="3412867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5581315" y="4395010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5590664" y="501124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153180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TextBox 130"/>
          <p:cNvSpPr txBox="1"/>
          <p:nvPr/>
        </p:nvSpPr>
        <p:spPr>
          <a:xfrm>
            <a:off x="3241197" y="498256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5638800" y="5739825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5629975" y="6279756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TextBox 133"/>
          <p:cNvSpPr txBox="1"/>
          <p:nvPr/>
        </p:nvSpPr>
        <p:spPr>
          <a:xfrm>
            <a:off x="2959499" y="596200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5286375" y="597680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5468383" y="5220411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3489642" y="3505200"/>
            <a:ext cx="2530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Added Type 44 </a:t>
            </a:r>
            <a:r>
              <a:rPr lang="en-US" dirty="0" err="1" smtClean="0"/>
              <a:t>molyKote</a:t>
            </a:r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 female connectors </a:t>
            </a:r>
          </a:p>
          <a:p>
            <a:r>
              <a:rPr lang="en-US" dirty="0" smtClean="0"/>
              <a:t>(deck of Sheila B)</a:t>
            </a: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388515" y="5932812"/>
            <a:ext cx="3449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en-US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133885" y="3271174"/>
            <a:ext cx="286649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Cleaned every connector</a:t>
            </a:r>
          </a:p>
          <a:p>
            <a:pPr marL="342900" indent="-342900">
              <a:buAutoNum type="arabicPeriod"/>
            </a:pPr>
            <a:r>
              <a:rPr lang="en-US" dirty="0" smtClean="0"/>
              <a:t>Re-applied </a:t>
            </a:r>
            <a:r>
              <a:rPr lang="en-US" dirty="0" err="1" smtClean="0"/>
              <a:t>MolyKote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Tested on deck: OK</a:t>
            </a:r>
          </a:p>
          <a:p>
            <a:pPr marL="342900" indent="-342900">
              <a:buAutoNum type="arabicPeriod"/>
            </a:pPr>
            <a:r>
              <a:rPr lang="en-US" dirty="0" smtClean="0"/>
              <a:t>Dropped both nodes in</a:t>
            </a:r>
          </a:p>
          <a:p>
            <a:r>
              <a:rPr lang="en-US" dirty="0" smtClean="0"/>
              <a:t>       water: OK</a:t>
            </a:r>
          </a:p>
          <a:p>
            <a:r>
              <a:rPr lang="en-US" dirty="0" smtClean="0"/>
              <a:t>5.    Redeployed: OK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2179892" y="2466975"/>
            <a:ext cx="26195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: </a:t>
            </a:r>
            <a:r>
              <a:rPr lang="en-US" dirty="0" err="1" smtClean="0"/>
              <a:t>1.9Mohms</a:t>
            </a:r>
            <a:r>
              <a:rPr lang="en-US" dirty="0" smtClean="0"/>
              <a:t> and rising</a:t>
            </a:r>
          </a:p>
          <a:p>
            <a:r>
              <a:rPr lang="en-US" dirty="0" err="1" smtClean="0"/>
              <a:t>swFOCE</a:t>
            </a:r>
            <a:r>
              <a:rPr lang="en-US" dirty="0" smtClean="0"/>
              <a:t>: &gt;</a:t>
            </a:r>
            <a:r>
              <a:rPr lang="en-US" dirty="0" err="1" smtClean="0"/>
              <a:t>10Mohms</a:t>
            </a:r>
            <a:endParaRPr lang="en-US" dirty="0" smtClean="0"/>
          </a:p>
        </p:txBody>
      </p:sp>
      <p:sp>
        <p:nvSpPr>
          <p:cNvPr id="150" name="TextBox 149"/>
          <p:cNvSpPr txBox="1"/>
          <p:nvPr/>
        </p:nvSpPr>
        <p:spPr>
          <a:xfrm>
            <a:off x="5034774" y="2605474"/>
            <a:ext cx="3204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Jim stayed onsite for 90 minutes</a:t>
            </a:r>
          </a:p>
        </p:txBody>
      </p:sp>
    </p:spTree>
    <p:extLst>
      <p:ext uri="{BB962C8B-B14F-4D97-AF65-F5344CB8AC3E}">
        <p14:creationId xmlns:p14="http://schemas.microsoft.com/office/powerpoint/2010/main" val="306628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Dec.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1057916" y="629864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Freeform 101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Freeform 110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1" name="Straight Connector 140"/>
          <p:cNvCxnSpPr/>
          <p:nvPr/>
        </p:nvCxnSpPr>
        <p:spPr>
          <a:xfrm>
            <a:off x="1623851" y="6314733"/>
            <a:ext cx="1271749" cy="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Rectangle 142"/>
          <p:cNvSpPr/>
          <p:nvPr/>
        </p:nvSpPr>
        <p:spPr>
          <a:xfrm>
            <a:off x="1477016" y="621921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TextBox 143"/>
          <p:cNvSpPr txBox="1"/>
          <p:nvPr/>
        </p:nvSpPr>
        <p:spPr>
          <a:xfrm>
            <a:off x="1429391" y="617229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46" name="Rectangle 145"/>
          <p:cNvSpPr/>
          <p:nvPr/>
        </p:nvSpPr>
        <p:spPr>
          <a:xfrm>
            <a:off x="1324616" y="621913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TextBox 146"/>
          <p:cNvSpPr txBox="1"/>
          <p:nvPr/>
        </p:nvSpPr>
        <p:spPr>
          <a:xfrm>
            <a:off x="1261148" y="617552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9" name="Oval 118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6" name="Straight Connector 125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1070155" y="2501265"/>
            <a:ext cx="3351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 (</a:t>
            </a:r>
            <a:r>
              <a:rPr lang="en-US" dirty="0" err="1" smtClean="0"/>
              <a:t>30kohms</a:t>
            </a:r>
            <a:r>
              <a:rPr lang="en-US" dirty="0" smtClean="0"/>
              <a:t>)</a:t>
            </a:r>
          </a:p>
        </p:txBody>
      </p:sp>
      <p:sp>
        <p:nvSpPr>
          <p:cNvPr id="139" name="Oval 138"/>
          <p:cNvSpPr/>
          <p:nvPr/>
        </p:nvSpPr>
        <p:spPr>
          <a:xfrm>
            <a:off x="5581315" y="166846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0" name="Straight Connector 139"/>
          <p:cNvCxnSpPr/>
          <p:nvPr/>
        </p:nvCxnSpPr>
        <p:spPr>
          <a:xfrm flipH="1">
            <a:off x="4724400" y="2067013"/>
            <a:ext cx="922244" cy="980987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2372311" y="2859643"/>
            <a:ext cx="2342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both lines (</a:t>
            </a:r>
            <a:r>
              <a:rPr lang="en-US" dirty="0" err="1" smtClean="0"/>
              <a:t>6kohms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178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38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KFA</a:t>
            </a:r>
            <a:r>
              <a:rPr lang="en-US" dirty="0" smtClean="0"/>
              <a:t> Deployed (Oct 2013)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8800"/>
            <a:ext cx="4673600" cy="3505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514" y="1828800"/>
            <a:ext cx="4673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6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As Deployed July 2012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98550" y="1129068"/>
            <a:ext cx="1828800" cy="2667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57275" y="1676400"/>
            <a:ext cx="1828800" cy="30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55557" y="1153235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01084" y="1705689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>
            <a:off x="2895600" y="188912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>
            <a:off x="2944501" y="1298573"/>
            <a:ext cx="2962275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895600" y="1806256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913943" y="1195227"/>
            <a:ext cx="296227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50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August 30,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33429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smtClean="0"/>
              <a:t>~</a:t>
            </a:r>
            <a:r>
              <a:rPr lang="en-US" dirty="0" err="1" smtClean="0"/>
              <a:t>200kohms</a:t>
            </a:r>
            <a:r>
              <a:rPr lang="en-US" dirty="0" smtClean="0"/>
              <a:t> to trip in ~45 minutes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70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Sept. 11,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9" name="Straight Connector 118"/>
          <p:cNvCxnSpPr/>
          <p:nvPr/>
        </p:nvCxnSpPr>
        <p:spPr>
          <a:xfrm flipV="1">
            <a:off x="3586163" y="5437152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V="1">
            <a:off x="4114800" y="5420405"/>
            <a:ext cx="3175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020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MBARI</a:t>
            </a:r>
            <a:r>
              <a:rPr lang="en-US" dirty="0" smtClean="0"/>
              <a:t> Sept. 12-17, 2013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242070" y="3384094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896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089670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089670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262851" y="3413383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62851" y="3659604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45303" y="3901879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2850" y="4121633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937270" y="34602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0896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37270" y="3688894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2507" y="39487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942032" y="417739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5661045" y="3765094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75070" y="4254269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4226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270270" y="419780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994045" y="427400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4413270" y="32065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 21"/>
          <p:cNvSpPr/>
          <p:nvPr/>
        </p:nvSpPr>
        <p:spPr>
          <a:xfrm>
            <a:off x="4479945" y="3373890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884632" y="321740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23"/>
          <p:cNvSpPr/>
          <p:nvPr/>
        </p:nvSpPr>
        <p:spPr>
          <a:xfrm>
            <a:off x="3960833" y="3373890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81863" y="341338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62813" y="390187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37737" y="3641983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37737" y="413115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375045" y="41508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018232" y="341195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62673" y="3641983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23310" y="391140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862673" y="413115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200388" y="415089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146474" y="1979518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1091698" y="2046906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84632" y="3054119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413270" y="305253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1112810" y="1408986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269817" y="1371600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3" name="Straight Connector 72"/>
          <p:cNvCxnSpPr/>
          <p:nvPr/>
        </p:nvCxnSpPr>
        <p:spPr>
          <a:xfrm flipV="1">
            <a:off x="3960833" y="2823932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814799" y="3170496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343436" y="317049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3843828" y="300562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357863" y="300429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80" name="Freeform 79"/>
          <p:cNvSpPr/>
          <p:nvPr/>
        </p:nvSpPr>
        <p:spPr>
          <a:xfrm>
            <a:off x="2986088" y="2200275"/>
            <a:ext cx="1531797" cy="833438"/>
          </a:xfrm>
          <a:custGeom>
            <a:avLst/>
            <a:gdLst>
              <a:gd name="connsiteX0" fmla="*/ 1504950 w 1531797"/>
              <a:gd name="connsiteY0" fmla="*/ 833438 h 833438"/>
              <a:gd name="connsiteX1" fmla="*/ 1328737 w 1531797"/>
              <a:gd name="connsiteY1" fmla="*/ 190500 h 833438"/>
              <a:gd name="connsiteX2" fmla="*/ 0 w 1531797"/>
              <a:gd name="connsiteY2" fmla="*/ 0 h 83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1797" h="833438">
                <a:moveTo>
                  <a:pt x="1504950" y="833438"/>
                </a:moveTo>
                <a:cubicBezTo>
                  <a:pt x="1542256" y="581422"/>
                  <a:pt x="1579562" y="329406"/>
                  <a:pt x="1328737" y="190500"/>
                </a:cubicBezTo>
                <a:cubicBezTo>
                  <a:pt x="1077912" y="51594"/>
                  <a:pt x="538956" y="25797"/>
                  <a:pt x="0" y="0"/>
                </a:cubicBezTo>
              </a:path>
            </a:pathLst>
          </a:cu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1" name="Straight Connector 80"/>
          <p:cNvCxnSpPr/>
          <p:nvPr/>
        </p:nvCxnSpPr>
        <p:spPr>
          <a:xfrm>
            <a:off x="2438400" y="1561386"/>
            <a:ext cx="0" cy="4181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2286000" y="1561386"/>
            <a:ext cx="0" cy="418132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6242070" y="313031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676400" y="4953000"/>
            <a:ext cx="519725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1. Opened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: No shorts or visual problems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2. Independently tested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module: working correctly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3. Tested for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on bench: OK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4. Placed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in test tank: measured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900kohms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(~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300uA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(only left in tank ~10 minutes)</a:t>
            </a: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 Assumption: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does not have a seawater short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75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#1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360kohms</a:t>
            </a:r>
            <a:r>
              <a:rPr lang="en-US" dirty="0" smtClean="0"/>
              <a:t>;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3586162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103842" y="5410200"/>
            <a:ext cx="1452408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82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 Dive #2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4004" y="5216330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23092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/>
              <a:t>;</a:t>
            </a:r>
            <a:r>
              <a:rPr lang="en-US" dirty="0" smtClean="0"/>
              <a:t> short test</a:t>
            </a:r>
            <a:endParaRPr lang="en-US" dirty="0"/>
          </a:p>
        </p:txBody>
      </p:sp>
      <p:sp>
        <p:nvSpPr>
          <p:cNvPr id="119" name="Rectangle 118"/>
          <p:cNvSpPr/>
          <p:nvPr/>
        </p:nvSpPr>
        <p:spPr>
          <a:xfrm>
            <a:off x="3509963" y="5263241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1" name="Straight Connector 120"/>
          <p:cNvCxnSpPr/>
          <p:nvPr/>
        </p:nvCxnSpPr>
        <p:spPr>
          <a:xfrm flipV="1">
            <a:off x="4110038" y="5415641"/>
            <a:ext cx="0" cy="22860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5493045" y="6010988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4038600" y="525779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Rectangle 131"/>
          <p:cNvSpPr/>
          <p:nvPr/>
        </p:nvSpPr>
        <p:spPr>
          <a:xfrm>
            <a:off x="5870633" y="5867400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Rectangle 132"/>
          <p:cNvSpPr/>
          <p:nvPr/>
        </p:nvSpPr>
        <p:spPr>
          <a:xfrm>
            <a:off x="57150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Rectangle 133"/>
          <p:cNvSpPr/>
          <p:nvPr/>
        </p:nvSpPr>
        <p:spPr>
          <a:xfrm>
            <a:off x="5562600" y="60579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3581400" y="5410200"/>
            <a:ext cx="1974850" cy="746532"/>
          </a:xfrm>
          <a:custGeom>
            <a:avLst/>
            <a:gdLst>
              <a:gd name="connsiteX0" fmla="*/ 1452408 w 1452408"/>
              <a:gd name="connsiteY0" fmla="*/ 723900 h 746532"/>
              <a:gd name="connsiteX1" fmla="*/ 639608 w 1452408"/>
              <a:gd name="connsiteY1" fmla="*/ 704850 h 746532"/>
              <a:gd name="connsiteX2" fmla="*/ 93508 w 1452408"/>
              <a:gd name="connsiteY2" fmla="*/ 342900 h 746532"/>
              <a:gd name="connsiteX3" fmla="*/ 4608 w 1452408"/>
              <a:gd name="connsiteY3" fmla="*/ 0 h 74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2408" h="746532">
                <a:moveTo>
                  <a:pt x="1452408" y="723900"/>
                </a:moveTo>
                <a:cubicBezTo>
                  <a:pt x="1159249" y="746125"/>
                  <a:pt x="866091" y="768350"/>
                  <a:pt x="639608" y="704850"/>
                </a:cubicBezTo>
                <a:cubicBezTo>
                  <a:pt x="413125" y="641350"/>
                  <a:pt x="199341" y="460375"/>
                  <a:pt x="93508" y="342900"/>
                </a:cubicBezTo>
                <a:cubicBezTo>
                  <a:pt x="-12325" y="225425"/>
                  <a:pt x="-3859" y="112712"/>
                  <a:pt x="4608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TextBox 135"/>
          <p:cNvSpPr txBox="1"/>
          <p:nvPr/>
        </p:nvSpPr>
        <p:spPr>
          <a:xfrm>
            <a:off x="5651500" y="6010989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5867400" y="5613273"/>
            <a:ext cx="20794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Ti Housing (Seawater Reference)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6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294" y="152400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KFA</a:t>
            </a:r>
            <a:r>
              <a:rPr lang="en-US" dirty="0" smtClean="0"/>
              <a:t> Oct. 17, 2013 Dive #3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57875" y="4627788"/>
            <a:ext cx="1447800" cy="53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05475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695950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5867400" y="5434692"/>
            <a:ext cx="2667000" cy="98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7150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715000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715000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33400" y="12192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533400" y="1828800"/>
            <a:ext cx="18288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2895600" y="11049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895600" y="1714500"/>
            <a:ext cx="1828800" cy="381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867400" y="1104900"/>
            <a:ext cx="18288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7324725" y="1581150"/>
            <a:ext cx="1260340" cy="3295650"/>
          </a:xfrm>
          <a:custGeom>
            <a:avLst/>
            <a:gdLst>
              <a:gd name="connsiteX0" fmla="*/ 409575 w 1260340"/>
              <a:gd name="connsiteY0" fmla="*/ 0 h 3295650"/>
              <a:gd name="connsiteX1" fmla="*/ 1209675 w 1260340"/>
              <a:gd name="connsiteY1" fmla="*/ 371475 h 3295650"/>
              <a:gd name="connsiteX2" fmla="*/ 1152525 w 1260340"/>
              <a:gd name="connsiteY2" fmla="*/ 2000250 h 3295650"/>
              <a:gd name="connsiteX3" fmla="*/ 942975 w 1260340"/>
              <a:gd name="connsiteY3" fmla="*/ 3038475 h 3295650"/>
              <a:gd name="connsiteX4" fmla="*/ 0 w 1260340"/>
              <a:gd name="connsiteY4" fmla="*/ 3295650 h 3295650"/>
              <a:gd name="connsiteX5" fmla="*/ 0 w 1260340"/>
              <a:gd name="connsiteY5" fmla="*/ 3295650 h 329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0340" h="3295650">
                <a:moveTo>
                  <a:pt x="409575" y="0"/>
                </a:moveTo>
                <a:cubicBezTo>
                  <a:pt x="747712" y="19050"/>
                  <a:pt x="1085850" y="38100"/>
                  <a:pt x="1209675" y="371475"/>
                </a:cubicBezTo>
                <a:cubicBezTo>
                  <a:pt x="1333500" y="704850"/>
                  <a:pt x="1196975" y="1555750"/>
                  <a:pt x="1152525" y="2000250"/>
                </a:cubicBezTo>
                <a:cubicBezTo>
                  <a:pt x="1108075" y="2444750"/>
                  <a:pt x="1135063" y="2822575"/>
                  <a:pt x="942975" y="3038475"/>
                </a:cubicBezTo>
                <a:cubicBezTo>
                  <a:pt x="750888" y="3254375"/>
                  <a:pt x="0" y="3295650"/>
                  <a:pt x="0" y="3295650"/>
                </a:cubicBezTo>
                <a:lnTo>
                  <a:pt x="0" y="3295650"/>
                </a:lnTo>
              </a:path>
            </a:pathLst>
          </a:cu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/>
          <p:cNvCxnSpPr/>
          <p:nvPr/>
        </p:nvCxnSpPr>
        <p:spPr>
          <a:xfrm>
            <a:off x="2362200" y="1295399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49500" y="1889123"/>
            <a:ext cx="5334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724400" y="1191339"/>
            <a:ext cx="1143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727633" y="1801652"/>
            <a:ext cx="112395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09457" y="1172289"/>
            <a:ext cx="147668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0407" y="1791414"/>
            <a:ext cx="1741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DC Power Supply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914650" y="1172289"/>
            <a:ext cx="1673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840824" y="1781888"/>
            <a:ext cx="19383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GF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Detection Module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857007" y="858679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Diver Lockout Box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791200" y="4396534"/>
            <a:ext cx="11224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Micro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007" y="5180917"/>
            <a:ext cx="1220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Central Node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534025" y="49393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5543550" y="470208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5888181" y="5463981"/>
            <a:ext cx="92845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888181" y="5710202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870633" y="5952477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888180" y="6172231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562600" y="55108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7150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562600" y="5739492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557837" y="59993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5567362" y="6227988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/>
          <p:cNvCxnSpPr/>
          <p:nvPr/>
        </p:nvCxnSpPr>
        <p:spPr>
          <a:xfrm>
            <a:off x="5286375" y="5815692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3200400" y="6304867"/>
            <a:ext cx="2362200" cy="19733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/>
          <p:cNvSpPr/>
          <p:nvPr/>
        </p:nvSpPr>
        <p:spPr>
          <a:xfrm>
            <a:off x="30480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895600" y="6248400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55"/>
          <p:cNvCxnSpPr/>
          <p:nvPr/>
        </p:nvCxnSpPr>
        <p:spPr>
          <a:xfrm>
            <a:off x="2619375" y="6324600"/>
            <a:ext cx="2667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/>
        </p:nvSpPr>
        <p:spPr>
          <a:xfrm>
            <a:off x="4038600" y="51047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4038600" y="5257117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Freeform 58"/>
          <p:cNvSpPr/>
          <p:nvPr/>
        </p:nvSpPr>
        <p:spPr>
          <a:xfrm>
            <a:off x="4105275" y="5424488"/>
            <a:ext cx="1462088" cy="197297"/>
          </a:xfrm>
          <a:custGeom>
            <a:avLst/>
            <a:gdLst>
              <a:gd name="connsiteX0" fmla="*/ 1462088 w 1462088"/>
              <a:gd name="connsiteY0" fmla="*/ 161925 h 197297"/>
              <a:gd name="connsiteX1" fmla="*/ 257175 w 1462088"/>
              <a:gd name="connsiteY1" fmla="*/ 185737 h 197297"/>
              <a:gd name="connsiteX2" fmla="*/ 0 w 1462088"/>
              <a:gd name="connsiteY2" fmla="*/ 0 h 19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62088" h="197297">
                <a:moveTo>
                  <a:pt x="1462088" y="161925"/>
                </a:moveTo>
                <a:cubicBezTo>
                  <a:pt x="981472" y="187325"/>
                  <a:pt x="500856" y="212725"/>
                  <a:pt x="257175" y="185737"/>
                </a:cubicBezTo>
                <a:cubicBezTo>
                  <a:pt x="13494" y="158749"/>
                  <a:pt x="6747" y="79374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110038" y="4926611"/>
            <a:ext cx="1404937" cy="169264"/>
          </a:xfrm>
          <a:custGeom>
            <a:avLst/>
            <a:gdLst>
              <a:gd name="connsiteX0" fmla="*/ 1404937 w 1404937"/>
              <a:gd name="connsiteY0" fmla="*/ 83539 h 169264"/>
              <a:gd name="connsiteX1" fmla="*/ 347662 w 1404937"/>
              <a:gd name="connsiteY1" fmla="*/ 2577 h 169264"/>
              <a:gd name="connsiteX2" fmla="*/ 0 w 1404937"/>
              <a:gd name="connsiteY2" fmla="*/ 169264 h 169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04937" h="169264">
                <a:moveTo>
                  <a:pt x="1404937" y="83539"/>
                </a:moveTo>
                <a:cubicBezTo>
                  <a:pt x="993377" y="35914"/>
                  <a:pt x="581818" y="-11710"/>
                  <a:pt x="347662" y="2577"/>
                </a:cubicBezTo>
                <a:cubicBezTo>
                  <a:pt x="113506" y="16864"/>
                  <a:pt x="56753" y="93064"/>
                  <a:pt x="0" y="169264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3509962" y="51156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3509962" y="5268005"/>
            <a:ext cx="152400" cy="15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3586163" y="5424488"/>
            <a:ext cx="1957387" cy="704438"/>
          </a:xfrm>
          <a:custGeom>
            <a:avLst/>
            <a:gdLst>
              <a:gd name="connsiteX0" fmla="*/ 1957387 w 1957387"/>
              <a:gd name="connsiteY0" fmla="*/ 652462 h 704438"/>
              <a:gd name="connsiteX1" fmla="*/ 371475 w 1957387"/>
              <a:gd name="connsiteY1" fmla="*/ 638175 h 704438"/>
              <a:gd name="connsiteX2" fmla="*/ 0 w 1957387"/>
              <a:gd name="connsiteY2" fmla="*/ 0 h 70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7" h="704438">
                <a:moveTo>
                  <a:pt x="1957387" y="652462"/>
                </a:moveTo>
                <a:cubicBezTo>
                  <a:pt x="1327546" y="699690"/>
                  <a:pt x="697706" y="746919"/>
                  <a:pt x="371475" y="638175"/>
                </a:cubicBezTo>
                <a:cubicBezTo>
                  <a:pt x="45244" y="529431"/>
                  <a:pt x="22622" y="264715"/>
                  <a:pt x="0" y="0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3581400" y="4687398"/>
            <a:ext cx="1957388" cy="422765"/>
          </a:xfrm>
          <a:custGeom>
            <a:avLst/>
            <a:gdLst>
              <a:gd name="connsiteX0" fmla="*/ 1957388 w 1957388"/>
              <a:gd name="connsiteY0" fmla="*/ 84627 h 422765"/>
              <a:gd name="connsiteX1" fmla="*/ 442913 w 1957388"/>
              <a:gd name="connsiteY1" fmla="*/ 22715 h 422765"/>
              <a:gd name="connsiteX2" fmla="*/ 0 w 1957388"/>
              <a:gd name="connsiteY2" fmla="*/ 422765 h 422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57388" h="422765">
                <a:moveTo>
                  <a:pt x="1957388" y="84627"/>
                </a:moveTo>
                <a:cubicBezTo>
                  <a:pt x="1363266" y="25493"/>
                  <a:pt x="769144" y="-33641"/>
                  <a:pt x="442913" y="22715"/>
                </a:cubicBezTo>
                <a:cubicBezTo>
                  <a:pt x="116682" y="79071"/>
                  <a:pt x="58341" y="250918"/>
                  <a:pt x="0" y="422765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7500257" y="3505200"/>
            <a:ext cx="994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Tether (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200m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5 x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14AWG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Straight Connector 68"/>
          <p:cNvCxnSpPr/>
          <p:nvPr/>
        </p:nvCxnSpPr>
        <p:spPr>
          <a:xfrm>
            <a:off x="2362200" y="1361359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2362200" y="1929683"/>
            <a:ext cx="5334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4727633" y="1295400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4705350" y="1418510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714875" y="1889123"/>
            <a:ext cx="1143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724400" y="1985089"/>
            <a:ext cx="1143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6642752" y="1143000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>
            <a:off x="5870633" y="1195227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flipV="1">
            <a:off x="5876218" y="1295399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Rectangle 80"/>
          <p:cNvSpPr/>
          <p:nvPr/>
        </p:nvSpPr>
        <p:spPr>
          <a:xfrm>
            <a:off x="6637168" y="1750141"/>
            <a:ext cx="323850" cy="21835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2" name="Straight Connector 81"/>
          <p:cNvCxnSpPr/>
          <p:nvPr/>
        </p:nvCxnSpPr>
        <p:spPr>
          <a:xfrm>
            <a:off x="5870633" y="1806256"/>
            <a:ext cx="76653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5870633" y="1889123"/>
            <a:ext cx="766534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6966602" y="1191339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6966602" y="1301750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966602" y="1804113"/>
            <a:ext cx="500998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66602" y="1892298"/>
            <a:ext cx="500998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6117578" y="1570910"/>
            <a:ext cx="1350022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876218" y="1418510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870633" y="1985089"/>
            <a:ext cx="230571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V="1">
            <a:off x="6106789" y="1418510"/>
            <a:ext cx="10789" cy="56658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5650068" y="465516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643562" y="4888132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3454556" y="5068694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3983193" y="505780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507193" y="5463980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488143" y="595247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663067" y="5692581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663067" y="6181756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3000375" y="6201489"/>
            <a:ext cx="26321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5473716" y="4648267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5464191" y="48924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3440128" y="5221094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968766" y="521633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5643562" y="546255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488003" y="5692581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648640" y="5962002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488003" y="6181755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2825718" y="6201488"/>
            <a:ext cx="2920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TextBox 116"/>
          <p:cNvSpPr txBox="1"/>
          <p:nvPr/>
        </p:nvSpPr>
        <p:spPr>
          <a:xfrm>
            <a:off x="5857007" y="4902390"/>
            <a:ext cx="1071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KFA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300V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5876218" y="4648266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swFOCE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375V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OUT</a:t>
            </a:r>
          </a:p>
        </p:txBody>
      </p:sp>
      <p:cxnSp>
        <p:nvCxnSpPr>
          <p:cNvPr id="120" name="Straight Connector 119"/>
          <p:cNvCxnSpPr/>
          <p:nvPr/>
        </p:nvCxnSpPr>
        <p:spPr>
          <a:xfrm>
            <a:off x="16506" y="3228975"/>
            <a:ext cx="9144000" cy="0"/>
          </a:xfrm>
          <a:prstGeom prst="line">
            <a:avLst/>
          </a:prstGeom>
          <a:ln w="3175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974941" y="3265745"/>
            <a:ext cx="6719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Sub Sea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304800" y="2179727"/>
            <a:ext cx="14189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Hopkins Pump House</a:t>
            </a:r>
          </a:p>
        </p:txBody>
      </p:sp>
      <p:sp>
        <p:nvSpPr>
          <p:cNvPr id="125" name="Rectangle 124"/>
          <p:cNvSpPr/>
          <p:nvPr/>
        </p:nvSpPr>
        <p:spPr>
          <a:xfrm>
            <a:off x="197410" y="858679"/>
            <a:ext cx="8032190" cy="1579721"/>
          </a:xfrm>
          <a:prstGeom prst="rect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229395" y="1090611"/>
            <a:ext cx="140494" cy="409575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4350543" y="1471255"/>
            <a:ext cx="971551" cy="124849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08978" y="2535079"/>
            <a:ext cx="4665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GF</a:t>
            </a:r>
            <a:r>
              <a:rPr lang="en-US" dirty="0" smtClean="0"/>
              <a:t> on </a:t>
            </a:r>
            <a:r>
              <a:rPr lang="en-US" dirty="0" err="1" smtClean="0"/>
              <a:t>300V</a:t>
            </a:r>
            <a:r>
              <a:rPr lang="en-US" dirty="0" smtClean="0"/>
              <a:t> return line</a:t>
            </a:r>
          </a:p>
          <a:p>
            <a:r>
              <a:rPr lang="en-US" dirty="0" err="1" smtClean="0"/>
              <a:t>300kohms</a:t>
            </a:r>
            <a:r>
              <a:rPr lang="en-US" dirty="0" smtClean="0"/>
              <a:t> to </a:t>
            </a:r>
            <a:r>
              <a:rPr lang="en-US" dirty="0" err="1" smtClean="0"/>
              <a:t>98kohms</a:t>
            </a:r>
            <a:r>
              <a:rPr lang="en-US" dirty="0" smtClean="0"/>
              <a:t> in ~10 minutes (shut off)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</TotalTime>
  <Words>1041</Words>
  <Application>Microsoft Office PowerPoint</Application>
  <PresentationFormat>On-screen Show (4:3)</PresentationFormat>
  <Paragraphs>406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Kelp Forest Array Ground Fault Technical Review</vt:lpstr>
      <vt:lpstr>KFA Deployed (Oct 2013)</vt:lpstr>
      <vt:lpstr>KFA As Deployed July 2012</vt:lpstr>
      <vt:lpstr>KFA August 30, 2013</vt:lpstr>
      <vt:lpstr>KFA Sept. 11, 2013</vt:lpstr>
      <vt:lpstr>MBARI Sept. 12-17, 2013</vt:lpstr>
      <vt:lpstr>KFA Oct. 17, 2013  Dive #1</vt:lpstr>
      <vt:lpstr>KFA Oct. 17, 2013  Dive #2</vt:lpstr>
      <vt:lpstr>KFA Oct. 17, 2013 Dive #3</vt:lpstr>
      <vt:lpstr>KFA Oct. 24, 2013</vt:lpstr>
      <vt:lpstr>KFA Nov. 7, 2013</vt:lpstr>
      <vt:lpstr>Sheila B Dec. 5, 2013</vt:lpstr>
      <vt:lpstr>KFA Dec. 11, 2013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31</cp:revision>
  <dcterms:created xsi:type="dcterms:W3CDTF">2013-12-12T17:54:40Z</dcterms:created>
  <dcterms:modified xsi:type="dcterms:W3CDTF">2013-12-19T17:51:09Z</dcterms:modified>
</cp:coreProperties>
</file>