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9" r:id="rId3"/>
    <p:sldId id="260" r:id="rId4"/>
    <p:sldId id="262" r:id="rId5"/>
    <p:sldId id="263" r:id="rId6"/>
    <p:sldId id="266" r:id="rId7"/>
    <p:sldId id="264" r:id="rId8"/>
    <p:sldId id="267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9" r:id="rId27"/>
    <p:sldId id="284" r:id="rId28"/>
    <p:sldId id="287" r:id="rId29"/>
    <p:sldId id="290" r:id="rId30"/>
    <p:sldId id="291" r:id="rId31"/>
    <p:sldId id="292" r:id="rId32"/>
    <p:sldId id="295" r:id="rId33"/>
    <p:sldId id="296" r:id="rId34"/>
    <p:sldId id="297" r:id="rId35"/>
    <p:sldId id="286" r:id="rId36"/>
    <p:sldId id="285" r:id="rId37"/>
    <p:sldId id="293" r:id="rId38"/>
    <p:sldId id="294" r:id="rId39"/>
    <p:sldId id="26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8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40B95-2C12-4708-8932-5EE48390BF96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2B901-2893-435B-AECF-1F3B789D7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6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92B901-2893-435B-AECF-1F3B789D71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2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9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8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9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8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0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B404B-B4FF-4DEE-934A-D18E790A9AD2}" type="datetimeFigureOut">
              <a:rPr lang="en-US" smtClean="0"/>
              <a:t>12/31/2013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Kelp Forest Array Ground Fault Technical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Xxx. </a:t>
            </a:r>
            <a:r>
              <a:rPr lang="en-US" dirty="0" err="1" smtClean="0"/>
              <a:t>yy</a:t>
            </a:r>
            <a:r>
              <a:rPr lang="en-US" dirty="0" smtClean="0"/>
              <a:t>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24,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105275" y="5268006"/>
            <a:ext cx="1462088" cy="353780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6388" y="4859840"/>
            <a:ext cx="1404937" cy="408165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227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200kohms</a:t>
            </a:r>
            <a:r>
              <a:rPr lang="en-US" dirty="0" smtClean="0"/>
              <a:t> to trip in ~60 minutes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161929" y="3684092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8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Nov. 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65111" y="3499426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59139" y="42272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60996" y="4248336"/>
            <a:ext cx="2652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(underwater, box method)</a:t>
            </a:r>
          </a:p>
        </p:txBody>
      </p:sp>
      <p:sp>
        <p:nvSpPr>
          <p:cNvPr id="138" name="Oval 137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750263" y="2859643"/>
            <a:ext cx="1955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(line not noted)</a:t>
            </a:r>
          </a:p>
        </p:txBody>
      </p:sp>
    </p:spTree>
    <p:extLst>
      <p:ext uri="{BB962C8B-B14F-4D97-AF65-F5344CB8AC3E}">
        <p14:creationId xmlns:p14="http://schemas.microsoft.com/office/powerpoint/2010/main" val="9816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Sheila B Dec. 5,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92164" y="3412867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89642" y="3505200"/>
            <a:ext cx="2530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(deck of Sheila B)</a:t>
            </a: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388515" y="593281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33885" y="3271174"/>
            <a:ext cx="2866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Cleaned every connector</a:t>
            </a:r>
          </a:p>
          <a:p>
            <a:pPr marL="342900" indent="-342900">
              <a:buAutoNum type="arabicPeriod"/>
            </a:pPr>
            <a:r>
              <a:rPr lang="en-US" dirty="0" smtClean="0"/>
              <a:t>Re-applied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Tested on deck: OK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Dropped both nodes in</a:t>
            </a:r>
          </a:p>
          <a:p>
            <a:r>
              <a:rPr lang="en-US" dirty="0" smtClean="0"/>
              <a:t>       water: OK</a:t>
            </a:r>
          </a:p>
          <a:p>
            <a:r>
              <a:rPr lang="en-US" dirty="0" smtClean="0"/>
              <a:t>5.    Redeployed: OK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179892" y="2466975"/>
            <a:ext cx="2619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: </a:t>
            </a:r>
            <a:r>
              <a:rPr lang="en-US" dirty="0" err="1" smtClean="0"/>
              <a:t>1.9Mohms</a:t>
            </a:r>
            <a:r>
              <a:rPr lang="en-US" dirty="0" smtClean="0"/>
              <a:t> and rising</a:t>
            </a:r>
          </a:p>
          <a:p>
            <a:r>
              <a:rPr lang="en-US" dirty="0" err="1" smtClean="0"/>
              <a:t>swFOCE</a:t>
            </a:r>
            <a:r>
              <a:rPr lang="en-US" dirty="0" smtClean="0"/>
              <a:t>: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50" name="TextBox 149"/>
          <p:cNvSpPr txBox="1"/>
          <p:nvPr/>
        </p:nvSpPr>
        <p:spPr>
          <a:xfrm>
            <a:off x="5034774" y="2605474"/>
            <a:ext cx="3204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Jim stayed onsite for 90 minutes</a:t>
            </a:r>
          </a:p>
        </p:txBody>
      </p:sp>
    </p:spTree>
    <p:extLst>
      <p:ext uri="{BB962C8B-B14F-4D97-AF65-F5344CB8AC3E}">
        <p14:creationId xmlns:p14="http://schemas.microsoft.com/office/powerpoint/2010/main" val="30662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30kohms</a:t>
            </a:r>
            <a:r>
              <a:rPr lang="en-US" dirty="0" smtClean="0"/>
              <a:t>)</a:t>
            </a: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17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/>
              <a:t>4</a:t>
            </a:r>
            <a:r>
              <a:rPr lang="en-US" dirty="0" err="1" smtClean="0"/>
              <a:t>kohms</a:t>
            </a:r>
            <a:r>
              <a:rPr lang="en-US" dirty="0" smtClean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7849" y="15479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825718" y="146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6580031" y="172033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77849" y="94103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825718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573630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46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100kohms</a:t>
            </a:r>
            <a:r>
              <a:rPr lang="en-US" dirty="0" smtClean="0"/>
              <a:t>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96899" y="9114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2900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8766" y="109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96899" y="158485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3801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9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25718" y="146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0031" y="172033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457" y="91628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36287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73630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2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#4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170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80775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580031" y="109602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74457" y="916285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589" y="146148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#5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1700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80775" y="8352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25500" y="911423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589" y="146148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5500" y="154791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#6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525500" y="2685931"/>
            <a:ext cx="2100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8" name="TextBox 127"/>
          <p:cNvSpPr txBox="1"/>
          <p:nvPr/>
        </p:nvSpPr>
        <p:spPr>
          <a:xfrm>
            <a:off x="2879760" y="146555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8115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40824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6564093" y="170179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4440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56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KFA</a:t>
            </a:r>
            <a:r>
              <a:rPr lang="en-US" dirty="0" smtClean="0"/>
              <a:t> Deployed (Oct 2013)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4673600" cy="350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14" y="1828800"/>
            <a:ext cx="4673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6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#7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79760" y="146555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8115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81775" y="108346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40824" y="835223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4440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81775" y="170543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6" name="Oval 135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221660" y="2870597"/>
            <a:ext cx="2576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100kohms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4499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#8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6106789" y="1981200"/>
            <a:ext cx="0" cy="8893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 flipV="1">
            <a:off x="5939978" y="2870597"/>
            <a:ext cx="333622" cy="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flipV="1">
            <a:off x="581787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flipV="1">
            <a:off x="5959466" y="2861975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6101204" y="2870597"/>
            <a:ext cx="173629" cy="193288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6245785" y="2615754"/>
            <a:ext cx="19143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Earth Return from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Pumphouse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81775" y="109829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8" name="Straight Connector 13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16kohms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026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#9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16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45" name="TextBox 144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45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#10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95600" y="854627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496899" y="9510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148590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1584522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164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19" name="TextBox 118"/>
          <p:cNvSpPr txBox="1"/>
          <p:nvPr/>
        </p:nvSpPr>
        <p:spPr>
          <a:xfrm>
            <a:off x="6592119" y="1098290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50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9625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6569677" y="1705431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5867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7783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6" name="TextBox 125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73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19, 2013 Test #12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96252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2882786" y="858679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19514" y="977834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62075" y="2685931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swFOCE</a:t>
            </a:r>
            <a:r>
              <a:rPr lang="en-US" dirty="0" smtClean="0"/>
              <a:t>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26" name="TextBox 125"/>
          <p:cNvSpPr txBox="1"/>
          <p:nvPr/>
        </p:nvSpPr>
        <p:spPr>
          <a:xfrm>
            <a:off x="6569677" y="109829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569677" y="1703614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06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78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587721" y="1371600"/>
            <a:ext cx="51767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7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587721" y="1371600"/>
            <a:ext cx="51767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33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2430" y="5181600"/>
            <a:ext cx="16385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dry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90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As Deployed July 2012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98550" y="1129068"/>
            <a:ext cx="1828800" cy="266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7275" y="1676400"/>
            <a:ext cx="18288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55557" y="1153235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1084" y="1705689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2895600" y="188912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2944501" y="129857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895600" y="1806256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913943" y="1195227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5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#5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587721" y="1371600"/>
            <a:ext cx="51767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2430" y="5181600"/>
            <a:ext cx="16385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dry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8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#6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587721" y="1371600"/>
            <a:ext cx="51767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2430" y="5181600"/>
            <a:ext cx="16385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dry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1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#7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2430" y="5181600"/>
            <a:ext cx="1659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wet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00" y="4343399"/>
            <a:ext cx="35317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Simulate box method by getting both ends wet then mating.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5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#8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>
            <a:off x="4589337" y="1256109"/>
            <a:ext cx="668463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587721" y="1371600"/>
            <a:ext cx="51767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2430" y="5181600"/>
            <a:ext cx="1659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wet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00" y="4343399"/>
            <a:ext cx="35317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Simulate box method by getting both ends wet then mating.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1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#9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418481" y="1762361"/>
            <a:ext cx="4539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5257800" y="1885471"/>
            <a:ext cx="614649" cy="426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105400" y="2000962"/>
            <a:ext cx="76866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Box 158"/>
          <p:cNvSpPr txBox="1"/>
          <p:nvPr/>
        </p:nvSpPr>
        <p:spPr>
          <a:xfrm>
            <a:off x="2840824" y="1482058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73757" y="1551640"/>
            <a:ext cx="470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OFF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5420385" y="1125376"/>
            <a:ext cx="1616" cy="6293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V="1">
            <a:off x="5257800" y="1256109"/>
            <a:ext cx="0" cy="64872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V="1">
            <a:off x="5105400" y="1366470"/>
            <a:ext cx="0" cy="646372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>
            <a:off x="4589336" y="1132999"/>
            <a:ext cx="82914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>
            <a:off x="4587721" y="1371600"/>
            <a:ext cx="51767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/>
          <p:cNvSpPr/>
          <p:nvPr/>
        </p:nvSpPr>
        <p:spPr>
          <a:xfrm>
            <a:off x="3429001" y="1079533"/>
            <a:ext cx="1168678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TextBox 170"/>
          <p:cNvSpPr txBox="1"/>
          <p:nvPr/>
        </p:nvSpPr>
        <p:spPr>
          <a:xfrm>
            <a:off x="3501261" y="1148239"/>
            <a:ext cx="6174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Megger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2430" y="5181600"/>
            <a:ext cx="16594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wet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04800" y="4343399"/>
            <a:ext cx="35317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Simulate box method by getting both ends wet then mating.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28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aa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#10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397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6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857875" y="5830623"/>
            <a:ext cx="5334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02430" y="5181600"/>
            <a:ext cx="16385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Dummy plug attached dry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7743" y="4114800"/>
            <a:ext cx="19495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Long term test (dry connection)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8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bb, 2014 </a:t>
            </a:r>
            <a:r>
              <a:rPr lang="en-US" dirty="0" smtClean="0"/>
              <a:t>Test </a:t>
            </a:r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397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6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4597678" y="1818532"/>
            <a:ext cx="3893097" cy="4034294"/>
          </a:xfrm>
          <a:custGeom>
            <a:avLst/>
            <a:gdLst>
              <a:gd name="connsiteX0" fmla="*/ 945872 w 3893097"/>
              <a:gd name="connsiteY0" fmla="*/ 4001243 h 4034294"/>
              <a:gd name="connsiteX1" fmla="*/ 250547 w 3893097"/>
              <a:gd name="connsiteY1" fmla="*/ 3972668 h 4034294"/>
              <a:gd name="connsiteX2" fmla="*/ 136247 w 3893097"/>
              <a:gd name="connsiteY2" fmla="*/ 3439268 h 4034294"/>
              <a:gd name="connsiteX3" fmla="*/ 269597 w 3893097"/>
              <a:gd name="connsiteY3" fmla="*/ 2420093 h 4034294"/>
              <a:gd name="connsiteX4" fmla="*/ 3241397 w 3893097"/>
              <a:gd name="connsiteY4" fmla="*/ 2191493 h 4034294"/>
              <a:gd name="connsiteX5" fmla="*/ 3831947 w 3893097"/>
              <a:gd name="connsiteY5" fmla="*/ 667493 h 4034294"/>
              <a:gd name="connsiteX6" fmla="*/ 3622397 w 3893097"/>
              <a:gd name="connsiteY6" fmla="*/ 48368 h 4034294"/>
              <a:gd name="connsiteX7" fmla="*/ 1603097 w 3893097"/>
              <a:gd name="connsiteY7" fmla="*/ 86468 h 403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3097" h="4034294">
                <a:moveTo>
                  <a:pt x="945872" y="4001243"/>
                </a:moveTo>
                <a:cubicBezTo>
                  <a:pt x="665678" y="4033786"/>
                  <a:pt x="385484" y="4066330"/>
                  <a:pt x="250547" y="3972668"/>
                </a:cubicBezTo>
                <a:cubicBezTo>
                  <a:pt x="115610" y="3879006"/>
                  <a:pt x="133072" y="3698030"/>
                  <a:pt x="136247" y="3439268"/>
                </a:cubicBezTo>
                <a:cubicBezTo>
                  <a:pt x="139422" y="3180505"/>
                  <a:pt x="-247928" y="2628055"/>
                  <a:pt x="269597" y="2420093"/>
                </a:cubicBezTo>
                <a:cubicBezTo>
                  <a:pt x="787122" y="2212131"/>
                  <a:pt x="2647672" y="2483593"/>
                  <a:pt x="3241397" y="2191493"/>
                </a:cubicBezTo>
                <a:cubicBezTo>
                  <a:pt x="3835122" y="1899393"/>
                  <a:pt x="3768447" y="1024681"/>
                  <a:pt x="3831947" y="667493"/>
                </a:cubicBezTo>
                <a:cubicBezTo>
                  <a:pt x="3895447" y="310305"/>
                  <a:pt x="3993872" y="145205"/>
                  <a:pt x="3622397" y="48368"/>
                </a:cubicBezTo>
                <a:cubicBezTo>
                  <a:pt x="3250922" y="-48470"/>
                  <a:pt x="2427009" y="18999"/>
                  <a:pt x="1603097" y="864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Rectangle 1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0" name="Rectangle 149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1" name="Straight Connector 150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73366" y="3835679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Cable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34307" y="4724400"/>
            <a:ext cx="1508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 attached dry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7743" y="4114800"/>
            <a:ext cx="19495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Long term test (dry connection)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82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cc, 2014 </a:t>
            </a:r>
            <a:r>
              <a:rPr lang="en-US" dirty="0" smtClean="0"/>
              <a:t>Test </a:t>
            </a:r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397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6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0" name="Rectangle 149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1" name="Straight Connector 150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47115" y="48258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692186" y="4749675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35023" y="4749674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465189" y="48258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344267" y="4885782"/>
            <a:ext cx="1229219" cy="970732"/>
          </a:xfrm>
          <a:custGeom>
            <a:avLst/>
            <a:gdLst>
              <a:gd name="connsiteX0" fmla="*/ 1229219 w 1229219"/>
              <a:gd name="connsiteY0" fmla="*/ 970732 h 970732"/>
              <a:gd name="connsiteX1" fmla="*/ 118876 w 1229219"/>
              <a:gd name="connsiteY1" fmla="*/ 589732 h 970732"/>
              <a:gd name="connsiteX2" fmla="*/ 151533 w 1229219"/>
              <a:gd name="connsiteY2" fmla="*/ 34561 h 970732"/>
              <a:gd name="connsiteX3" fmla="*/ 1185676 w 1229219"/>
              <a:gd name="connsiteY3" fmla="*/ 56332 h 970732"/>
              <a:gd name="connsiteX4" fmla="*/ 1185676 w 1229219"/>
              <a:gd name="connsiteY4" fmla="*/ 56332 h 970732"/>
              <a:gd name="connsiteX5" fmla="*/ 1185676 w 1229219"/>
              <a:gd name="connsiteY5" fmla="*/ 56332 h 9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9219" h="970732">
                <a:moveTo>
                  <a:pt x="1229219" y="970732"/>
                </a:moveTo>
                <a:cubicBezTo>
                  <a:pt x="763854" y="858246"/>
                  <a:pt x="298490" y="745760"/>
                  <a:pt x="118876" y="589732"/>
                </a:cubicBezTo>
                <a:cubicBezTo>
                  <a:pt x="-60738" y="433703"/>
                  <a:pt x="-26267" y="123461"/>
                  <a:pt x="151533" y="34561"/>
                </a:cubicBezTo>
                <a:cubicBezTo>
                  <a:pt x="329333" y="-54339"/>
                  <a:pt x="1185676" y="56332"/>
                  <a:pt x="1185676" y="56332"/>
                </a:cubicBezTo>
                <a:lnTo>
                  <a:pt x="1185676" y="56332"/>
                </a:lnTo>
                <a:lnTo>
                  <a:pt x="1185676" y="5633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856514" y="1900465"/>
            <a:ext cx="2525697" cy="3187156"/>
          </a:xfrm>
          <a:custGeom>
            <a:avLst/>
            <a:gdLst>
              <a:gd name="connsiteX0" fmla="*/ 0 w 2525697"/>
              <a:gd name="connsiteY0" fmla="*/ 3041649 h 3187156"/>
              <a:gd name="connsiteX1" fmla="*/ 1251857 w 2525697"/>
              <a:gd name="connsiteY1" fmla="*/ 2987221 h 3187156"/>
              <a:gd name="connsiteX2" fmla="*/ 2471057 w 2525697"/>
              <a:gd name="connsiteY2" fmla="*/ 1103992 h 3187156"/>
              <a:gd name="connsiteX3" fmla="*/ 2111829 w 2525697"/>
              <a:gd name="connsiteY3" fmla="*/ 167821 h 3187156"/>
              <a:gd name="connsiteX4" fmla="*/ 326572 w 2525697"/>
              <a:gd name="connsiteY4" fmla="*/ 4535 h 318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5697" h="3187156">
                <a:moveTo>
                  <a:pt x="0" y="3041649"/>
                </a:moveTo>
                <a:cubicBezTo>
                  <a:pt x="420007" y="3175906"/>
                  <a:pt x="840014" y="3310164"/>
                  <a:pt x="1251857" y="2987221"/>
                </a:cubicBezTo>
                <a:cubicBezTo>
                  <a:pt x="1663700" y="2664278"/>
                  <a:pt x="2327728" y="1573892"/>
                  <a:pt x="2471057" y="1103992"/>
                </a:cubicBezTo>
                <a:cubicBezTo>
                  <a:pt x="2614386" y="634092"/>
                  <a:pt x="2469243" y="351064"/>
                  <a:pt x="2111829" y="167821"/>
                </a:cubicBezTo>
                <a:cubicBezTo>
                  <a:pt x="1754415" y="-15422"/>
                  <a:pt x="1040493" y="-5444"/>
                  <a:pt x="326572" y="453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6048469" y="4579653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Cable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60156" y="4579652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 Meter Cable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65426" y="4114800"/>
            <a:ext cx="15728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Connectors attached dry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7743" y="4114800"/>
            <a:ext cx="19495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Long term test (dry connection)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68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Jan. </a:t>
            </a:r>
            <a:r>
              <a:rPr lang="en-US" dirty="0" err="1" smtClean="0"/>
              <a:t>dd</a:t>
            </a:r>
            <a:r>
              <a:rPr lang="en-US" dirty="0" smtClean="0"/>
              <a:t>, 2014 </a:t>
            </a:r>
            <a:r>
              <a:rPr lang="en-US" dirty="0" smtClean="0"/>
              <a:t>Test </a:t>
            </a:r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1801652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362200" y="184340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3976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800" y="1754741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57875" y="5188471"/>
            <a:ext cx="10791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Test Housing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874066" y="1705530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/>
          <p:cNvCxnSpPr/>
          <p:nvPr/>
        </p:nvCxnSpPr>
        <p:spPr>
          <a:xfrm>
            <a:off x="2362200" y="1914524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5502430" y="571020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5654690" y="570751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59392" y="3256753"/>
            <a:ext cx="12747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Sub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2779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Test Tank Dry Side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5829056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TextBox 127"/>
          <p:cNvSpPr txBox="1"/>
          <p:nvPr/>
        </p:nvSpPr>
        <p:spPr>
          <a:xfrm>
            <a:off x="2884700" y="14741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9514" y="1560611"/>
            <a:ext cx="425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B050"/>
                </a:solidFill>
              </a:rPr>
              <a:t>ON</a:t>
            </a:r>
            <a:endParaRPr lang="en-US" sz="1400" b="1" dirty="0">
              <a:solidFill>
                <a:srgbClr val="00B050"/>
              </a:solidFill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5715000" y="5634002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557837" y="5634001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3" name="Rectangle 132"/>
          <p:cNvSpPr/>
          <p:nvPr/>
        </p:nvSpPr>
        <p:spPr>
          <a:xfrm>
            <a:off x="6026466" y="1705529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5867400" y="5743153"/>
            <a:ext cx="76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V="1">
            <a:off x="5877538" y="5836708"/>
            <a:ext cx="751862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5867400" y="5926590"/>
            <a:ext cx="457200" cy="1697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829927" y="176601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5961534" y="176662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5867399" y="5438087"/>
            <a:ext cx="152400" cy="980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6026466" y="6248400"/>
            <a:ext cx="3048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 flipV="1">
            <a:off x="6324600" y="5928287"/>
            <a:ext cx="0" cy="320113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Rectangle 148"/>
          <p:cNvSpPr/>
          <p:nvPr/>
        </p:nvSpPr>
        <p:spPr>
          <a:xfrm>
            <a:off x="6638924" y="5634001"/>
            <a:ext cx="600075" cy="345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0" name="Rectangle 149"/>
          <p:cNvSpPr/>
          <p:nvPr/>
        </p:nvSpPr>
        <p:spPr>
          <a:xfrm>
            <a:off x="8001000" y="5600228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51" name="Straight Connector 150"/>
          <p:cNvCxnSpPr/>
          <p:nvPr/>
        </p:nvCxnSpPr>
        <p:spPr>
          <a:xfrm flipV="1">
            <a:off x="7238999" y="5852826"/>
            <a:ext cx="751862" cy="1"/>
          </a:xfrm>
          <a:prstGeom prst="line">
            <a:avLst/>
          </a:prstGeom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V="1">
            <a:off x="7238999" y="5743153"/>
            <a:ext cx="751862" cy="1"/>
          </a:xfrm>
          <a:prstGeom prst="line">
            <a:avLst/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6544225" y="5433288"/>
            <a:ext cx="782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Vicor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Maxi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TextBox 153"/>
          <p:cNvSpPr txBox="1"/>
          <p:nvPr/>
        </p:nvSpPr>
        <p:spPr>
          <a:xfrm>
            <a:off x="7742813" y="5387781"/>
            <a:ext cx="668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Pwr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Res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576819" y="5953734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375V:48V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600W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7773270" y="5965947"/>
            <a:ext cx="638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50ohms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160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7252491" y="5556398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50W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47115" y="482587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692186" y="4749675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35023" y="4749674"/>
            <a:ext cx="152400" cy="3986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465189" y="482587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344267" y="4885782"/>
            <a:ext cx="1229219" cy="970732"/>
          </a:xfrm>
          <a:custGeom>
            <a:avLst/>
            <a:gdLst>
              <a:gd name="connsiteX0" fmla="*/ 1229219 w 1229219"/>
              <a:gd name="connsiteY0" fmla="*/ 970732 h 970732"/>
              <a:gd name="connsiteX1" fmla="*/ 118876 w 1229219"/>
              <a:gd name="connsiteY1" fmla="*/ 589732 h 970732"/>
              <a:gd name="connsiteX2" fmla="*/ 151533 w 1229219"/>
              <a:gd name="connsiteY2" fmla="*/ 34561 h 970732"/>
              <a:gd name="connsiteX3" fmla="*/ 1185676 w 1229219"/>
              <a:gd name="connsiteY3" fmla="*/ 56332 h 970732"/>
              <a:gd name="connsiteX4" fmla="*/ 1185676 w 1229219"/>
              <a:gd name="connsiteY4" fmla="*/ 56332 h 970732"/>
              <a:gd name="connsiteX5" fmla="*/ 1185676 w 1229219"/>
              <a:gd name="connsiteY5" fmla="*/ 56332 h 97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9219" h="970732">
                <a:moveTo>
                  <a:pt x="1229219" y="970732"/>
                </a:moveTo>
                <a:cubicBezTo>
                  <a:pt x="763854" y="858246"/>
                  <a:pt x="298490" y="745760"/>
                  <a:pt x="118876" y="589732"/>
                </a:cubicBezTo>
                <a:cubicBezTo>
                  <a:pt x="-60738" y="433703"/>
                  <a:pt x="-26267" y="123461"/>
                  <a:pt x="151533" y="34561"/>
                </a:cubicBezTo>
                <a:cubicBezTo>
                  <a:pt x="329333" y="-54339"/>
                  <a:pt x="1185676" y="56332"/>
                  <a:pt x="1185676" y="56332"/>
                </a:cubicBezTo>
                <a:lnTo>
                  <a:pt x="1185676" y="56332"/>
                </a:lnTo>
                <a:lnTo>
                  <a:pt x="1185676" y="5633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856514" y="1900465"/>
            <a:ext cx="2525697" cy="3187156"/>
          </a:xfrm>
          <a:custGeom>
            <a:avLst/>
            <a:gdLst>
              <a:gd name="connsiteX0" fmla="*/ 0 w 2525697"/>
              <a:gd name="connsiteY0" fmla="*/ 3041649 h 3187156"/>
              <a:gd name="connsiteX1" fmla="*/ 1251857 w 2525697"/>
              <a:gd name="connsiteY1" fmla="*/ 2987221 h 3187156"/>
              <a:gd name="connsiteX2" fmla="*/ 2471057 w 2525697"/>
              <a:gd name="connsiteY2" fmla="*/ 1103992 h 3187156"/>
              <a:gd name="connsiteX3" fmla="*/ 2111829 w 2525697"/>
              <a:gd name="connsiteY3" fmla="*/ 167821 h 3187156"/>
              <a:gd name="connsiteX4" fmla="*/ 326572 w 2525697"/>
              <a:gd name="connsiteY4" fmla="*/ 4535 h 3187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5697" h="3187156">
                <a:moveTo>
                  <a:pt x="0" y="3041649"/>
                </a:moveTo>
                <a:cubicBezTo>
                  <a:pt x="420007" y="3175906"/>
                  <a:pt x="840014" y="3310164"/>
                  <a:pt x="1251857" y="2987221"/>
                </a:cubicBezTo>
                <a:cubicBezTo>
                  <a:pt x="1663700" y="2664278"/>
                  <a:pt x="2327728" y="1573892"/>
                  <a:pt x="2471057" y="1103992"/>
                </a:cubicBezTo>
                <a:cubicBezTo>
                  <a:pt x="2614386" y="634092"/>
                  <a:pt x="2469243" y="351064"/>
                  <a:pt x="2111829" y="167821"/>
                </a:cubicBezTo>
                <a:cubicBezTo>
                  <a:pt x="1754415" y="-15422"/>
                  <a:pt x="1040493" y="-5444"/>
                  <a:pt x="326572" y="453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6048469" y="4579653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15 Meter Cable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060156" y="4579652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 Meter Cable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588506" y="4114800"/>
            <a:ext cx="29610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Whip connectors attached wet using box method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29571" y="4097178"/>
            <a:ext cx="19704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Long term test (wet connection)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4800" y="4343399"/>
            <a:ext cx="35317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Simulate box method by getting both ends wet then mating.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24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August 30,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34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smtClean="0"/>
              <a:t>~</a:t>
            </a:r>
            <a:r>
              <a:rPr lang="en-US" dirty="0" err="1" smtClean="0"/>
              <a:t>200kohms</a:t>
            </a:r>
            <a:r>
              <a:rPr lang="en-US" dirty="0" smtClean="0"/>
              <a:t> to trip in ~45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Sept.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586163" y="5437152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4114800" y="5420405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0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Sept. 12-17,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42070" y="3384094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896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89670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89670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62851" y="3413383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2851" y="3659604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5303" y="3901879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2850" y="4121633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372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896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372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2507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42032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661045" y="376509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75070" y="4254269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4226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702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994045" y="427400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413270" y="32065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479945" y="3373890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84632" y="32174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960833" y="3373890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81863" y="341338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2813" y="390187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37737" y="36419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7737" y="413115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75045" y="41508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8232" y="341195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62673" y="364198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3310" y="391140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62673" y="4131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388" y="41508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46474" y="1979518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091698" y="2046906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84632" y="30541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13270" y="30525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112810" y="1408986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269817" y="1371600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3960833" y="2823932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814799" y="317049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343436" y="317049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43828" y="300562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863" y="30042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Freeform 79"/>
          <p:cNvSpPr/>
          <p:nvPr/>
        </p:nvSpPr>
        <p:spPr>
          <a:xfrm>
            <a:off x="2986088" y="2200275"/>
            <a:ext cx="1531797" cy="833438"/>
          </a:xfrm>
          <a:custGeom>
            <a:avLst/>
            <a:gdLst>
              <a:gd name="connsiteX0" fmla="*/ 1504950 w 1531797"/>
              <a:gd name="connsiteY0" fmla="*/ 833438 h 833438"/>
              <a:gd name="connsiteX1" fmla="*/ 1328737 w 1531797"/>
              <a:gd name="connsiteY1" fmla="*/ 190500 h 833438"/>
              <a:gd name="connsiteX2" fmla="*/ 0 w 1531797"/>
              <a:gd name="connsiteY2" fmla="*/ 0 h 83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1797" h="833438">
                <a:moveTo>
                  <a:pt x="1504950" y="833438"/>
                </a:moveTo>
                <a:cubicBezTo>
                  <a:pt x="1542256" y="581422"/>
                  <a:pt x="1579562" y="329406"/>
                  <a:pt x="1328737" y="190500"/>
                </a:cubicBezTo>
                <a:cubicBezTo>
                  <a:pt x="1077912" y="51594"/>
                  <a:pt x="538956" y="25797"/>
                  <a:pt x="0" y="0"/>
                </a:cubicBez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2438400" y="1561386"/>
            <a:ext cx="0" cy="4181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2286000" y="1561386"/>
            <a:ext cx="0" cy="418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42070" y="313031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676400" y="4953000"/>
            <a:ext cx="51972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Opened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No shorts or visual problems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Independently tested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module: working correctly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Tested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on bench: OK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Placed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test tank: measured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900kohms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(~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300uA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(only left in tank ~10 minutes)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Assumption: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does not have a seawater short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360kohms</a:t>
            </a:r>
            <a:r>
              <a:rPr lang="en-US" dirty="0" smtClean="0"/>
              <a:t>;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586162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103842" y="5410200"/>
            <a:ext cx="1452408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/>
              <a:t>;</a:t>
            </a:r>
            <a:r>
              <a:rPr lang="en-US" dirty="0" smtClean="0"/>
              <a:t>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4110038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581400" y="5410200"/>
            <a:ext cx="1974850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Dive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4665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 smtClean="0"/>
              <a:t> to </a:t>
            </a:r>
            <a:r>
              <a:rPr lang="en-US" dirty="0" err="1" smtClean="0"/>
              <a:t>98kohms</a:t>
            </a:r>
            <a:r>
              <a:rPr lang="en-US" dirty="0" smtClean="0"/>
              <a:t> in ~10 minutes (shut off)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2803</Words>
  <Application>Microsoft Office PowerPoint</Application>
  <PresentationFormat>On-screen Show (4:3)</PresentationFormat>
  <Paragraphs>1187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Kelp Forest Array Ground Fault Technical Review</vt:lpstr>
      <vt:lpstr>KFA Deployed (Oct 2013)</vt:lpstr>
      <vt:lpstr>KFA As Deployed July 2012</vt:lpstr>
      <vt:lpstr>KFA August 30, 2013</vt:lpstr>
      <vt:lpstr>KFA Sept. 11, 2013</vt:lpstr>
      <vt:lpstr>MBARI Sept. 12-17, 2013</vt:lpstr>
      <vt:lpstr>KFA Oct. 17, 2013  Dive #1</vt:lpstr>
      <vt:lpstr>KFA Oct. 17, 2013  Dive #2</vt:lpstr>
      <vt:lpstr>KFA Oct. 17, 2013 Dive #3</vt:lpstr>
      <vt:lpstr>KFA Oct. 24, 2013</vt:lpstr>
      <vt:lpstr>KFA Nov. 7, 2013</vt:lpstr>
      <vt:lpstr>Sheila B Dec. 5, 2013</vt:lpstr>
      <vt:lpstr>KFA Dec. 11, 2013</vt:lpstr>
      <vt:lpstr>KFA Dec. 19, 2013 Test #1</vt:lpstr>
      <vt:lpstr>KFA Dec. 19, 2013 Test #2</vt:lpstr>
      <vt:lpstr>KFA Dec. 19, 2013 Test #3</vt:lpstr>
      <vt:lpstr>KFA Dec. 19, 2013 Test #4</vt:lpstr>
      <vt:lpstr>KFA Dec. 19, 2013 Test #5</vt:lpstr>
      <vt:lpstr>KFA Dec. 19, 2013 Test #6</vt:lpstr>
      <vt:lpstr>KFA Dec. 19, 2013 Test #7</vt:lpstr>
      <vt:lpstr>KFA Dec. 19, 2013 Test #8</vt:lpstr>
      <vt:lpstr>KFA Dec. 19, 2013 Test #9</vt:lpstr>
      <vt:lpstr>KFA Dec. 19, 2013 Test #10</vt:lpstr>
      <vt:lpstr>KFA Dec. 19, 2013 Test #11</vt:lpstr>
      <vt:lpstr>KFA Dec. 19, 2013 Test #12</vt:lpstr>
      <vt:lpstr>MBARI Jan. aa, 2014 Test #1</vt:lpstr>
      <vt:lpstr>MBARI Jan. aa, 2014 Test #2</vt:lpstr>
      <vt:lpstr>MBARI Jan. aa, 2014 Test #3</vt:lpstr>
      <vt:lpstr>MBARI Jan. aa, 2014 Test #4</vt:lpstr>
      <vt:lpstr>MBARI Jan. aa, 2014 Test #5</vt:lpstr>
      <vt:lpstr>MBARI Jan. aa, 2014 Test #6</vt:lpstr>
      <vt:lpstr>MBARI Jan. aa, 2014 Test #7</vt:lpstr>
      <vt:lpstr>MBARI Jan. aa, 2014 Test #8</vt:lpstr>
      <vt:lpstr>MBARI Jan. aa, 2014 Test #9</vt:lpstr>
      <vt:lpstr>MBARI Jan. aa, 2014 Test #10</vt:lpstr>
      <vt:lpstr>MBARI Jan. bb, 2014 Test #1</vt:lpstr>
      <vt:lpstr>MBARI Jan. cc, 2014 Test #1</vt:lpstr>
      <vt:lpstr>MBARI Jan. dd, 2014 Test #1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56</cp:revision>
  <dcterms:created xsi:type="dcterms:W3CDTF">2013-12-12T17:54:40Z</dcterms:created>
  <dcterms:modified xsi:type="dcterms:W3CDTF">2013-12-31T20:34:22Z</dcterms:modified>
</cp:coreProperties>
</file>