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6" r:id="rId9"/>
    <p:sldId id="264" r:id="rId10"/>
    <p:sldId id="267" r:id="rId11"/>
    <p:sldId id="265" r:id="rId12"/>
    <p:sldId id="268" r:id="rId13"/>
    <p:sldId id="269" r:id="rId14"/>
    <p:sldId id="270" r:id="rId15"/>
    <p:sldId id="271" r:id="rId16"/>
    <p:sldId id="26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50" d="100"/>
          <a:sy n="150" d="100"/>
        </p:scale>
        <p:origin x="33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928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711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941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896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682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94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171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647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684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382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409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B404B-B4FF-4DEE-934A-D18E790A9AD2}" type="datetimeFigureOut">
              <a:rPr lang="en-US" smtClean="0"/>
              <a:t>12/12/2013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58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63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Oct. 17, 2013  Dive #2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964004" y="5216330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08978" y="2535079"/>
            <a:ext cx="23092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</a:t>
            </a:r>
          </a:p>
          <a:p>
            <a:r>
              <a:rPr lang="en-US" dirty="0" err="1" smtClean="0"/>
              <a:t>300kohms</a:t>
            </a:r>
            <a:r>
              <a:rPr lang="en-US" dirty="0"/>
              <a:t>;</a:t>
            </a:r>
            <a:r>
              <a:rPr lang="en-US" dirty="0" smtClean="0"/>
              <a:t> short test</a:t>
            </a:r>
            <a:endParaRPr lang="en-US" dirty="0"/>
          </a:p>
        </p:txBody>
      </p:sp>
      <p:sp>
        <p:nvSpPr>
          <p:cNvPr id="119" name="Rectangle 118"/>
          <p:cNvSpPr/>
          <p:nvPr/>
        </p:nvSpPr>
        <p:spPr>
          <a:xfrm>
            <a:off x="3509963" y="526324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1" name="Straight Connector 120"/>
          <p:cNvCxnSpPr/>
          <p:nvPr/>
        </p:nvCxnSpPr>
        <p:spPr>
          <a:xfrm flipV="1">
            <a:off x="4110038" y="5415641"/>
            <a:ext cx="0" cy="22860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/>
          <p:cNvSpPr txBox="1"/>
          <p:nvPr/>
        </p:nvSpPr>
        <p:spPr>
          <a:xfrm>
            <a:off x="5493045" y="6010988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4038600" y="52577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5870633" y="5867400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5715000" y="60579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/>
          <p:cNvSpPr/>
          <p:nvPr/>
        </p:nvSpPr>
        <p:spPr>
          <a:xfrm>
            <a:off x="5562600" y="60579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3581400" y="5410200"/>
            <a:ext cx="1974850" cy="746532"/>
          </a:xfrm>
          <a:custGeom>
            <a:avLst/>
            <a:gdLst>
              <a:gd name="connsiteX0" fmla="*/ 1452408 w 1452408"/>
              <a:gd name="connsiteY0" fmla="*/ 723900 h 746532"/>
              <a:gd name="connsiteX1" fmla="*/ 639608 w 1452408"/>
              <a:gd name="connsiteY1" fmla="*/ 704850 h 746532"/>
              <a:gd name="connsiteX2" fmla="*/ 93508 w 1452408"/>
              <a:gd name="connsiteY2" fmla="*/ 342900 h 746532"/>
              <a:gd name="connsiteX3" fmla="*/ 4608 w 1452408"/>
              <a:gd name="connsiteY3" fmla="*/ 0 h 746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2408" h="746532">
                <a:moveTo>
                  <a:pt x="1452408" y="723900"/>
                </a:moveTo>
                <a:cubicBezTo>
                  <a:pt x="1159249" y="746125"/>
                  <a:pt x="866091" y="768350"/>
                  <a:pt x="639608" y="704850"/>
                </a:cubicBezTo>
                <a:cubicBezTo>
                  <a:pt x="413125" y="641350"/>
                  <a:pt x="199341" y="460375"/>
                  <a:pt x="93508" y="342900"/>
                </a:cubicBezTo>
                <a:cubicBezTo>
                  <a:pt x="-12325" y="225425"/>
                  <a:pt x="-3859" y="112712"/>
                  <a:pt x="4608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TextBox 135"/>
          <p:cNvSpPr txBox="1"/>
          <p:nvPr/>
        </p:nvSpPr>
        <p:spPr>
          <a:xfrm>
            <a:off x="5651500" y="601098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5867400" y="5613273"/>
            <a:ext cx="20794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Ti Housing (Seawater Reference)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66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Oct. 17, 2013 Dive #3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2619375" y="632460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08978" y="2535079"/>
            <a:ext cx="4665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</a:t>
            </a:r>
          </a:p>
          <a:p>
            <a:r>
              <a:rPr lang="en-US" dirty="0" err="1" smtClean="0"/>
              <a:t>300kohms</a:t>
            </a:r>
            <a:r>
              <a:rPr lang="en-US" dirty="0" smtClean="0"/>
              <a:t> to </a:t>
            </a:r>
            <a:r>
              <a:rPr lang="en-US" dirty="0" err="1" smtClean="0"/>
              <a:t>98kohms</a:t>
            </a:r>
            <a:r>
              <a:rPr lang="en-US" dirty="0" smtClean="0"/>
              <a:t> in ~10 minutes (shut off)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31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Oct. 24,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2619375" y="632460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Freeform 58"/>
          <p:cNvSpPr/>
          <p:nvPr/>
        </p:nvSpPr>
        <p:spPr>
          <a:xfrm>
            <a:off x="4105275" y="5268006"/>
            <a:ext cx="1462088" cy="353780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6388" y="4859840"/>
            <a:ext cx="1404937" cy="408165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08978" y="2535079"/>
            <a:ext cx="32274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</a:t>
            </a:r>
          </a:p>
          <a:p>
            <a:r>
              <a:rPr lang="en-US" dirty="0" err="1" smtClean="0"/>
              <a:t>200kohms</a:t>
            </a:r>
            <a:r>
              <a:rPr lang="en-US" dirty="0" smtClean="0"/>
              <a:t> to trip in ~60 minutes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1161929" y="3684092"/>
            <a:ext cx="3327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Swapped out </a:t>
            </a:r>
            <a:r>
              <a:rPr lang="en-US" dirty="0" err="1" smtClean="0"/>
              <a:t>KFA</a:t>
            </a:r>
            <a:r>
              <a:rPr lang="en-US" dirty="0" smtClean="0"/>
              <a:t> extension cable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940050" y="3985920"/>
            <a:ext cx="1213130" cy="102532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781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Nov. 7,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2619375" y="632460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08978" y="2535079"/>
            <a:ext cx="2309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965111" y="3499426"/>
            <a:ext cx="3327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Swapped out </a:t>
            </a:r>
            <a:r>
              <a:rPr lang="en-US" dirty="0" err="1" smtClean="0"/>
              <a:t>KFA</a:t>
            </a:r>
            <a:r>
              <a:rPr lang="en-US" dirty="0" smtClean="0"/>
              <a:t> extension cable</a:t>
            </a:r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6" name="Straight Connector 125"/>
          <p:cNvCxnSpPr/>
          <p:nvPr/>
        </p:nvCxnSpPr>
        <p:spPr>
          <a:xfrm>
            <a:off x="2940050" y="3985920"/>
            <a:ext cx="1213130" cy="102532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TextBox 126"/>
          <p:cNvSpPr txBox="1"/>
          <p:nvPr/>
        </p:nvSpPr>
        <p:spPr>
          <a:xfrm>
            <a:off x="259139" y="422725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5581315" y="4395010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590664" y="5011242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153180" y="498256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3241197" y="498256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5638800" y="5739825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5629975" y="627975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2959499" y="5962002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286375" y="5976801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5468383" y="5220411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460996" y="4248336"/>
            <a:ext cx="26522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Added Type 44 </a:t>
            </a:r>
            <a:r>
              <a:rPr lang="en-US" dirty="0" err="1" smtClean="0"/>
              <a:t>molyKote</a:t>
            </a:r>
            <a:endParaRPr lang="en-US" dirty="0" smtClean="0"/>
          </a:p>
          <a:p>
            <a:r>
              <a:rPr lang="en-US" dirty="0"/>
              <a:t>t</a:t>
            </a:r>
            <a:r>
              <a:rPr lang="en-US" dirty="0" smtClean="0"/>
              <a:t>o female connectors </a:t>
            </a:r>
          </a:p>
          <a:p>
            <a:r>
              <a:rPr lang="en-US" dirty="0" smtClean="0"/>
              <a:t>(underwater, box method)</a:t>
            </a:r>
          </a:p>
        </p:txBody>
      </p:sp>
      <p:sp>
        <p:nvSpPr>
          <p:cNvPr id="138" name="Oval 137"/>
          <p:cNvSpPr/>
          <p:nvPr/>
        </p:nvSpPr>
        <p:spPr>
          <a:xfrm>
            <a:off x="5581315" y="166846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9" name="Straight Connector 138"/>
          <p:cNvCxnSpPr/>
          <p:nvPr/>
        </p:nvCxnSpPr>
        <p:spPr>
          <a:xfrm flipH="1">
            <a:off x="4724400" y="2067013"/>
            <a:ext cx="922244" cy="980987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xtBox 139"/>
          <p:cNvSpPr txBox="1"/>
          <p:nvPr/>
        </p:nvSpPr>
        <p:spPr>
          <a:xfrm>
            <a:off x="2750263" y="2859643"/>
            <a:ext cx="19550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(line not noted)</a:t>
            </a:r>
          </a:p>
        </p:txBody>
      </p:sp>
    </p:spTree>
    <p:extLst>
      <p:ext uri="{BB962C8B-B14F-4D97-AF65-F5344CB8AC3E}">
        <p14:creationId xmlns:p14="http://schemas.microsoft.com/office/powerpoint/2010/main" val="98165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Sheila B Dec. 5,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3292164" y="3412867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5581315" y="4395010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590664" y="5011242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153180" y="498256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3241197" y="498256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5638800" y="5739825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5629975" y="627975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2959499" y="5962002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286375" y="5976801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5468383" y="5220411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3489642" y="3505200"/>
            <a:ext cx="25304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Added Type 44 </a:t>
            </a:r>
            <a:r>
              <a:rPr lang="en-US" dirty="0" err="1" smtClean="0"/>
              <a:t>molyKote</a:t>
            </a:r>
            <a:endParaRPr lang="en-US" dirty="0" smtClean="0"/>
          </a:p>
          <a:p>
            <a:r>
              <a:rPr lang="en-US" dirty="0"/>
              <a:t>t</a:t>
            </a:r>
            <a:r>
              <a:rPr lang="en-US" dirty="0" smtClean="0"/>
              <a:t>o female connectors </a:t>
            </a:r>
          </a:p>
          <a:p>
            <a:r>
              <a:rPr lang="en-US" dirty="0" smtClean="0"/>
              <a:t>(deck of Sheila B)</a:t>
            </a: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1388515" y="5932812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133885" y="3271174"/>
            <a:ext cx="286649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Cleaned every connector</a:t>
            </a:r>
          </a:p>
          <a:p>
            <a:pPr marL="342900" indent="-342900">
              <a:buAutoNum type="arabicPeriod"/>
            </a:pPr>
            <a:r>
              <a:rPr lang="en-US" dirty="0" smtClean="0"/>
              <a:t>Re-applied </a:t>
            </a:r>
            <a:r>
              <a:rPr lang="en-US" dirty="0" err="1" smtClean="0"/>
              <a:t>MolyKote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Tested on deck: OK</a:t>
            </a:r>
          </a:p>
          <a:p>
            <a:pPr marL="342900" indent="-342900">
              <a:buAutoNum type="arabicPeriod"/>
            </a:pPr>
            <a:r>
              <a:rPr lang="en-US" dirty="0" smtClean="0"/>
              <a:t>Dropped both nodes in</a:t>
            </a:r>
          </a:p>
          <a:p>
            <a:r>
              <a:rPr lang="en-US" dirty="0" smtClean="0"/>
              <a:t>       water: OK</a:t>
            </a:r>
          </a:p>
          <a:p>
            <a:r>
              <a:rPr lang="en-US" dirty="0" smtClean="0"/>
              <a:t>5.    Redeployed: OK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2179892" y="2466975"/>
            <a:ext cx="26195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: </a:t>
            </a:r>
            <a:r>
              <a:rPr lang="en-US" dirty="0" err="1" smtClean="0"/>
              <a:t>1.9Mohms</a:t>
            </a:r>
            <a:r>
              <a:rPr lang="en-US" dirty="0" smtClean="0"/>
              <a:t> and rising</a:t>
            </a:r>
          </a:p>
          <a:p>
            <a:r>
              <a:rPr lang="en-US" dirty="0" err="1" smtClean="0"/>
              <a:t>swFOCE</a:t>
            </a:r>
            <a:r>
              <a:rPr lang="en-US" dirty="0" smtClean="0"/>
              <a:t>: &gt;</a:t>
            </a:r>
            <a:r>
              <a:rPr lang="en-US" dirty="0" err="1" smtClean="0"/>
              <a:t>10Mohms</a:t>
            </a:r>
            <a:endParaRPr lang="en-US" dirty="0" smtClean="0"/>
          </a:p>
        </p:txBody>
      </p:sp>
      <p:sp>
        <p:nvSpPr>
          <p:cNvPr id="150" name="TextBox 149"/>
          <p:cNvSpPr txBox="1"/>
          <p:nvPr/>
        </p:nvSpPr>
        <p:spPr>
          <a:xfrm>
            <a:off x="5034774" y="2605474"/>
            <a:ext cx="3204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Jim stayed onsite for 90 minutes</a:t>
            </a:r>
          </a:p>
        </p:txBody>
      </p:sp>
    </p:spTree>
    <p:extLst>
      <p:ext uri="{BB962C8B-B14F-4D97-AF65-F5344CB8AC3E}">
        <p14:creationId xmlns:p14="http://schemas.microsoft.com/office/powerpoint/2010/main" val="306628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11,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Oval 118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6" name="Straight Connector 125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/>
          <p:cNvSpPr txBox="1"/>
          <p:nvPr/>
        </p:nvSpPr>
        <p:spPr>
          <a:xfrm>
            <a:off x="1070155" y="2501265"/>
            <a:ext cx="3351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 (</a:t>
            </a:r>
            <a:r>
              <a:rPr lang="en-US" dirty="0" err="1" smtClean="0"/>
              <a:t>30kohms</a:t>
            </a:r>
            <a:r>
              <a:rPr lang="en-US" dirty="0" smtClean="0"/>
              <a:t>)</a:t>
            </a:r>
          </a:p>
        </p:txBody>
      </p:sp>
      <p:sp>
        <p:nvSpPr>
          <p:cNvPr id="139" name="Oval 138"/>
          <p:cNvSpPr/>
          <p:nvPr/>
        </p:nvSpPr>
        <p:spPr>
          <a:xfrm>
            <a:off x="5581315" y="166846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0" name="Straight Connector 139"/>
          <p:cNvCxnSpPr/>
          <p:nvPr/>
        </p:nvCxnSpPr>
        <p:spPr>
          <a:xfrm flipH="1">
            <a:off x="4724400" y="2067013"/>
            <a:ext cx="922244" cy="980987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/>
          <p:cNvSpPr txBox="1"/>
          <p:nvPr/>
        </p:nvSpPr>
        <p:spPr>
          <a:xfrm>
            <a:off x="2372311" y="2859643"/>
            <a:ext cx="2342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both lines (</a:t>
            </a:r>
            <a:r>
              <a:rPr lang="en-US" dirty="0" err="1" smtClean="0"/>
              <a:t>6kohms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1178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38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257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3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86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As Deployed July 2012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98550" y="1129068"/>
            <a:ext cx="1828800" cy="2667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57275" y="1676400"/>
            <a:ext cx="18288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1255557" y="1153235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101084" y="1705689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2619375" y="632460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3" name="Straight Connector 72"/>
          <p:cNvCxnSpPr/>
          <p:nvPr/>
        </p:nvCxnSpPr>
        <p:spPr>
          <a:xfrm>
            <a:off x="2895600" y="1889123"/>
            <a:ext cx="296227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4" name="Straight Connector 133"/>
          <p:cNvCxnSpPr/>
          <p:nvPr/>
        </p:nvCxnSpPr>
        <p:spPr>
          <a:xfrm>
            <a:off x="2944501" y="1298573"/>
            <a:ext cx="296227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>
            <a:off x="2895600" y="1806256"/>
            <a:ext cx="296227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>
            <a:off x="2913943" y="1195227"/>
            <a:ext cx="296227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450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August 30,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2619375" y="632460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08978" y="2535079"/>
            <a:ext cx="2309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70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Sept. 11,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08978" y="2535079"/>
            <a:ext cx="33429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</a:t>
            </a:r>
          </a:p>
          <a:p>
            <a:r>
              <a:rPr lang="en-US" dirty="0" smtClean="0"/>
              <a:t>~</a:t>
            </a:r>
            <a:r>
              <a:rPr lang="en-US" dirty="0" err="1" smtClean="0"/>
              <a:t>200kohms</a:t>
            </a:r>
            <a:r>
              <a:rPr lang="en-US" dirty="0" smtClean="0"/>
              <a:t> to trip in ~45 minutes</a:t>
            </a:r>
            <a:endParaRPr lang="en-US" dirty="0"/>
          </a:p>
        </p:txBody>
      </p:sp>
      <p:cxnSp>
        <p:nvCxnSpPr>
          <p:cNvPr id="119" name="Straight Connector 118"/>
          <p:cNvCxnSpPr/>
          <p:nvPr/>
        </p:nvCxnSpPr>
        <p:spPr>
          <a:xfrm flipV="1">
            <a:off x="3586163" y="5437152"/>
            <a:ext cx="3175" cy="22860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 flipV="1">
            <a:off x="4114800" y="5420405"/>
            <a:ext cx="3175" cy="22860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020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Sept. 12-17,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242070" y="3384094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089670" y="346029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089670" y="394879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089670" y="417739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262851" y="3413383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62851" y="3659604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45303" y="3901879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62850" y="4121633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937270" y="346029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089670" y="368889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937270" y="368889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932507" y="394879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942032" y="417739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5661045" y="3765094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575070" y="4254269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3422670" y="419780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270270" y="419780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994045" y="427400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4413270" y="3206519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4479945" y="3373890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3884632" y="321740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3960833" y="3373890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5881863" y="341338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862813" y="3901878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037737" y="3641983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037737" y="4131158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375045" y="415089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018232" y="341195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862673" y="364198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023310" y="391140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862673" y="413115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200388" y="4150890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1146474" y="1979518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1091698" y="2046906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3884632" y="3054119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413270" y="305253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1112810" y="1408986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1269817" y="1371600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3" name="Straight Connector 72"/>
          <p:cNvCxnSpPr/>
          <p:nvPr/>
        </p:nvCxnSpPr>
        <p:spPr>
          <a:xfrm flipV="1">
            <a:off x="3960833" y="2823932"/>
            <a:ext cx="0" cy="22860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3814799" y="3170496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4343436" y="317049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3843828" y="300562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4357863" y="300429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0" name="Freeform 79"/>
          <p:cNvSpPr/>
          <p:nvPr/>
        </p:nvSpPr>
        <p:spPr>
          <a:xfrm>
            <a:off x="2986088" y="2200275"/>
            <a:ext cx="1531797" cy="833438"/>
          </a:xfrm>
          <a:custGeom>
            <a:avLst/>
            <a:gdLst>
              <a:gd name="connsiteX0" fmla="*/ 1504950 w 1531797"/>
              <a:gd name="connsiteY0" fmla="*/ 833438 h 833438"/>
              <a:gd name="connsiteX1" fmla="*/ 1328737 w 1531797"/>
              <a:gd name="connsiteY1" fmla="*/ 190500 h 833438"/>
              <a:gd name="connsiteX2" fmla="*/ 0 w 1531797"/>
              <a:gd name="connsiteY2" fmla="*/ 0 h 833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31797" h="833438">
                <a:moveTo>
                  <a:pt x="1504950" y="833438"/>
                </a:moveTo>
                <a:cubicBezTo>
                  <a:pt x="1542256" y="581422"/>
                  <a:pt x="1579562" y="329406"/>
                  <a:pt x="1328737" y="190500"/>
                </a:cubicBezTo>
                <a:cubicBezTo>
                  <a:pt x="1077912" y="51594"/>
                  <a:pt x="538956" y="25797"/>
                  <a:pt x="0" y="0"/>
                </a:cubicBezTo>
              </a:path>
            </a:pathLst>
          </a:cu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1" name="Straight Connector 80"/>
          <p:cNvCxnSpPr/>
          <p:nvPr/>
        </p:nvCxnSpPr>
        <p:spPr>
          <a:xfrm>
            <a:off x="2438400" y="1561386"/>
            <a:ext cx="0" cy="41813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2286000" y="1561386"/>
            <a:ext cx="0" cy="4181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6242070" y="313031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1676400" y="4953000"/>
            <a:ext cx="519725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1. Opened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 No shorts or visual problems</a:t>
            </a: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2. Independently tested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module: working correctly</a:t>
            </a: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3. Tested for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on bench: OK</a:t>
            </a: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4. Placed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in test tank: measured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900kohms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(~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300uA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(only left in tank ~10 minutes)</a:t>
            </a: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5. Assumption: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does not have a seawater short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75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Oct. 17, 2013  Dive #1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964004" y="5216330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08978" y="2535079"/>
            <a:ext cx="23092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</a:t>
            </a:r>
          </a:p>
          <a:p>
            <a:r>
              <a:rPr lang="en-US" dirty="0" err="1" smtClean="0"/>
              <a:t>360kohms</a:t>
            </a:r>
            <a:r>
              <a:rPr lang="en-US" dirty="0" smtClean="0"/>
              <a:t>; short test</a:t>
            </a:r>
            <a:endParaRPr lang="en-US" dirty="0"/>
          </a:p>
        </p:txBody>
      </p:sp>
      <p:sp>
        <p:nvSpPr>
          <p:cNvPr id="119" name="Rectangle 118"/>
          <p:cNvSpPr/>
          <p:nvPr/>
        </p:nvSpPr>
        <p:spPr>
          <a:xfrm>
            <a:off x="3509963" y="526324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1" name="Straight Connector 120"/>
          <p:cNvCxnSpPr/>
          <p:nvPr/>
        </p:nvCxnSpPr>
        <p:spPr>
          <a:xfrm flipV="1">
            <a:off x="3586162" y="5415641"/>
            <a:ext cx="0" cy="22860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/>
          <p:cNvSpPr txBox="1"/>
          <p:nvPr/>
        </p:nvSpPr>
        <p:spPr>
          <a:xfrm>
            <a:off x="5493045" y="6010988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4038600" y="52577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5870633" y="5867400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5715000" y="60579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/>
          <p:cNvSpPr/>
          <p:nvPr/>
        </p:nvSpPr>
        <p:spPr>
          <a:xfrm>
            <a:off x="5562600" y="60579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4103842" y="5410200"/>
            <a:ext cx="1452408" cy="746532"/>
          </a:xfrm>
          <a:custGeom>
            <a:avLst/>
            <a:gdLst>
              <a:gd name="connsiteX0" fmla="*/ 1452408 w 1452408"/>
              <a:gd name="connsiteY0" fmla="*/ 723900 h 746532"/>
              <a:gd name="connsiteX1" fmla="*/ 639608 w 1452408"/>
              <a:gd name="connsiteY1" fmla="*/ 704850 h 746532"/>
              <a:gd name="connsiteX2" fmla="*/ 93508 w 1452408"/>
              <a:gd name="connsiteY2" fmla="*/ 342900 h 746532"/>
              <a:gd name="connsiteX3" fmla="*/ 4608 w 1452408"/>
              <a:gd name="connsiteY3" fmla="*/ 0 h 746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2408" h="746532">
                <a:moveTo>
                  <a:pt x="1452408" y="723900"/>
                </a:moveTo>
                <a:cubicBezTo>
                  <a:pt x="1159249" y="746125"/>
                  <a:pt x="866091" y="768350"/>
                  <a:pt x="639608" y="704850"/>
                </a:cubicBezTo>
                <a:cubicBezTo>
                  <a:pt x="413125" y="641350"/>
                  <a:pt x="199341" y="460375"/>
                  <a:pt x="93508" y="342900"/>
                </a:cubicBezTo>
                <a:cubicBezTo>
                  <a:pt x="-12325" y="225425"/>
                  <a:pt x="-3859" y="112712"/>
                  <a:pt x="4608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TextBox 135"/>
          <p:cNvSpPr txBox="1"/>
          <p:nvPr/>
        </p:nvSpPr>
        <p:spPr>
          <a:xfrm>
            <a:off x="5651500" y="601098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5867400" y="5613273"/>
            <a:ext cx="20794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Ti Housing (Seawater Reference)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82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1026</Words>
  <Application>Microsoft Office PowerPoint</Application>
  <PresentationFormat>On-screen Show (4:3)</PresentationFormat>
  <Paragraphs>402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KFA As Deployed July 2012</vt:lpstr>
      <vt:lpstr>KFA August 30, 2013</vt:lpstr>
      <vt:lpstr>KFA Sept. 11, 2013</vt:lpstr>
      <vt:lpstr>MBARI Sept. 12-17, 2013</vt:lpstr>
      <vt:lpstr>KFA Oct. 17, 2013  Dive #1</vt:lpstr>
      <vt:lpstr>KFA Oct. 17, 2013  Dive #2</vt:lpstr>
      <vt:lpstr>KFA Oct. 17, 2013 Dive #3</vt:lpstr>
      <vt:lpstr>KFA Oct. 24, 2013</vt:lpstr>
      <vt:lpstr>KFA Nov. 7, 2013</vt:lpstr>
      <vt:lpstr>Sheila B Dec. 5, 2013</vt:lpstr>
      <vt:lpstr>KFA Dec. 11, 2013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Kecy</dc:creator>
  <cp:lastModifiedBy>Chad Kecy</cp:lastModifiedBy>
  <cp:revision>25</cp:revision>
  <dcterms:created xsi:type="dcterms:W3CDTF">2013-12-12T17:54:40Z</dcterms:created>
  <dcterms:modified xsi:type="dcterms:W3CDTF">2013-12-12T20:54:44Z</dcterms:modified>
</cp:coreProperties>
</file>