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  <p:sldId id="264" r:id="rId12"/>
    <p:sldId id="266" r:id="rId13"/>
    <p:sldId id="271" r:id="rId14"/>
    <p:sldId id="267" r:id="rId15"/>
    <p:sldId id="272" r:id="rId16"/>
    <p:sldId id="273" r:id="rId17"/>
    <p:sldId id="268" r:id="rId18"/>
    <p:sldId id="274" r:id="rId19"/>
    <p:sldId id="275" r:id="rId20"/>
    <p:sldId id="276" r:id="rId21"/>
    <p:sldId id="269" r:id="rId22"/>
    <p:sldId id="277" r:id="rId23"/>
    <p:sldId id="278" r:id="rId24"/>
    <p:sldId id="279" r:id="rId25"/>
    <p:sldId id="270" r:id="rId26"/>
    <p:sldId id="280" r:id="rId27"/>
    <p:sldId id="281" r:id="rId28"/>
    <p:sldId id="282" r:id="rId29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707"/>
    <a:srgbClr val="007635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00005-817A-4CB6-8C80-923308823F6B}" type="datetimeFigureOut">
              <a:rPr lang="en-US" smtClean="0"/>
              <a:pPr/>
              <a:t>4/27/2012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4958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Electrical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Sensor Node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Electrical System</a:t>
            </a:r>
            <a:br>
              <a:rPr lang="en-US" dirty="0" smtClean="0"/>
            </a:br>
            <a:r>
              <a:rPr lang="en-US" dirty="0" smtClean="0"/>
              <a:t>(Subsea Node)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the Sensor Node Board?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1-3 instruments per Sensor Node board</a:t>
            </a:r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active 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System 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Sensor Node</a:t>
                      </a:r>
                    </a:p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Board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467600" y="4953000"/>
            <a:ext cx="11430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391400" y="5029200"/>
            <a:ext cx="1558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Optional Paths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1196</Words>
  <Application>Microsoft Office PowerPoint</Application>
  <PresentationFormat>On-screen Show (4:3)</PresentationFormat>
  <Paragraphs>661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xFOCE Electrical System (Subsea Node)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Computer</vt:lpstr>
      <vt:lpstr>Four Potential Electrical Systems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Sensor Node Board</vt:lpstr>
      <vt:lpstr>Sensor Node Board</vt:lpstr>
      <vt:lpstr>Sensor Node Board</vt:lpstr>
      <vt:lpstr>Electrical System Comparison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Architecture (Subsea component)</dc:title>
  <dc:creator>ckecy</dc:creator>
  <cp:lastModifiedBy>ckecy</cp:lastModifiedBy>
  <cp:revision>45</cp:revision>
  <dcterms:created xsi:type="dcterms:W3CDTF">2012-03-29T15:25:29Z</dcterms:created>
  <dcterms:modified xsi:type="dcterms:W3CDTF">2012-04-27T17:22:58Z</dcterms:modified>
</cp:coreProperties>
</file>