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AA616-63CF-4225-A364-4079F83DAD8D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BCF26-F1A2-4A8D-ADAF-14593C9C5C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FOCE has an unfortunate</a:t>
            </a:r>
            <a:r>
              <a:rPr lang="en-US" baseline="0" dirty="0" smtClean="0"/>
              <a:t> history with leak issues and so a sensor board which can monitor the conditions within the electronics enclosure became a necessity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BCF26-F1A2-4A8D-ADAF-14593C9C5CB2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D6E6F13-0C3B-4733-A87E-AB106B0B7303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0770C92-DB40-4B3C-8F0E-E69DB3C0C9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6E6F13-0C3B-4733-A87E-AB106B0B7303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70C92-DB40-4B3C-8F0E-E69DB3C0C9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6E6F13-0C3B-4733-A87E-AB106B0B7303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70C92-DB40-4B3C-8F0E-E69DB3C0C9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6E6F13-0C3B-4733-A87E-AB106B0B7303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70C92-DB40-4B3C-8F0E-E69DB3C0C94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6E6F13-0C3B-4733-A87E-AB106B0B7303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70C92-DB40-4B3C-8F0E-E69DB3C0C94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6E6F13-0C3B-4733-A87E-AB106B0B7303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70C92-DB40-4B3C-8F0E-E69DB3C0C94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6E6F13-0C3B-4733-A87E-AB106B0B7303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70C92-DB40-4B3C-8F0E-E69DB3C0C94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6E6F13-0C3B-4733-A87E-AB106B0B7303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70C92-DB40-4B3C-8F0E-E69DB3C0C94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6E6F13-0C3B-4733-A87E-AB106B0B7303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70C92-DB40-4B3C-8F0E-E69DB3C0C9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D6E6F13-0C3B-4733-A87E-AB106B0B7303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770C92-DB40-4B3C-8F0E-E69DB3C0C94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D6E6F13-0C3B-4733-A87E-AB106B0B7303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0770C92-DB40-4B3C-8F0E-E69DB3C0C94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D6E6F13-0C3B-4733-A87E-AB106B0B7303}" type="datetimeFigureOut">
              <a:rPr lang="en-US" smtClean="0"/>
              <a:t>8/9/2010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0770C92-DB40-4B3C-8F0E-E69DB3C0C94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Design and Layout of an Environmental Sensor Board for Oceanographic Instrumentation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Intern: Spencer Matteson</a:t>
            </a:r>
          </a:p>
          <a:p>
            <a:r>
              <a:rPr lang="en-US" dirty="0" smtClean="0"/>
              <a:t>Mentor: Chad Kecy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Leaks!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for?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Humidity</a:t>
            </a:r>
          </a:p>
          <a:p>
            <a:r>
              <a:rPr lang="en-US" dirty="0" smtClean="0"/>
              <a:t>Pressure</a:t>
            </a:r>
          </a:p>
          <a:p>
            <a:r>
              <a:rPr lang="en-US" dirty="0" smtClean="0"/>
              <a:t>Temperature</a:t>
            </a:r>
          </a:p>
          <a:p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</a:p>
          <a:p>
            <a:r>
              <a:rPr lang="en-US" dirty="0" smtClean="0"/>
              <a:t>Direction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Sensors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00600" y="3581400"/>
            <a:ext cx="2930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Insert Images of Sensors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Sensor selection</a:t>
            </a:r>
          </a:p>
          <a:p>
            <a:r>
              <a:rPr lang="en-US" dirty="0" smtClean="0"/>
              <a:t>Logic design</a:t>
            </a:r>
          </a:p>
          <a:p>
            <a:r>
              <a:rPr lang="en-US" dirty="0" smtClean="0"/>
              <a:t>Design review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Circuit Design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constraints</a:t>
            </a:r>
          </a:p>
          <a:p>
            <a:r>
              <a:rPr lang="en-US" dirty="0" smtClean="0"/>
              <a:t>Cadence PCB Editor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Layout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Insert image of layout top/</a:t>
            </a:r>
            <a:r>
              <a:rPr lang="en-US" dirty="0" err="1" smtClean="0"/>
              <a:t>bot</a:t>
            </a:r>
            <a:r>
              <a:rPr lang="en-US" dirty="0" smtClean="0"/>
              <a:t> mix with pin, </a:t>
            </a:r>
            <a:r>
              <a:rPr lang="en-US" dirty="0" err="1" smtClean="0"/>
              <a:t>sstop</a:t>
            </a:r>
            <a:r>
              <a:rPr lang="en-US" dirty="0" smtClean="0"/>
              <a:t>, </a:t>
            </a:r>
            <a:r>
              <a:rPr lang="en-US" dirty="0" err="1" smtClean="0"/>
              <a:t>ssbot</a:t>
            </a:r>
            <a:r>
              <a:rPr lang="en-US" dirty="0" smtClean="0"/>
              <a:t>, </a:t>
            </a:r>
            <a:r>
              <a:rPr lang="en-US" dirty="0" err="1" smtClean="0"/>
              <a:t>vias</a:t>
            </a:r>
            <a:r>
              <a:rPr lang="en-US" dirty="0" smtClean="0"/>
              <a:t>.  No copper pours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Layout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Insert photo of board unpopulated and populated</a:t>
            </a:r>
          </a:p>
          <a:p>
            <a:r>
              <a:rPr lang="en-US" dirty="0" smtClean="0"/>
              <a:t>Image of ET populating?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Population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O-scope images of functioning circuits?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</TotalTime>
  <Words>114</Words>
  <Application>Microsoft Office PowerPoint</Application>
  <PresentationFormat>On-screen Show (4:3)</PresentationFormat>
  <Paragraphs>28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Design and Layout of an Environmental Sensor Board for Oceanographic Instrumentation</vt:lpstr>
      <vt:lpstr>What for?</vt:lpstr>
      <vt:lpstr>Environmental Sensors</vt:lpstr>
      <vt:lpstr>Circuit Design</vt:lpstr>
      <vt:lpstr>Layout</vt:lpstr>
      <vt:lpstr>Layout</vt:lpstr>
      <vt:lpstr>Population</vt:lpstr>
      <vt:lpstr>Testing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and Layout of an Environmental Sensor Board for Oceanographic Instrumentation</dc:title>
  <dc:creator>smatteson</dc:creator>
  <cp:lastModifiedBy>smatteson</cp:lastModifiedBy>
  <cp:revision>4</cp:revision>
  <dcterms:created xsi:type="dcterms:W3CDTF">2010-08-09T21:02:30Z</dcterms:created>
  <dcterms:modified xsi:type="dcterms:W3CDTF">2010-08-09T21:37:25Z</dcterms:modified>
</cp:coreProperties>
</file>