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</p:sldIdLst>
  <p:sldSz cx="9144000" cy="6858000" type="screen4x3"/>
  <p:notesSz cx="6997700" cy="9271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9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Calibri" pitchFamily="34" charset="0"/>
              </a:defRPr>
            </a:lvl1pPr>
          </a:lstStyle>
          <a:p>
            <a:fld id="{6BE7C7F6-9A7F-49B4-996B-54DB93F99152}" type="datetimeFigureOut">
              <a:rPr lang="en-US"/>
              <a:pPr/>
              <a:t>8/9/2010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5325"/>
            <a:ext cx="4635500" cy="3476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00088" y="4403725"/>
            <a:ext cx="5597525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8058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63988" y="88058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Calibri" pitchFamily="34" charset="0"/>
              </a:defRPr>
            </a:lvl1pPr>
          </a:lstStyle>
          <a:p>
            <a:fld id="{EAE8E2FA-A900-4FAD-B2D2-30DB9A1216D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smtClean="0"/>
              <a:t>FOCE has an unfortunate history with leak issues and so a sensor board which can monitor the conditions within the electronics enclosure became a necessity</a:t>
            </a: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B536F7-E41D-45F6-969F-EBF0698EBCBA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A947014-D535-4F27-96AC-C02898F5D664}" type="datetimeFigureOut">
              <a:rPr lang="en-US"/>
              <a:pPr>
                <a:defRPr/>
              </a:pPr>
              <a:t>8/9/2010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6720561-8020-4FC3-83D4-C3D0EA0F10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9877B-57F2-483D-95C9-8B8354608825}" type="datetimeFigureOut">
              <a:rPr lang="en-US"/>
              <a:pPr>
                <a:defRPr/>
              </a:pPr>
              <a:t>8/9/2010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B1D41-3535-4D6F-9E69-93520D3C78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77D4E-C141-452E-BA29-6299E2EC1357}" type="datetimeFigureOut">
              <a:rPr lang="en-US"/>
              <a:pPr>
                <a:defRPr/>
              </a:pPr>
              <a:t>8/9/2010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8C6CD-F02B-4F1F-A7ED-F9E382A3FB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8D963-800F-4C2D-8001-16022F7CC8CB}" type="datetimeFigureOut">
              <a:rPr lang="en-US"/>
              <a:pPr>
                <a:defRPr/>
              </a:pPr>
              <a:t>8/9/2010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E5D3B-B363-4707-9866-E5F309CF04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hevron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B2FD6E8-FA5C-4478-A0D7-277A377A31FD}" type="datetimeFigureOut">
              <a:rPr lang="en-US"/>
              <a:pPr>
                <a:defRPr/>
              </a:pPr>
              <a:t>8/9/2010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5903CA4-64C9-4EE1-9A82-4629E2DD82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EA5AFC1-8DE2-4C7E-9C0F-8FE6290BFDF8}" type="datetimeFigureOut">
              <a:rPr lang="en-US"/>
              <a:pPr>
                <a:defRPr/>
              </a:pPr>
              <a:t>8/9/2010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DD1F17E-0ED2-4431-8330-850D09B1D5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0D416F-E97E-4BC1-AE86-39129705D011}" type="datetimeFigureOut">
              <a:rPr lang="en-US"/>
              <a:pPr>
                <a:defRPr/>
              </a:pPr>
              <a:t>8/9/2010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ABE9EB8-560E-4152-BC90-AEF0A7FD25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D4561A2-2035-41C2-86A2-CE1434C1DA9F}" type="datetimeFigureOut">
              <a:rPr lang="en-US"/>
              <a:pPr>
                <a:defRPr/>
              </a:pPr>
              <a:t>8/9/2010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B3C9AE3-8C34-4116-A33F-569DB4D8FE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1BD69-50F2-4C94-921E-E4C60F3B6F9B}" type="datetimeFigureOut">
              <a:rPr lang="en-US"/>
              <a:pPr>
                <a:defRPr/>
              </a:pPr>
              <a:t>8/9/2010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80748-E556-4B48-818F-B5148FF0AB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4BD6D79-BF56-4121-BE94-E6762326CDBC}" type="datetimeFigureOut">
              <a:rPr lang="en-US"/>
              <a:pPr>
                <a:defRPr/>
              </a:pPr>
              <a:t>8/9/2010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E8726D-0E05-4069-AD80-19385DB1E7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hevron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875BC94A-F634-4C89-A132-36995E212854}" type="datetimeFigureOut">
              <a:rPr lang="en-US"/>
              <a:pPr>
                <a:defRPr/>
              </a:pPr>
              <a:t>8/9/2010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C35CE0E-1F0D-45D5-80FB-5A96BC04CF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60C2DCF-ED8D-4476-AB2D-B61BEF2F5D04}" type="datetimeFigureOut">
              <a:rPr lang="en-US"/>
              <a:pPr>
                <a:defRPr/>
              </a:pPr>
              <a:t>8/9/2010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D059D8E-7591-4692-A511-A52D24038E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9" r:id="rId3"/>
    <p:sldLayoutId id="2147483710" r:id="rId4"/>
    <p:sldLayoutId id="2147483711" r:id="rId5"/>
    <p:sldLayoutId id="2147483712" r:id="rId6"/>
    <p:sldLayoutId id="2147483706" r:id="rId7"/>
    <p:sldLayoutId id="2147483713" r:id="rId8"/>
    <p:sldLayoutId id="2147483714" r:id="rId9"/>
    <p:sldLayoutId id="2147483705" r:id="rId10"/>
    <p:sldLayoutId id="214748370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Design and Layout of an Environmental Sensor Board for Oceanographic Instrumentation</a:t>
            </a:r>
            <a:endParaRPr lang="en-US" dirty="0"/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/>
            <a:r>
              <a:rPr lang="en-US" smtClean="0"/>
              <a:t>Intern: Spencer Matteson</a:t>
            </a:r>
          </a:p>
          <a:p>
            <a:pPr marR="0"/>
            <a:r>
              <a:rPr lang="en-US" smtClean="0"/>
              <a:t>Mentor: Chad Kecy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System health monitoring</a:t>
            </a:r>
          </a:p>
          <a:p>
            <a:pPr marL="742950" lvl="1" indent="-285750"/>
            <a:r>
              <a:rPr lang="en-US" smtClean="0"/>
              <a:t>Can give early indications of potential failures</a:t>
            </a:r>
          </a:p>
          <a:p>
            <a:r>
              <a:rPr lang="en-US" smtClean="0"/>
              <a:t>Leaks!</a:t>
            </a:r>
          </a:p>
          <a:p>
            <a:endParaRPr lang="en-US" smtClean="0"/>
          </a:p>
          <a:p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What for?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Humidity (0-100 %RH)</a:t>
            </a:r>
          </a:p>
          <a:p>
            <a:r>
              <a:rPr lang="en-US" smtClean="0"/>
              <a:t>Pressure (0-50 psia)</a:t>
            </a:r>
          </a:p>
          <a:p>
            <a:r>
              <a:rPr lang="en-US" smtClean="0"/>
              <a:t>Temperature (0-100 degC)</a:t>
            </a:r>
          </a:p>
          <a:p>
            <a:r>
              <a:rPr lang="en-US" smtClean="0"/>
              <a:t>H</a:t>
            </a:r>
            <a:r>
              <a:rPr lang="en-US" baseline="-25000" smtClean="0"/>
              <a:t>2</a:t>
            </a:r>
            <a:r>
              <a:rPr lang="en-US" smtClean="0"/>
              <a:t>O</a:t>
            </a:r>
          </a:p>
          <a:p>
            <a:r>
              <a:rPr lang="en-US" smtClean="0"/>
              <a:t>Direction (0-360 deg)</a:t>
            </a:r>
          </a:p>
          <a:p>
            <a:endParaRPr lang="en-US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Environmental Sensors</a:t>
            </a:r>
            <a:endParaRPr lang="en-US" dirty="0"/>
          </a:p>
        </p:txBody>
      </p:sp>
      <p:sp>
        <p:nvSpPr>
          <p:cNvPr id="17411" name="TextBox 3"/>
          <p:cNvSpPr txBox="1">
            <a:spLocks noChangeArrowheads="1"/>
          </p:cNvSpPr>
          <p:nvPr/>
        </p:nvSpPr>
        <p:spPr bwMode="auto">
          <a:xfrm>
            <a:off x="4724400" y="4800600"/>
            <a:ext cx="2903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Lucida Sans Unicode" pitchFamily="34" charset="0"/>
              </a:rPr>
              <a:t>Insert Images of Sensors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Functional requirements</a:t>
            </a:r>
          </a:p>
          <a:p>
            <a:r>
              <a:rPr lang="en-US" smtClean="0"/>
              <a:t>Sensor selection</a:t>
            </a:r>
          </a:p>
          <a:p>
            <a:r>
              <a:rPr lang="en-US" smtClean="0"/>
              <a:t>Logic design</a:t>
            </a:r>
          </a:p>
          <a:p>
            <a:r>
              <a:rPr lang="en-US" smtClean="0"/>
              <a:t>Design review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Circuit Design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Design constraints</a:t>
            </a:r>
          </a:p>
          <a:p>
            <a:r>
              <a:rPr lang="en-US" smtClean="0"/>
              <a:t>Cadence PCB Editor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Layout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Insert image of layout top/bot mix with pin, sstop, ssbot, vias.  No copper pours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Layout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Insert photo of board unpopulated and populated</a:t>
            </a:r>
          </a:p>
          <a:p>
            <a:r>
              <a:rPr lang="en-US" smtClean="0"/>
              <a:t>Image of ET populating?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Population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O-scope images of functioning circuits?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Testing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192</TotalTime>
  <Words>103</Words>
  <Application>Microsoft Office PowerPoint</Application>
  <PresentationFormat>On-screen Show (4:3)</PresentationFormat>
  <Paragraphs>23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Design Template</vt:lpstr>
      </vt:variant>
      <vt:variant>
        <vt:i4>8</vt:i4>
      </vt:variant>
      <vt:variant>
        <vt:lpstr>Slide Titles</vt:lpstr>
      </vt:variant>
      <vt:variant>
        <vt:i4>8</vt:i4>
      </vt:variant>
    </vt:vector>
  </HeadingPairs>
  <TitlesOfParts>
    <vt:vector size="22" baseType="lpstr">
      <vt:lpstr>Lucida Sans Unicode</vt:lpstr>
      <vt:lpstr>Arial</vt:lpstr>
      <vt:lpstr>Wingdings 3</vt:lpstr>
      <vt:lpstr>Verdana</vt:lpstr>
      <vt:lpstr>Wingdings 2</vt:lpstr>
      <vt:lpstr>Calibri</vt:lpstr>
      <vt:lpstr>Concourse</vt:lpstr>
      <vt:lpstr>Concourse</vt:lpstr>
      <vt:lpstr>Concourse</vt:lpstr>
      <vt:lpstr>Concourse</vt:lpstr>
      <vt:lpstr>Concourse</vt:lpstr>
      <vt:lpstr>Concourse</vt:lpstr>
      <vt:lpstr>Concourse</vt:lpstr>
      <vt:lpstr>Concourse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and Layout of an Environmental Sensor Board for Oceanographic Instrumentation</dc:title>
  <dc:creator>smatteson</dc:creator>
  <cp:lastModifiedBy>ckecy</cp:lastModifiedBy>
  <cp:revision>7</cp:revision>
  <dcterms:created xsi:type="dcterms:W3CDTF">2010-08-09T21:02:30Z</dcterms:created>
  <dcterms:modified xsi:type="dcterms:W3CDTF">2010-08-10T00:22:46Z</dcterms:modified>
</cp:coreProperties>
</file>