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25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048AE7A-51DB-EC4D-A257-7DFDD31266F9}" type="datetimeFigureOut">
              <a:rPr lang="en-US" smtClean="0"/>
              <a:t>3/17/12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3D70644-EBE7-DD42-B38E-48D3847DF2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3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83898" y="2413001"/>
            <a:ext cx="1278263" cy="3753800"/>
          </a:xfrm>
          <a:prstGeom prst="roundRect">
            <a:avLst>
              <a:gd name="adj" fmla="val 5939"/>
            </a:avLst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t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alibri"/>
                <a:cs typeface="Calibri"/>
              </a:rPr>
              <a:t>Technologics</a:t>
            </a:r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Calibri"/>
                <a:cs typeface="Calibri"/>
              </a:rPr>
              <a:t>Gumstix</a:t>
            </a:r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, etc.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52712" y="5130280"/>
            <a:ext cx="740635" cy="488590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SIAM lite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851313" y="3042292"/>
            <a:ext cx="743433" cy="458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  <a:latin typeface="Calibri"/>
                <a:cs typeface="Calibri"/>
              </a:rPr>
              <a:t>Config</a:t>
            </a:r>
            <a:endParaRPr lang="en-US" sz="12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IF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043" y="495738"/>
            <a:ext cx="3329805" cy="2092747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txBody>
          <a:bodyPr wrap="square" lIns="121789" tIns="60894" rIns="121789" bIns="60894" rtlCol="0">
            <a:spAutoFit/>
          </a:bodyPr>
          <a:lstStyle/>
          <a:p>
            <a:r>
              <a:rPr lang="en-US" sz="1600" b="1" i="1" dirty="0" smtClean="0">
                <a:latin typeface="Calibri"/>
                <a:cs typeface="Calibri"/>
              </a:rPr>
              <a:t>SWFOCE </a:t>
            </a:r>
          </a:p>
          <a:p>
            <a:r>
              <a:rPr lang="en-US" sz="1600" b="1" i="1" dirty="0" err="1" smtClean="0">
                <a:latin typeface="Calibri"/>
                <a:cs typeface="Calibri"/>
              </a:rPr>
              <a:t>xFOCE</a:t>
            </a:r>
            <a:r>
              <a:rPr lang="en-US" sz="1600" b="1" i="1" dirty="0" smtClean="0">
                <a:latin typeface="Calibri"/>
                <a:cs typeface="Calibri"/>
              </a:rPr>
              <a:t> Appliance Concept</a:t>
            </a:r>
            <a:endParaRPr lang="en-US" sz="1600" b="1" i="1" dirty="0" smtClean="0">
              <a:latin typeface="Calibri"/>
              <a:cs typeface="Calibri"/>
            </a:endParaRPr>
          </a:p>
          <a:p>
            <a:endParaRPr lang="en-US" sz="1600" dirty="0" smtClean="0">
              <a:latin typeface="Calibri"/>
              <a:cs typeface="Calibri"/>
            </a:endParaRP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Low-cost Data Acquisition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DAQ collects, parses, buffers data for 1-4 instruments 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Standard data interface 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Central data </a:t>
            </a:r>
            <a:endParaRPr lang="en-US" sz="1600" dirty="0" smtClean="0">
              <a:solidFill>
                <a:schemeClr val="accent5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cxnSp>
        <p:nvCxnSpPr>
          <p:cNvPr id="8" name="Straight Connector 7"/>
          <p:cNvCxnSpPr>
            <a:stCxn id="9" idx="3"/>
            <a:endCxn id="21" idx="1"/>
          </p:cNvCxnSpPr>
          <p:nvPr/>
        </p:nvCxnSpPr>
        <p:spPr>
          <a:xfrm>
            <a:off x="1158557" y="5984628"/>
            <a:ext cx="701362" cy="505907"/>
          </a:xfrm>
          <a:prstGeom prst="line">
            <a:avLst/>
          </a:prstGeom>
          <a:ln w="3175" cmpd="sng">
            <a:solidFill>
              <a:srgbClr val="00000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7354" y="5801057"/>
            <a:ext cx="1071203" cy="367142"/>
          </a:xfrm>
          <a:prstGeom prst="rect">
            <a:avLst/>
          </a:prstGeom>
          <a:noFill/>
          <a:ln w="31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50" dirty="0" smtClean="0">
                <a:solidFill>
                  <a:srgbClr val="000000"/>
                </a:solidFill>
                <a:latin typeface="Calibri"/>
                <a:cs typeface="Calibri"/>
              </a:rPr>
              <a:t>1-4 instruments</a:t>
            </a:r>
            <a:endParaRPr lang="en-US" sz="105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51313" y="3564416"/>
            <a:ext cx="743433" cy="458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Data</a:t>
            </a:r>
            <a:endParaRPr lang="en-US" sz="1200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IF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859107" y="4608410"/>
            <a:ext cx="727844" cy="458427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Parser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13" name="Group 12"/>
          <p:cNvGrpSpPr/>
          <p:nvPr/>
        </p:nvGrpSpPr>
        <p:grpSpPr bwMode="auto">
          <a:xfrm>
            <a:off x="2072063" y="6405172"/>
            <a:ext cx="161716" cy="330178"/>
            <a:chOff x="3194481" y="3320381"/>
            <a:chExt cx="122288" cy="357140"/>
          </a:xfrm>
          <a:solidFill>
            <a:schemeClr val="bg2">
              <a:lumMod val="75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3232765" y="3505047"/>
              <a:ext cx="45719" cy="172474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194481" y="3320381"/>
              <a:ext cx="122288" cy="184666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</p:grpSp>
      <p:grpSp>
        <p:nvGrpSpPr>
          <p:cNvPr id="16" name="Group 15"/>
          <p:cNvGrpSpPr/>
          <p:nvPr/>
        </p:nvGrpSpPr>
        <p:grpSpPr bwMode="auto">
          <a:xfrm>
            <a:off x="2281259" y="6405172"/>
            <a:ext cx="161716" cy="330178"/>
            <a:chOff x="3194481" y="3320381"/>
            <a:chExt cx="122288" cy="357140"/>
          </a:xfrm>
          <a:solidFill>
            <a:schemeClr val="tx2">
              <a:lumMod val="75000"/>
            </a:schemeClr>
          </a:solidFill>
        </p:grpSpPr>
        <p:sp>
          <p:nvSpPr>
            <p:cNvPr id="17" name="Rectangle 16"/>
            <p:cNvSpPr/>
            <p:nvPr/>
          </p:nvSpPr>
          <p:spPr>
            <a:xfrm>
              <a:off x="3232765" y="3505047"/>
              <a:ext cx="45719" cy="1724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94481" y="3320381"/>
              <a:ext cx="122288" cy="18466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 bwMode="auto">
          <a:xfrm>
            <a:off x="1859919" y="6405172"/>
            <a:ext cx="161716" cy="330178"/>
            <a:chOff x="3194481" y="3320381"/>
            <a:chExt cx="122288" cy="357140"/>
          </a:xfrm>
          <a:solidFill>
            <a:schemeClr val="accent2"/>
          </a:solidFill>
        </p:grpSpPr>
        <p:sp>
          <p:nvSpPr>
            <p:cNvPr id="20" name="Rectangle 19"/>
            <p:cNvSpPr/>
            <p:nvPr/>
          </p:nvSpPr>
          <p:spPr>
            <a:xfrm>
              <a:off x="3232765" y="3505047"/>
              <a:ext cx="45719" cy="172474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194481" y="3320381"/>
              <a:ext cx="122288" cy="184666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 bwMode="auto">
          <a:xfrm>
            <a:off x="2485527" y="6405172"/>
            <a:ext cx="161716" cy="330178"/>
            <a:chOff x="3194481" y="3320381"/>
            <a:chExt cx="122288" cy="357140"/>
          </a:xfrm>
          <a:solidFill>
            <a:srgbClr val="3366FF"/>
          </a:solidFill>
        </p:grpSpPr>
        <p:sp>
          <p:nvSpPr>
            <p:cNvPr id="23" name="Rectangle 22"/>
            <p:cNvSpPr/>
            <p:nvPr/>
          </p:nvSpPr>
          <p:spPr>
            <a:xfrm>
              <a:off x="3232765" y="3505047"/>
              <a:ext cx="45719" cy="172474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194481" y="3320381"/>
              <a:ext cx="122288" cy="184666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>
                <a:latin typeface="Calibri"/>
                <a:cs typeface="Calibri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1743627" y="4086540"/>
            <a:ext cx="958804" cy="458427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Web Container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759430" y="495738"/>
            <a:ext cx="2167482" cy="2461215"/>
          </a:xfrm>
          <a:prstGeom prst="roundRect">
            <a:avLst>
              <a:gd name="adj" fmla="val 5939"/>
            </a:avLst>
          </a:prstGeom>
          <a:solidFill>
            <a:schemeClr val="accent3">
              <a:lumMod val="50000"/>
            </a:schemeClr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COTS SBC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1821717" y="5682313"/>
            <a:ext cx="802625" cy="31794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serial</a:t>
            </a:r>
            <a:r>
              <a:rPr lang="en-US" sz="12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IO</a:t>
            </a:r>
            <a:endParaRPr lang="en-US" sz="1200" dirty="0" smtClean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826457" y="3924921"/>
            <a:ext cx="787033" cy="2661292"/>
            <a:chOff x="3299375" y="2362040"/>
            <a:chExt cx="1278263" cy="4322349"/>
          </a:xfrm>
        </p:grpSpPr>
        <p:sp>
          <p:nvSpPr>
            <p:cNvPr id="50" name="Rounded Rectangle 49"/>
            <p:cNvSpPr/>
            <p:nvPr/>
          </p:nvSpPr>
          <p:spPr>
            <a:xfrm>
              <a:off x="3299375" y="2362040"/>
              <a:ext cx="1278263" cy="3753800"/>
            </a:xfrm>
            <a:prstGeom prst="roundRect">
              <a:avLst>
                <a:gd name="adj" fmla="val 5939"/>
              </a:avLst>
            </a:prstGeom>
            <a:solidFill>
              <a:schemeClr val="accent3">
                <a:lumMod val="5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t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3568189" y="5079319"/>
              <a:ext cx="740635" cy="48859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3566790" y="2991331"/>
              <a:ext cx="743433" cy="45868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3566790" y="3513455"/>
              <a:ext cx="743433" cy="45868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3574584" y="4557449"/>
              <a:ext cx="727844" cy="45842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grpSp>
          <p:nvGrpSpPr>
            <p:cNvPr id="55" name="Group 54"/>
            <p:cNvGrpSpPr/>
            <p:nvPr/>
          </p:nvGrpSpPr>
          <p:grpSpPr bwMode="auto">
            <a:xfrm>
              <a:off x="3787540" y="6354211"/>
              <a:ext cx="161716" cy="330178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56" name="Rectangle 55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 bwMode="auto">
            <a:xfrm>
              <a:off x="3996736" y="6354211"/>
              <a:ext cx="161716" cy="330178"/>
              <a:chOff x="3194481" y="3320381"/>
              <a:chExt cx="122288" cy="357140"/>
            </a:xfrm>
            <a:solidFill>
              <a:schemeClr val="tx2">
                <a:lumMod val="75000"/>
              </a:schemeClr>
            </a:solidFill>
          </p:grpSpPr>
          <p:sp>
            <p:nvSpPr>
              <p:cNvPr id="59" name="Rectangle 58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 bwMode="auto">
            <a:xfrm>
              <a:off x="3575396" y="6354211"/>
              <a:ext cx="161716" cy="330178"/>
              <a:chOff x="3194481" y="3320381"/>
              <a:chExt cx="122288" cy="357140"/>
            </a:xfrm>
            <a:solidFill>
              <a:schemeClr val="accent2"/>
            </a:solidFill>
          </p:grpSpPr>
          <p:sp>
            <p:nvSpPr>
              <p:cNvPr id="62" name="Rectangle 61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64" name="Group 63"/>
            <p:cNvGrpSpPr/>
            <p:nvPr/>
          </p:nvGrpSpPr>
          <p:grpSpPr bwMode="auto">
            <a:xfrm>
              <a:off x="4201004" y="6354211"/>
              <a:ext cx="161716" cy="330178"/>
              <a:chOff x="3194481" y="3320381"/>
              <a:chExt cx="122288" cy="357140"/>
            </a:xfrm>
            <a:solidFill>
              <a:srgbClr val="3366FF"/>
            </a:solidFill>
          </p:grpSpPr>
          <p:sp>
            <p:nvSpPr>
              <p:cNvPr id="65" name="Rectangle 64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sp>
          <p:nvSpPr>
            <p:cNvPr id="67" name="Rounded Rectangle 66"/>
            <p:cNvSpPr/>
            <p:nvPr/>
          </p:nvSpPr>
          <p:spPr>
            <a:xfrm>
              <a:off x="3459104" y="4035579"/>
              <a:ext cx="958804" cy="45842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3537194" y="5631352"/>
              <a:ext cx="802625" cy="31794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897165" y="3914605"/>
            <a:ext cx="787033" cy="2661292"/>
            <a:chOff x="3299375" y="2362040"/>
            <a:chExt cx="1278263" cy="4322349"/>
          </a:xfrm>
        </p:grpSpPr>
        <p:sp>
          <p:nvSpPr>
            <p:cNvPr id="71" name="Rounded Rectangle 70"/>
            <p:cNvSpPr/>
            <p:nvPr/>
          </p:nvSpPr>
          <p:spPr>
            <a:xfrm>
              <a:off x="3299375" y="2362040"/>
              <a:ext cx="1278263" cy="3753800"/>
            </a:xfrm>
            <a:prstGeom prst="roundRect">
              <a:avLst>
                <a:gd name="adj" fmla="val 5939"/>
              </a:avLst>
            </a:prstGeom>
            <a:solidFill>
              <a:schemeClr val="accent3">
                <a:lumMod val="5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t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3568189" y="5079319"/>
              <a:ext cx="740635" cy="48859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3566790" y="2991331"/>
              <a:ext cx="743433" cy="45868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3566790" y="3513455"/>
              <a:ext cx="743433" cy="45868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3574584" y="4557449"/>
              <a:ext cx="727844" cy="45842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grpSp>
          <p:nvGrpSpPr>
            <p:cNvPr id="76" name="Group 75"/>
            <p:cNvGrpSpPr/>
            <p:nvPr/>
          </p:nvGrpSpPr>
          <p:grpSpPr bwMode="auto">
            <a:xfrm>
              <a:off x="3787540" y="6354211"/>
              <a:ext cx="161716" cy="330178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88" name="Rectangle 87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 bwMode="auto">
            <a:xfrm>
              <a:off x="3996736" y="6354211"/>
              <a:ext cx="161716" cy="330178"/>
              <a:chOff x="3194481" y="3320381"/>
              <a:chExt cx="122288" cy="357140"/>
            </a:xfrm>
            <a:solidFill>
              <a:schemeClr val="tx2">
                <a:lumMod val="75000"/>
              </a:schemeClr>
            </a:solidFill>
          </p:grpSpPr>
          <p:sp>
            <p:nvSpPr>
              <p:cNvPr id="86" name="Rectangle 85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78" name="Group 77"/>
            <p:cNvGrpSpPr/>
            <p:nvPr/>
          </p:nvGrpSpPr>
          <p:grpSpPr bwMode="auto">
            <a:xfrm>
              <a:off x="3575396" y="6354211"/>
              <a:ext cx="161716" cy="330178"/>
              <a:chOff x="3194481" y="3320381"/>
              <a:chExt cx="122288" cy="357140"/>
            </a:xfrm>
            <a:solidFill>
              <a:schemeClr val="accent2"/>
            </a:solidFill>
          </p:grpSpPr>
          <p:sp>
            <p:nvSpPr>
              <p:cNvPr id="84" name="Rectangle 83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79" name="Group 78"/>
            <p:cNvGrpSpPr/>
            <p:nvPr/>
          </p:nvGrpSpPr>
          <p:grpSpPr bwMode="auto">
            <a:xfrm>
              <a:off x="4201004" y="6354211"/>
              <a:ext cx="161716" cy="330178"/>
              <a:chOff x="3194481" y="3320381"/>
              <a:chExt cx="122288" cy="357140"/>
            </a:xfrm>
            <a:solidFill>
              <a:srgbClr val="3366FF"/>
            </a:solidFill>
          </p:grpSpPr>
          <p:sp>
            <p:nvSpPr>
              <p:cNvPr id="82" name="Rectangle 81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sp>
          <p:nvSpPr>
            <p:cNvPr id="80" name="Rounded Rectangle 79"/>
            <p:cNvSpPr/>
            <p:nvPr/>
          </p:nvSpPr>
          <p:spPr>
            <a:xfrm>
              <a:off x="3459104" y="4035579"/>
              <a:ext cx="958804" cy="45842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3537194" y="5631352"/>
              <a:ext cx="802625" cy="31794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5922934" y="3896621"/>
            <a:ext cx="787033" cy="2661292"/>
            <a:chOff x="3299375" y="2362040"/>
            <a:chExt cx="1278263" cy="4322349"/>
          </a:xfrm>
        </p:grpSpPr>
        <p:sp>
          <p:nvSpPr>
            <p:cNvPr id="91" name="Rounded Rectangle 90"/>
            <p:cNvSpPr/>
            <p:nvPr/>
          </p:nvSpPr>
          <p:spPr>
            <a:xfrm>
              <a:off x="3299375" y="2362040"/>
              <a:ext cx="1278263" cy="3753800"/>
            </a:xfrm>
            <a:prstGeom prst="roundRect">
              <a:avLst>
                <a:gd name="adj" fmla="val 5939"/>
              </a:avLst>
            </a:prstGeom>
            <a:solidFill>
              <a:schemeClr val="accent3">
                <a:lumMod val="5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t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92" name="Rounded Rectangle 91"/>
            <p:cNvSpPr/>
            <p:nvPr/>
          </p:nvSpPr>
          <p:spPr>
            <a:xfrm>
              <a:off x="3568189" y="5079319"/>
              <a:ext cx="740635" cy="48859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3566790" y="2991331"/>
              <a:ext cx="743433" cy="45868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3566790" y="3513455"/>
              <a:ext cx="743433" cy="458681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3574584" y="4557449"/>
              <a:ext cx="727844" cy="45842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grpSp>
          <p:nvGrpSpPr>
            <p:cNvPr id="96" name="Group 95"/>
            <p:cNvGrpSpPr/>
            <p:nvPr/>
          </p:nvGrpSpPr>
          <p:grpSpPr bwMode="auto">
            <a:xfrm>
              <a:off x="3787540" y="6354211"/>
              <a:ext cx="161716" cy="330178"/>
              <a:chOff x="3194481" y="3320381"/>
              <a:chExt cx="122288" cy="357140"/>
            </a:xfrm>
            <a:solidFill>
              <a:schemeClr val="bg2">
                <a:lumMod val="75000"/>
              </a:schemeClr>
            </a:solidFill>
          </p:grpSpPr>
          <p:sp>
            <p:nvSpPr>
              <p:cNvPr id="108" name="Rectangle 107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97" name="Group 96"/>
            <p:cNvGrpSpPr/>
            <p:nvPr/>
          </p:nvGrpSpPr>
          <p:grpSpPr bwMode="auto">
            <a:xfrm>
              <a:off x="3996736" y="6354211"/>
              <a:ext cx="161716" cy="330178"/>
              <a:chOff x="3194481" y="3320381"/>
              <a:chExt cx="122288" cy="357140"/>
            </a:xfrm>
            <a:solidFill>
              <a:schemeClr val="tx2">
                <a:lumMod val="75000"/>
              </a:schemeClr>
            </a:solidFill>
          </p:grpSpPr>
          <p:sp>
            <p:nvSpPr>
              <p:cNvPr id="106" name="Rectangle 105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98" name="Group 97"/>
            <p:cNvGrpSpPr/>
            <p:nvPr/>
          </p:nvGrpSpPr>
          <p:grpSpPr bwMode="auto">
            <a:xfrm>
              <a:off x="3575396" y="6354211"/>
              <a:ext cx="161716" cy="330178"/>
              <a:chOff x="3194481" y="3320381"/>
              <a:chExt cx="122288" cy="357140"/>
            </a:xfrm>
            <a:solidFill>
              <a:schemeClr val="accent2"/>
            </a:solidFill>
          </p:grpSpPr>
          <p:sp>
            <p:nvSpPr>
              <p:cNvPr id="104" name="Rectangle 103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grpSp>
          <p:nvGrpSpPr>
            <p:cNvPr id="99" name="Group 98"/>
            <p:cNvGrpSpPr/>
            <p:nvPr/>
          </p:nvGrpSpPr>
          <p:grpSpPr bwMode="auto">
            <a:xfrm>
              <a:off x="4201004" y="6354211"/>
              <a:ext cx="161716" cy="330178"/>
              <a:chOff x="3194481" y="3320381"/>
              <a:chExt cx="122288" cy="357140"/>
            </a:xfrm>
            <a:solidFill>
              <a:srgbClr val="3366FF"/>
            </a:solidFill>
          </p:grpSpPr>
          <p:sp>
            <p:nvSpPr>
              <p:cNvPr id="102" name="Rectangle 101"/>
              <p:cNvSpPr/>
              <p:nvPr/>
            </p:nvSpPr>
            <p:spPr>
              <a:xfrm>
                <a:off x="3232765" y="3505047"/>
                <a:ext cx="45719" cy="172474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3194481" y="3320381"/>
                <a:ext cx="122288" cy="184666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050">
                  <a:latin typeface="Calibri"/>
                  <a:cs typeface="Calibri"/>
                </a:endParaRPr>
              </a:p>
            </p:txBody>
          </p:sp>
        </p:grpSp>
        <p:sp>
          <p:nvSpPr>
            <p:cNvPr id="100" name="Rounded Rectangle 99"/>
            <p:cNvSpPr/>
            <p:nvPr/>
          </p:nvSpPr>
          <p:spPr>
            <a:xfrm>
              <a:off x="3459104" y="4035579"/>
              <a:ext cx="958804" cy="458427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3537194" y="5631352"/>
              <a:ext cx="802625" cy="31794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404040"/>
              </a:solidFill>
              <a:headEnd type="none"/>
              <a:tailEnd type="none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 sz="1200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10" name="Rounded Rectangle 109"/>
          <p:cNvSpPr/>
          <p:nvPr/>
        </p:nvSpPr>
        <p:spPr>
          <a:xfrm>
            <a:off x="5388595" y="1521527"/>
            <a:ext cx="795699" cy="488590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Control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5388595" y="971977"/>
            <a:ext cx="803856" cy="488590"/>
          </a:xfrm>
          <a:prstGeom prst="roundRect">
            <a:avLst/>
          </a:prstGeom>
          <a:solidFill>
            <a:schemeClr val="accent2"/>
          </a:solidFill>
          <a:ln>
            <a:solidFill>
              <a:srgbClr val="404040"/>
            </a:solidFill>
            <a:headEnd type="none"/>
            <a:tailEnd type="non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OSDT</a:t>
            </a:r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58974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Venture.thmx</Template>
  <TotalTime>37</TotalTime>
  <Words>51</Words>
  <Application>Microsoft Macintosh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Venture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4</cp:revision>
  <dcterms:created xsi:type="dcterms:W3CDTF">2012-03-18T04:44:15Z</dcterms:created>
  <dcterms:modified xsi:type="dcterms:W3CDTF">2012-03-18T05:21:16Z</dcterms:modified>
</cp:coreProperties>
</file>