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0" d="100"/>
          <a:sy n="130" d="100"/>
        </p:scale>
        <p:origin x="-25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D7F79-8883-5F42-80F4-72680595F912}" type="datetimeFigureOut">
              <a:rPr lang="en-US" smtClean="0"/>
              <a:t>3/13/12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418-AF91-064D-A6E1-AE12E5BFE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76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D7F79-8883-5F42-80F4-72680595F912}" type="datetimeFigureOut">
              <a:rPr lang="en-US" smtClean="0"/>
              <a:t>3/13/12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418-AF91-064D-A6E1-AE12E5BFE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30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D7F79-8883-5F42-80F4-72680595F912}" type="datetimeFigureOut">
              <a:rPr lang="en-US" smtClean="0"/>
              <a:t>3/13/12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418-AF91-064D-A6E1-AE12E5BFE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083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D7F79-8883-5F42-80F4-72680595F912}" type="datetimeFigureOut">
              <a:rPr lang="en-US" smtClean="0"/>
              <a:t>3/13/12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418-AF91-064D-A6E1-AE12E5BFE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312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D7F79-8883-5F42-80F4-72680595F912}" type="datetimeFigureOut">
              <a:rPr lang="en-US" smtClean="0"/>
              <a:t>3/13/12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418-AF91-064D-A6E1-AE12E5BFE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958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D7F79-8883-5F42-80F4-72680595F912}" type="datetimeFigureOut">
              <a:rPr lang="en-US" smtClean="0"/>
              <a:t>3/13/12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418-AF91-064D-A6E1-AE12E5BFE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993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D7F79-8883-5F42-80F4-72680595F912}" type="datetimeFigureOut">
              <a:rPr lang="en-US" smtClean="0"/>
              <a:t>3/13/12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418-AF91-064D-A6E1-AE12E5BFE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522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D7F79-8883-5F42-80F4-72680595F912}" type="datetimeFigureOut">
              <a:rPr lang="en-US" smtClean="0"/>
              <a:t>3/13/12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418-AF91-064D-A6E1-AE12E5BFE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76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D7F79-8883-5F42-80F4-72680595F912}" type="datetimeFigureOut">
              <a:rPr lang="en-US" smtClean="0"/>
              <a:t>3/13/12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418-AF91-064D-A6E1-AE12E5BFE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968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D7F79-8883-5F42-80F4-72680595F912}" type="datetimeFigureOut">
              <a:rPr lang="en-US" smtClean="0"/>
              <a:t>3/13/12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418-AF91-064D-A6E1-AE12E5BFE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783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D7F79-8883-5F42-80F4-72680595F912}" type="datetimeFigureOut">
              <a:rPr lang="en-US" smtClean="0"/>
              <a:t>3/13/12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4A418-AF91-064D-A6E1-AE12E5BFE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03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D7F79-8883-5F42-80F4-72680595F912}" type="datetimeFigureOut">
              <a:rPr lang="en-US" smtClean="0"/>
              <a:t>3/13/12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4A418-AF91-064D-A6E1-AE12E5BFE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277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091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70084" y="5417694"/>
            <a:ext cx="928139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SIAM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331163" y="2537873"/>
            <a:ext cx="928139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Linux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70084" y="3528248"/>
            <a:ext cx="928139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Java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74392" y="2537873"/>
            <a:ext cx="1261612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Windows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76533" y="2537873"/>
            <a:ext cx="1261612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Mac OS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143011" y="2537873"/>
            <a:ext cx="1035517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Android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851708" y="5417694"/>
            <a:ext cx="928139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OASIS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318017" y="2537873"/>
            <a:ext cx="1067522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PicoDOS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5718768" y="1586350"/>
            <a:ext cx="1061079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Persistor</a:t>
            </a:r>
            <a:endParaRPr lang="en-US" dirty="0" smtClean="0"/>
          </a:p>
        </p:txBody>
      </p:sp>
      <p:sp>
        <p:nvSpPr>
          <p:cNvPr id="13" name="Rounded Rectangle 12"/>
          <p:cNvSpPr/>
          <p:nvPr/>
        </p:nvSpPr>
        <p:spPr>
          <a:xfrm>
            <a:off x="7694095" y="1634164"/>
            <a:ext cx="1061079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Arduino</a:t>
            </a:r>
            <a:endParaRPr lang="en-US" dirty="0" smtClean="0"/>
          </a:p>
        </p:txBody>
      </p:sp>
      <p:sp>
        <p:nvSpPr>
          <p:cNvPr id="14" name="Rounded Rectangle 13"/>
          <p:cNvSpPr/>
          <p:nvPr/>
        </p:nvSpPr>
        <p:spPr>
          <a:xfrm>
            <a:off x="7694095" y="2537873"/>
            <a:ext cx="1067522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None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633016" y="1648763"/>
            <a:ext cx="1061079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MSP430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981322" y="989222"/>
            <a:ext cx="908679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PIC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073770" y="1586350"/>
            <a:ext cx="1559170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National</a:t>
            </a:r>
          </a:p>
          <a:p>
            <a:pPr algn="ctr"/>
            <a:r>
              <a:rPr lang="en-US" dirty="0" smtClean="0"/>
              <a:t>Instruments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812158" y="3284305"/>
            <a:ext cx="1261612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VxWorks</a:t>
            </a:r>
            <a:endParaRPr lang="en-US" dirty="0" smtClean="0"/>
          </a:p>
        </p:txBody>
      </p:sp>
      <p:sp>
        <p:nvSpPr>
          <p:cNvPr id="19" name="Rounded Rectangle 18"/>
          <p:cNvSpPr/>
          <p:nvPr/>
        </p:nvSpPr>
        <p:spPr>
          <a:xfrm>
            <a:off x="3113560" y="5417694"/>
            <a:ext cx="1067670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LabView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75341" y="5417694"/>
            <a:ext cx="1067670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Sensor</a:t>
            </a:r>
          </a:p>
          <a:p>
            <a:pPr algn="ctr"/>
            <a:r>
              <a:rPr lang="en-US" dirty="0" smtClean="0"/>
              <a:t>Pod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1422484" y="1586350"/>
            <a:ext cx="908679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PC104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467853" y="1617391"/>
            <a:ext cx="1097915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GumStix</a:t>
            </a:r>
            <a:endParaRPr lang="en-US" dirty="0" smtClean="0"/>
          </a:p>
        </p:txBody>
      </p:sp>
      <p:sp>
        <p:nvSpPr>
          <p:cNvPr id="23" name="Rounded Rectangle 22"/>
          <p:cNvSpPr/>
          <p:nvPr/>
        </p:nvSpPr>
        <p:spPr>
          <a:xfrm>
            <a:off x="75341" y="1617391"/>
            <a:ext cx="1097915" cy="6595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Beagle</a:t>
            </a:r>
          </a:p>
          <a:p>
            <a:pPr algn="ctr"/>
            <a:r>
              <a:rPr lang="en-US" smtClean="0"/>
              <a:t>Board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87295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24</Words>
  <Application>Microsoft Macintosh PowerPoint</Application>
  <PresentationFormat>On-screen Show (4:3)</PresentationFormat>
  <Paragraphs>23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4</cp:revision>
  <dcterms:created xsi:type="dcterms:W3CDTF">2012-03-14T05:54:55Z</dcterms:created>
  <dcterms:modified xsi:type="dcterms:W3CDTF">2012-03-14T06:08:02Z</dcterms:modified>
</cp:coreProperties>
</file>