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5" d="100"/>
          <a:sy n="125" d="100"/>
        </p:scale>
        <p:origin x="-18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7F551-9A4D-514A-A121-15DCEF91BD58}" type="datetimeFigureOut">
              <a:rPr lang="en-US" smtClean="0"/>
              <a:t>4/9/12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2E7EC-1698-6F46-A2FA-D691B3B6E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7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7F551-9A4D-514A-A121-15DCEF91BD58}" type="datetimeFigureOut">
              <a:rPr lang="en-US" smtClean="0"/>
              <a:t>4/9/12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2E7EC-1698-6F46-A2FA-D691B3B6E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471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7F551-9A4D-514A-A121-15DCEF91BD58}" type="datetimeFigureOut">
              <a:rPr lang="en-US" smtClean="0"/>
              <a:t>4/9/12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2E7EC-1698-6F46-A2FA-D691B3B6E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200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7F551-9A4D-514A-A121-15DCEF91BD58}" type="datetimeFigureOut">
              <a:rPr lang="en-US" smtClean="0"/>
              <a:t>4/9/12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2E7EC-1698-6F46-A2FA-D691B3B6E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102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7F551-9A4D-514A-A121-15DCEF91BD58}" type="datetimeFigureOut">
              <a:rPr lang="en-US" smtClean="0"/>
              <a:t>4/9/12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2E7EC-1698-6F46-A2FA-D691B3B6E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49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7F551-9A4D-514A-A121-15DCEF91BD58}" type="datetimeFigureOut">
              <a:rPr lang="en-US" smtClean="0"/>
              <a:t>4/9/12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2E7EC-1698-6F46-A2FA-D691B3B6E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56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7F551-9A4D-514A-A121-15DCEF91BD58}" type="datetimeFigureOut">
              <a:rPr lang="en-US" smtClean="0"/>
              <a:t>4/9/12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2E7EC-1698-6F46-A2FA-D691B3B6E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7F551-9A4D-514A-A121-15DCEF91BD58}" type="datetimeFigureOut">
              <a:rPr lang="en-US" smtClean="0"/>
              <a:t>4/9/12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2E7EC-1698-6F46-A2FA-D691B3B6E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905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7F551-9A4D-514A-A121-15DCEF91BD58}" type="datetimeFigureOut">
              <a:rPr lang="en-US" smtClean="0"/>
              <a:t>4/9/12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2E7EC-1698-6F46-A2FA-D691B3B6E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939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7F551-9A4D-514A-A121-15DCEF91BD58}" type="datetimeFigureOut">
              <a:rPr lang="en-US" smtClean="0"/>
              <a:t>4/9/12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2E7EC-1698-6F46-A2FA-D691B3B6E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619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7F551-9A4D-514A-A121-15DCEF91BD58}" type="datetimeFigureOut">
              <a:rPr lang="en-US" smtClean="0"/>
              <a:t>4/9/12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2E7EC-1698-6F46-A2FA-D691B3B6E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47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7F551-9A4D-514A-A121-15DCEF91BD58}" type="datetimeFigureOut">
              <a:rPr lang="en-US" smtClean="0"/>
              <a:t>4/9/12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2E7EC-1698-6F46-A2FA-D691B3B6E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648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533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Build and Configure System</a:t>
            </a:r>
            <a:br>
              <a:rPr lang="en-US" dirty="0" smtClean="0"/>
            </a:br>
            <a:r>
              <a:rPr lang="en-US" dirty="0" smtClean="0"/>
              <a:t>occurs: [basic system setup]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567988"/>
              </p:ext>
            </p:extLst>
          </p:nvPr>
        </p:nvGraphicFramePr>
        <p:xfrm>
          <a:off x="358587" y="1686560"/>
          <a:ext cx="8516554" cy="4673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278"/>
                <a:gridCol w="2638543"/>
                <a:gridCol w="3591733"/>
              </a:tblGrid>
              <a:tr h="37579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install/configure OS, system </a:t>
                      </a:r>
                      <a:r>
                        <a:rPr lang="en-US" dirty="0" err="1" smtClean="0"/>
                        <a:t>utils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Linux (</a:t>
                      </a:r>
                      <a:r>
                        <a:rPr lang="en-US" dirty="0" err="1" smtClean="0"/>
                        <a:t>Debian</a:t>
                      </a:r>
                      <a:r>
                        <a:rPr lang="en-US" dirty="0" smtClean="0"/>
                        <a:t>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Serial console</a:t>
                      </a:r>
                      <a:endParaRPr lang="en-US" baseline="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terminal program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Apt-get, aptitude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err="1" smtClean="0"/>
                        <a:t>Adduser</a:t>
                      </a:r>
                      <a:r>
                        <a:rPr lang="en-US" baseline="0" dirty="0" smtClean="0"/>
                        <a:t>, GRUB, tar,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err="1" smtClean="0"/>
                        <a:t>inittab</a:t>
                      </a:r>
                      <a:r>
                        <a:rPr lang="en-US" baseline="0" dirty="0" smtClean="0"/>
                        <a:t>, NTP, </a:t>
                      </a:r>
                      <a:r>
                        <a:rPr lang="en-US" baseline="0" dirty="0" err="1" smtClean="0"/>
                        <a:t>sudo</a:t>
                      </a:r>
                      <a:r>
                        <a:rPr lang="en-US" baseline="0" dirty="0" smtClean="0"/>
                        <a:t>(</a:t>
                      </a:r>
                      <a:r>
                        <a:rPr lang="en-US" baseline="0" dirty="0" err="1" smtClean="0"/>
                        <a:t>ers</a:t>
                      </a:r>
                      <a:r>
                        <a:rPr lang="en-US" baseline="0" dirty="0" smtClean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Linux (e.g. </a:t>
                      </a:r>
                      <a:r>
                        <a:rPr lang="en-US" dirty="0" err="1" smtClean="0"/>
                        <a:t>Debian</a:t>
                      </a:r>
                      <a:r>
                        <a:rPr lang="en-US" dirty="0" smtClean="0"/>
                        <a:t>)</a:t>
                      </a:r>
                      <a:r>
                        <a:rPr lang="en-US" baseline="0" dirty="0" smtClean="0"/>
                        <a:t> already installed</a:t>
                      </a:r>
                    </a:p>
                    <a:p>
                      <a:r>
                        <a:rPr lang="en-US" baseline="0" dirty="0" smtClean="0"/>
                        <a:t>Using serial console, terminal program:</a:t>
                      </a:r>
                    </a:p>
                    <a:p>
                      <a:r>
                        <a:rPr lang="en-US" baseline="0" dirty="0" smtClean="0"/>
                        <a:t>Configure console, IP </a:t>
                      </a:r>
                      <a:r>
                        <a:rPr lang="en-US" baseline="0" dirty="0" err="1" smtClean="0"/>
                        <a:t>addr</a:t>
                      </a:r>
                      <a:r>
                        <a:rPr lang="en-US" baseline="0" dirty="0" smtClean="0"/>
                        <a:t>, routers</a:t>
                      </a:r>
                    </a:p>
                    <a:p>
                      <a:r>
                        <a:rPr lang="en-US" baseline="0" dirty="0" smtClean="0"/>
                        <a:t>Add users, groups</a:t>
                      </a:r>
                    </a:p>
                    <a:p>
                      <a:r>
                        <a:rPr lang="en-US" baseline="0" dirty="0" err="1" smtClean="0"/>
                        <a:t>Config</a:t>
                      </a:r>
                      <a:r>
                        <a:rPr lang="en-US" baseline="0" dirty="0" smtClean="0"/>
                        <a:t> boot, apt sources</a:t>
                      </a:r>
                    </a:p>
                    <a:p>
                      <a:r>
                        <a:rPr lang="en-US" baseline="0" dirty="0" smtClean="0"/>
                        <a:t>Install optional packages (28) </a:t>
                      </a:r>
                    </a:p>
                    <a:p>
                      <a:r>
                        <a:rPr lang="en-US" baseline="0" dirty="0" smtClean="0"/>
                        <a:t>Configure NTP</a:t>
                      </a:r>
                    </a:p>
                    <a:p>
                      <a:r>
                        <a:rPr lang="en-US" baseline="0" dirty="0" smtClean="0"/>
                        <a:t>Configure </a:t>
                      </a:r>
                      <a:r>
                        <a:rPr lang="en-US" baseline="0" dirty="0" err="1" smtClean="0"/>
                        <a:t>sudoers</a:t>
                      </a:r>
                      <a:endParaRPr lang="en-US" baseline="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acquire/install/configure 3rd party software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Make </a:t>
                      </a:r>
                      <a:r>
                        <a:rPr lang="en-US" dirty="0" err="1" smtClean="0"/>
                        <a:t>menuconfig</a:t>
                      </a:r>
                      <a:endParaRPr lang="en-US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Patch, make-</a:t>
                      </a:r>
                      <a:r>
                        <a:rPr lang="en-US" dirty="0" err="1" smtClean="0"/>
                        <a:t>kpkg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dpkg</a:t>
                      </a:r>
                      <a:r>
                        <a:rPr lang="en-US" dirty="0" smtClean="0"/>
                        <a:t>,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tar, aptitude</a:t>
                      </a:r>
                      <a:r>
                        <a:rPr lang="en-US" baseline="0" dirty="0" smtClean="0"/>
                        <a:t> (or other)</a:t>
                      </a:r>
                      <a:endParaRPr lang="en-US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Update-</a:t>
                      </a:r>
                      <a:r>
                        <a:rPr lang="en-US" dirty="0" err="1" smtClean="0"/>
                        <a:t>rc.d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startDataTurbine</a:t>
                      </a:r>
                      <a:endParaRPr lang="en-US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Configure, make, vi</a:t>
                      </a:r>
                      <a:r>
                        <a:rPr lang="en-US" baseline="0" dirty="0" smtClean="0"/>
                        <a:t>  (e.g.)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Configure kernel</a:t>
                      </a:r>
                      <a:r>
                        <a:rPr lang="en-US" baseline="0" dirty="0" smtClean="0"/>
                        <a:t> support </a:t>
                      </a:r>
                      <a:r>
                        <a:rPr lang="en-US" dirty="0" smtClean="0"/>
                        <a:t>for</a:t>
                      </a:r>
                      <a:r>
                        <a:rPr lang="en-US" baseline="0" dirty="0" smtClean="0"/>
                        <a:t> serial drivers, install and test drivers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Download/configure/make/install: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RXTX, log4j, OSDT, ant…</a:t>
                      </a:r>
                    </a:p>
                    <a:p>
                      <a:r>
                        <a:rPr lang="en-US" dirty="0" smtClean="0"/>
                        <a:t>Install A/D drivers (tar), copy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2316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Build and Configure System</a:t>
            </a:r>
            <a:br>
              <a:rPr lang="en-US" dirty="0" smtClean="0"/>
            </a:br>
            <a:r>
              <a:rPr lang="en-US" dirty="0" smtClean="0"/>
              <a:t>occurs: [basic system setup]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6795830"/>
              </p:ext>
            </p:extLst>
          </p:nvPr>
        </p:nvGraphicFramePr>
        <p:xfrm>
          <a:off x="457200" y="1600200"/>
          <a:ext cx="8229600" cy="4307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245"/>
                <a:gridCol w="2549641"/>
                <a:gridCol w="3470714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acquire/install/configure development tools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JSDK, IDE, compiler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Tar, aptitude</a:t>
                      </a:r>
                      <a:r>
                        <a:rPr lang="en-US" baseline="0" dirty="0" smtClean="0"/>
                        <a:t> (or other)</a:t>
                      </a:r>
                      <a:endParaRPr lang="en-US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Configure, make, vi</a:t>
                      </a:r>
                      <a:r>
                        <a:rPr lang="en-US" baseline="0" dirty="0" smtClean="0"/>
                        <a:t>  (e.g.)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JSDK</a:t>
                      </a:r>
                    </a:p>
                    <a:p>
                      <a:r>
                        <a:rPr lang="en-US" baseline="0" dirty="0" smtClean="0"/>
                        <a:t>make</a:t>
                      </a:r>
                    </a:p>
                    <a:p>
                      <a:r>
                        <a:rPr lang="en-US" baseline="0" dirty="0" smtClean="0"/>
                        <a:t>ant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install/configure FOCE software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Ant/make,</a:t>
                      </a:r>
                      <a:r>
                        <a:rPr lang="tr-TR" baseline="0" dirty="0" smtClean="0"/>
                        <a:t> vi (e.g.)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aseline="0" dirty="0" smtClean="0"/>
                        <a:t>İnit.d, rc.d</a:t>
                      </a:r>
                      <a:endParaRPr lang="tr-T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Install</a:t>
                      </a:r>
                      <a:r>
                        <a:rPr lang="en-US" baseline="0" dirty="0" smtClean="0"/>
                        <a:t> SIAM </a:t>
                      </a:r>
                    </a:p>
                    <a:p>
                      <a:r>
                        <a:rPr lang="en-US" baseline="0" dirty="0" smtClean="0"/>
                        <a:t>Edit </a:t>
                      </a:r>
                      <a:r>
                        <a:rPr lang="en-US" baseline="0" dirty="0" err="1" smtClean="0"/>
                        <a:t>siamPort.cfg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Makefile.foce</a:t>
                      </a:r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Build SIAM java sources</a:t>
                      </a:r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Make </a:t>
                      </a:r>
                      <a:r>
                        <a:rPr lang="en-US" baseline="0" dirty="0" err="1" smtClean="0"/>
                        <a:t>foceio</a:t>
                      </a:r>
                      <a:r>
                        <a:rPr lang="en-US" baseline="0" dirty="0" smtClean="0"/>
                        <a:t> and other drivers</a:t>
                      </a:r>
                    </a:p>
                    <a:p>
                      <a:r>
                        <a:rPr lang="en-US" baseline="0" dirty="0" smtClean="0"/>
                        <a:t>Configure startup scripts (</a:t>
                      </a:r>
                      <a:r>
                        <a:rPr lang="en-US" baseline="0" dirty="0" err="1" smtClean="0"/>
                        <a:t>siam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osdt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Set up OSDT server</a:t>
                      </a:r>
                      <a:endParaRPr lang="tr-T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Install JVM, OSDT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configure data collection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Ant/</a:t>
                      </a:r>
                      <a:r>
                        <a:rPr lang="tr-TR" dirty="0" smtClean="0"/>
                        <a:t>make</a:t>
                      </a:r>
                      <a:endParaRPr lang="tr-TR" baseline="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aseline="0" dirty="0" smtClean="0"/>
                        <a:t>vi </a:t>
                      </a:r>
                      <a:r>
                        <a:rPr lang="tr-TR" baseline="0" dirty="0" smtClean="0"/>
                        <a:t>(e.g.)</a:t>
                      </a:r>
                      <a:endParaRPr lang="tr-T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Make: </a:t>
                      </a:r>
                      <a:r>
                        <a:rPr lang="en-US" baseline="0" dirty="0" err="1" smtClean="0"/>
                        <a:t>foce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siamjar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siamif.jar</a:t>
                      </a:r>
                      <a:r>
                        <a:rPr lang="en-US" baseline="0" dirty="0" smtClean="0"/>
                        <a:t>, install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Edit </a:t>
                      </a:r>
                      <a:r>
                        <a:rPr lang="en-US" baseline="0" dirty="0" err="1" smtClean="0"/>
                        <a:t>siamPort.cfg</a:t>
                      </a:r>
                      <a:r>
                        <a:rPr lang="en-US" baseline="0" dirty="0" smtClean="0"/>
                        <a:t> 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5506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5632724"/>
              </p:ext>
            </p:extLst>
          </p:nvPr>
        </p:nvGraphicFramePr>
        <p:xfrm>
          <a:off x="457200" y="1600200"/>
          <a:ext cx="8229600" cy="3388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245"/>
                <a:gridCol w="2549641"/>
                <a:gridCol w="3470714"/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configure experiment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Ant/make</a:t>
                      </a:r>
                      <a:endParaRPr lang="tr-TR" baseline="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aseline="0" dirty="0" smtClean="0"/>
                        <a:t>vi (e.g.)</a:t>
                      </a:r>
                      <a:endParaRPr lang="tr-T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configure SIAM control svc properties</a:t>
                      </a:r>
                    </a:p>
                    <a:p>
                      <a:r>
                        <a:rPr lang="en-US" dirty="0" smtClean="0"/>
                        <a:t>Make</a:t>
                      </a:r>
                      <a:r>
                        <a:rPr lang="en-US" baseline="0" dirty="0" smtClean="0"/>
                        <a:t> control svc jar, (</a:t>
                      </a:r>
                      <a:r>
                        <a:rPr lang="en-US" baseline="0" dirty="0" err="1" smtClean="0"/>
                        <a:t>siamjar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siamif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test data collection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OSDT, RDV</a:t>
                      </a:r>
                    </a:p>
                    <a:p>
                      <a:r>
                        <a:rPr lang="en-US" dirty="0" smtClean="0"/>
                        <a:t>Bash</a:t>
                      </a:r>
                    </a:p>
                    <a:p>
                      <a:r>
                        <a:rPr lang="en-US" dirty="0" err="1" smtClean="0"/>
                        <a:t>listPorts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logUtil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etc.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Start</a:t>
                      </a:r>
                      <a:r>
                        <a:rPr lang="en-US" baseline="0" dirty="0" smtClean="0"/>
                        <a:t> OSDT, SIAM</a:t>
                      </a:r>
                    </a:p>
                    <a:p>
                      <a:r>
                        <a:rPr lang="en-US" baseline="0" dirty="0" smtClean="0"/>
                        <a:t>Check SIAM logs, services</a:t>
                      </a:r>
                    </a:p>
                    <a:p>
                      <a:r>
                        <a:rPr lang="en-US" baseline="0" dirty="0" smtClean="0"/>
                        <a:t>Check data streams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test experiment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SIAM, RDV</a:t>
                      </a:r>
                      <a:r>
                        <a:rPr lang="en-US" dirty="0" smtClean="0"/>
                        <a:t>, OSDT</a:t>
                      </a:r>
                    </a:p>
                    <a:p>
                      <a:r>
                        <a:rPr lang="en-US" dirty="0" err="1" smtClean="0"/>
                        <a:t>NetBeans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CLOOP-GUI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Start SIAM,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OSDT, CLOOP-</a:t>
                      </a:r>
                      <a:r>
                        <a:rPr lang="en-US" baseline="0" dirty="0" smtClean="0"/>
                        <a:t>GUI, RDV</a:t>
                      </a:r>
                    </a:p>
                    <a:p>
                      <a:r>
                        <a:rPr lang="en-US" dirty="0" smtClean="0"/>
                        <a:t>Start model,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sim</a:t>
                      </a:r>
                      <a:r>
                        <a:rPr lang="en-US" baseline="0" dirty="0" smtClean="0"/>
                        <a:t> (from GUI)</a:t>
                      </a:r>
                    </a:p>
                    <a:p>
                      <a:r>
                        <a:rPr lang="en-US" dirty="0" smtClean="0"/>
                        <a:t>Send</a:t>
                      </a:r>
                      <a:r>
                        <a:rPr lang="en-US" baseline="0" dirty="0" smtClean="0"/>
                        <a:t> commands, watch output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2388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</TotalTime>
  <Words>345</Words>
  <Application>Microsoft Macintosh PowerPoint</Application>
  <PresentationFormat>On-screen Show (4:3)</PresentationFormat>
  <Paragraphs>66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Build and Configure System occurs: [basic system setup]</vt:lpstr>
      <vt:lpstr>Build and Configure System occurs: [basic system setup]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33</cp:revision>
  <dcterms:created xsi:type="dcterms:W3CDTF">2012-04-09T23:22:45Z</dcterms:created>
  <dcterms:modified xsi:type="dcterms:W3CDTF">2012-04-10T20:46:17Z</dcterms:modified>
</cp:coreProperties>
</file>