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6" r:id="rId2"/>
    <p:sldId id="258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SW-FOCE Electrical Architecture</a:t>
            </a:r>
            <a:br>
              <a:rPr lang="en-US" dirty="0" smtClean="0"/>
            </a:br>
            <a:r>
              <a:rPr lang="en-US" dirty="0" smtClean="0"/>
              <a:t>(Subsea Node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43000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en-US" dirty="0" smtClean="0"/>
              <a:t>Chad Kecy</a:t>
            </a:r>
          </a:p>
          <a:p>
            <a:pPr lvl="0">
              <a:defRPr/>
            </a:pPr>
            <a:r>
              <a:rPr lang="en-US" dirty="0" smtClean="0"/>
              <a:t>Electrical Engineer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762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0099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5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</a:t>
            </a:r>
            <a:r>
              <a:rPr lang="en-US" dirty="0"/>
              <a:t>A</a:t>
            </a:r>
            <a:r>
              <a:rPr lang="en-US" dirty="0" smtClean="0"/>
              <a:t>rchitectures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Device Appliance Controller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2672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</a:t>
            </a:r>
            <a:r>
              <a:rPr lang="en-US" dirty="0"/>
              <a:t>A</a:t>
            </a:r>
            <a:r>
              <a:rPr lang="en-US" dirty="0" smtClean="0"/>
              <a:t>rchitectures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Device Appliance Controller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the Device Appliance Controller?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One instrument per </a:t>
            </a:r>
            <a:r>
              <a:rPr lang="en-US" dirty="0" err="1" smtClean="0"/>
              <a:t>DAC</a:t>
            </a:r>
            <a:r>
              <a:rPr lang="en-US" dirty="0" smtClean="0"/>
              <a:t> card</a:t>
            </a:r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stored 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Appliance Controller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Appliance Controller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2672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1805</Words>
  <Application>Microsoft Office PowerPoint</Application>
  <PresentationFormat>On-screen Show (4:3)</PresentationFormat>
  <Paragraphs>944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1_Office Theme</vt:lpstr>
      <vt:lpstr>SW-FOCE Electrical Architecture (Subsea Node)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Central Computer</vt:lpstr>
      <vt:lpstr>Four Potential Architectures</vt:lpstr>
      <vt:lpstr> PC/104 Stack </vt:lpstr>
      <vt:lpstr>PC/104 Stack</vt:lpstr>
      <vt:lpstr>PC/104 Stack</vt:lpstr>
      <vt:lpstr>PC/104 Stack</vt:lpstr>
      <vt:lpstr>Wago I/O System</vt:lpstr>
      <vt:lpstr>Wago I/O System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Central Computer</vt:lpstr>
      <vt:lpstr>Four Potential Architectures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Device Appliance Controller</vt:lpstr>
      <vt:lpstr>Device Appliance Controller</vt:lpstr>
      <vt:lpstr>Device Appliance Controller</vt:lpstr>
      <vt:lpstr>Architecture Comparison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2</cp:revision>
  <dcterms:created xsi:type="dcterms:W3CDTF">2012-04-13T19:26:13Z</dcterms:created>
  <dcterms:modified xsi:type="dcterms:W3CDTF">2012-04-16T15:24:14Z</dcterms:modified>
</cp:coreProperties>
</file>