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64" r:id="rId4"/>
    <p:sldId id="262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88" d="100"/>
          <a:sy n="88" d="100"/>
        </p:scale>
        <p:origin x="-196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interSettings" Target="printerSettings/printerSettings1.bin"/><Relationship Id="rId4" Type="http://schemas.openxmlformats.org/officeDocument/2006/relationships/slide" Target="slides/slide3.xml"/><Relationship Id="rId10" Type="http://schemas.openxmlformats.org/officeDocument/2006/relationships/viewProps" Target="viewProps.xml"/><Relationship Id="rId5" Type="http://schemas.openxmlformats.org/officeDocument/2006/relationships/slide" Target="slides/slide4.xml"/><Relationship Id="rId7" Type="http://schemas.openxmlformats.org/officeDocument/2006/relationships/slide" Target="slides/slide6.xml"/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9" Type="http://schemas.openxmlformats.org/officeDocument/2006/relationships/presProps" Target="presProps.xml"/><Relationship Id="rId3" Type="http://schemas.openxmlformats.org/officeDocument/2006/relationships/slide" Target="slides/slide2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77821-35AE-F949-B861-46B767B37655}" type="datetimeFigureOut">
              <a:rPr lang="en-US" smtClean="0"/>
              <a:t>4/27/12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9B53-9AE8-3A4D-BBB1-48C6C81EF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825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77821-35AE-F949-B861-46B767B37655}" type="datetimeFigureOut">
              <a:rPr lang="en-US" smtClean="0"/>
              <a:t>4/27/12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9B53-9AE8-3A4D-BBB1-48C6C81EF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007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77821-35AE-F949-B861-46B767B37655}" type="datetimeFigureOut">
              <a:rPr lang="en-US" smtClean="0"/>
              <a:t>4/27/12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9B53-9AE8-3A4D-BBB1-48C6C81EF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867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77821-35AE-F949-B861-46B767B37655}" type="datetimeFigureOut">
              <a:rPr lang="en-US" smtClean="0"/>
              <a:t>4/27/12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9B53-9AE8-3A4D-BBB1-48C6C81EF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577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77821-35AE-F949-B861-46B767B37655}" type="datetimeFigureOut">
              <a:rPr lang="en-US" smtClean="0"/>
              <a:t>4/27/12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9B53-9AE8-3A4D-BBB1-48C6C81EF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552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77821-35AE-F949-B861-46B767B37655}" type="datetimeFigureOut">
              <a:rPr lang="en-US" smtClean="0"/>
              <a:t>4/27/12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9B53-9AE8-3A4D-BBB1-48C6C81EF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440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77821-35AE-F949-B861-46B767B37655}" type="datetimeFigureOut">
              <a:rPr lang="en-US" smtClean="0"/>
              <a:t>4/27/12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9B53-9AE8-3A4D-BBB1-48C6C81EF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813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77821-35AE-F949-B861-46B767B37655}" type="datetimeFigureOut">
              <a:rPr lang="en-US" smtClean="0"/>
              <a:t>4/27/12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9B53-9AE8-3A4D-BBB1-48C6C81EF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785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77821-35AE-F949-B861-46B767B37655}" type="datetimeFigureOut">
              <a:rPr lang="en-US" smtClean="0"/>
              <a:t>4/27/12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9B53-9AE8-3A4D-BBB1-48C6C81EF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985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77821-35AE-F949-B861-46B767B37655}" type="datetimeFigureOut">
              <a:rPr lang="en-US" smtClean="0"/>
              <a:t>4/27/12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9B53-9AE8-3A4D-BBB1-48C6C81EF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223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77821-35AE-F949-B861-46B767B37655}" type="datetimeFigureOut">
              <a:rPr lang="en-US" smtClean="0"/>
              <a:t>4/27/12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9B53-9AE8-3A4D-BBB1-48C6C81EF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271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977821-35AE-F949-B861-46B767B37655}" type="datetimeFigureOut">
              <a:rPr lang="en-US" smtClean="0"/>
              <a:t>4/27/12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69B53-9AE8-3A4D-BBB1-48C6C81EF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703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Instrument drivers, data and </a:t>
            </a:r>
            <a:r>
              <a:rPr lang="en-US" dirty="0" err="1" smtClean="0"/>
              <a:t>comm</a:t>
            </a:r>
            <a:r>
              <a:rPr lang="en-US" dirty="0" smtClean="0"/>
              <a:t> links: some guidelines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7140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Always keep “raw” data retrieved from instrument</a:t>
            </a:r>
          </a:p>
          <a:p>
            <a:r>
              <a:rPr lang="en-US" dirty="0" smtClean="0"/>
              <a:t>Save instrument characteristics; make, model, serial #, calibration, </a:t>
            </a:r>
            <a:r>
              <a:rPr lang="en-US" dirty="0" err="1" smtClean="0"/>
              <a:t>etc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Critical for data interpretation</a:t>
            </a:r>
          </a:p>
          <a:p>
            <a:pPr lvl="1"/>
            <a:r>
              <a:rPr lang="en-US" dirty="0" smtClean="0"/>
              <a:t>Often accessible from instrument itself</a:t>
            </a:r>
          </a:p>
          <a:p>
            <a:r>
              <a:rPr lang="en-US" dirty="0" smtClean="0"/>
              <a:t>Further processing...</a:t>
            </a:r>
          </a:p>
          <a:p>
            <a:pPr lvl="1"/>
            <a:r>
              <a:rPr lang="en-US" dirty="0" smtClean="0"/>
              <a:t>Format conversion, e.g. for </a:t>
            </a:r>
            <a:r>
              <a:rPr lang="en-US" dirty="0" err="1" smtClean="0"/>
              <a:t>MatLab</a:t>
            </a:r>
            <a:r>
              <a:rPr lang="en-US" dirty="0" smtClean="0"/>
              <a:t>, WWW access, other tools</a:t>
            </a:r>
          </a:p>
        </p:txBody>
      </p:sp>
    </p:spTree>
    <p:extLst>
      <p:ext uri="{BB962C8B-B14F-4D97-AF65-F5344CB8AC3E}">
        <p14:creationId xmlns:p14="http://schemas.microsoft.com/office/powerpoint/2010/main" val="20258156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Acquiring raw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Self-logging instruments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utonomously log and store data internally for later retrieval, often not needed in real-time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Instrument driver: acquires and logs data to external storage</a:t>
            </a:r>
            <a:endParaRPr lang="en-US" dirty="0" smtClean="0"/>
          </a:p>
          <a:p>
            <a:pPr lvl="1"/>
            <a:r>
              <a:rPr lang="en-US" dirty="0" smtClean="0"/>
              <a:t>Runs on shore workstation (cabled) or at-sea computer </a:t>
            </a:r>
          </a:p>
          <a:p>
            <a:pPr lvl="1"/>
            <a:r>
              <a:rPr lang="en-US" dirty="0" smtClean="0"/>
              <a:t>Can also retrieve &amp; log instrument serial number, characteristics</a:t>
            </a:r>
          </a:p>
          <a:p>
            <a:pPr lvl="1"/>
            <a:r>
              <a:rPr lang="en-US" dirty="0" smtClean="0"/>
              <a:t>May provide data/control access to other system components (e.g. CO2 control loop)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9529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to get instrument drivers?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Manufacturer usually provides driver for Windows only</a:t>
            </a:r>
          </a:p>
          <a:p>
            <a:pPr lvl="1"/>
            <a:r>
              <a:rPr lang="en-US" dirty="0" smtClean="0"/>
              <a:t>May be usable on cabled system</a:t>
            </a:r>
          </a:p>
          <a:p>
            <a:r>
              <a:rPr lang="en-US" dirty="0" smtClean="0"/>
              <a:t>3</a:t>
            </a:r>
            <a:r>
              <a:rPr lang="en-US" baseline="30000" dirty="0" smtClean="0"/>
              <a:t>rd</a:t>
            </a:r>
            <a:r>
              <a:rPr lang="en-US" dirty="0" smtClean="0"/>
              <a:t> party drivers (e.g. MBARI SIAM, OASIS, UCSD </a:t>
            </a:r>
            <a:r>
              <a:rPr lang="en-US" dirty="0" err="1" smtClean="0"/>
              <a:t>SensorPod</a:t>
            </a:r>
            <a:r>
              <a:rPr lang="en-US" dirty="0" smtClean="0"/>
              <a:t>, ...)</a:t>
            </a:r>
          </a:p>
          <a:p>
            <a:pPr lvl="1"/>
            <a:r>
              <a:rPr lang="en-US" dirty="0" smtClean="0"/>
              <a:t>Often suitable for cabled or moored; maybe portable to multiple </a:t>
            </a:r>
            <a:r>
              <a:rPr lang="en-US" dirty="0" err="1" smtClean="0"/>
              <a:t>OSes</a:t>
            </a:r>
            <a:endParaRPr lang="en-US" dirty="0" smtClean="0"/>
          </a:p>
          <a:p>
            <a:pPr lvl="1"/>
            <a:r>
              <a:rPr lang="en-US" dirty="0" smtClean="0"/>
              <a:t>Requires programmer; can customize code, extend to new instruments</a:t>
            </a:r>
          </a:p>
          <a:p>
            <a:r>
              <a:rPr lang="en-US" dirty="0" smtClean="0"/>
              <a:t>Write your own drivers from the ground up</a:t>
            </a:r>
          </a:p>
          <a:p>
            <a:pPr lvl="1"/>
            <a:r>
              <a:rPr lang="en-US" dirty="0" err="1" smtClean="0"/>
              <a:t>LabView</a:t>
            </a:r>
            <a:r>
              <a:rPr lang="en-US" dirty="0" smtClean="0"/>
              <a:t>, Java, C/C++, C#, etc...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9339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Communication links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Cabled or high-speed wireless</a:t>
            </a:r>
          </a:p>
          <a:p>
            <a:pPr lvl="1"/>
            <a:r>
              <a:rPr lang="en-US" dirty="0" smtClean="0"/>
              <a:t>“Transparent” access to serial port; driver/logger can run on shore </a:t>
            </a:r>
          </a:p>
          <a:p>
            <a:pPr lvl="1"/>
            <a:r>
              <a:rPr lang="en-US" dirty="0" smtClean="0"/>
              <a:t>Generally reliable, but consider possible outage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Low-bandwidth/intermittent wireless</a:t>
            </a:r>
          </a:p>
          <a:p>
            <a:pPr lvl="1"/>
            <a:r>
              <a:rPr lang="en-US" dirty="0" smtClean="0"/>
              <a:t>Design system for outages</a:t>
            </a:r>
          </a:p>
          <a:p>
            <a:pPr lvl="1"/>
            <a:r>
              <a:rPr lang="en-US" dirty="0" smtClean="0"/>
              <a:t>Keep raw data on deployed platform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ummarize raw data for telemetry (e.g. averaging, “snapshots”)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65290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Shore data base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User access to raw and processed data via Web or other interface</a:t>
            </a:r>
          </a:p>
          <a:p>
            <a:pPr lvl="1"/>
            <a:r>
              <a:rPr lang="en-US" dirty="0" smtClean="0"/>
              <a:t>Retrieve/display data based on user criteria</a:t>
            </a:r>
          </a:p>
          <a:p>
            <a:pPr lvl="1"/>
            <a:r>
              <a:rPr lang="en-US" dirty="0" smtClean="0"/>
              <a:t>Long-term data, metadata archive</a:t>
            </a:r>
          </a:p>
          <a:p>
            <a:pPr lvl="1"/>
            <a:r>
              <a:rPr lang="en-US" dirty="0" smtClean="0"/>
              <a:t>Many choices available </a:t>
            </a:r>
          </a:p>
          <a:p>
            <a:r>
              <a:rPr lang="en-US" dirty="0" smtClean="0"/>
              <a:t>MBARI Shore Side Database</a:t>
            </a:r>
          </a:p>
          <a:p>
            <a:pPr lvl="1"/>
            <a:r>
              <a:rPr lang="en-US" dirty="0"/>
              <a:t>O</a:t>
            </a:r>
            <a:r>
              <a:rPr lang="en-US" dirty="0" smtClean="0"/>
              <a:t>pen source</a:t>
            </a:r>
          </a:p>
          <a:p>
            <a:pPr lvl="1"/>
            <a:r>
              <a:rPr lang="en-US" dirty="0" smtClean="0"/>
              <a:t>Automated data ingest, processing and display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93363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334</Words>
  <Application>Microsoft Macintosh PowerPoint</Application>
  <PresentationFormat>On-screen Show (4:3)</PresentationFormat>
  <Paragraphs>39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Instrument drivers, data and comm links: some guidelines</vt:lpstr>
      <vt:lpstr>Instrument data</vt:lpstr>
      <vt:lpstr>Acquiring raw data</vt:lpstr>
      <vt:lpstr>Where to get instrument drivers?</vt:lpstr>
      <vt:lpstr>Communication links</vt:lpstr>
      <vt:lpstr>Shore data base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Instrument drivers and data</dc:title>
  <dc:creator>Tom O'Reilly</dc:creator>
  <cp:lastModifiedBy>Tom O'Reilly</cp:lastModifiedBy>
  <cp:revision>51</cp:revision>
  <dcterms:created xsi:type="dcterms:W3CDTF">2012-04-27T15:39:46Z</dcterms:created>
  <dcterms:modified xsi:type="dcterms:W3CDTF">2012-04-27T18:39:49Z</dcterms:modified>
</cp:coreProperties>
</file>