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6" r:id="rId2"/>
    <p:sldId id="262" r:id="rId3"/>
    <p:sldId id="260" r:id="rId4"/>
    <p:sldId id="257" r:id="rId5"/>
    <p:sldId id="259" r:id="rId6"/>
    <p:sldId id="258" r:id="rId7"/>
    <p:sldId id="266" r:id="rId8"/>
    <p:sldId id="265" r:id="rId9"/>
    <p:sldId id="263" r:id="rId10"/>
    <p:sldId id="264" r:id="rId11"/>
    <p:sldId id="267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445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927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92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95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31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99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79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1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460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71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77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Power/</a:t>
            </a:r>
            <a:r>
              <a:rPr lang="en-US" dirty="0" err="1" smtClean="0"/>
              <a:t>Comms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9755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Standards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51162" y="2100943"/>
          <a:ext cx="6806294" cy="3068410"/>
        </p:xfrm>
        <a:graphic>
          <a:graphicData uri="http://schemas.openxmlformats.org/drawingml/2006/table">
            <a:tbl>
              <a:tblPr/>
              <a:tblGrid>
                <a:gridCol w="2381488"/>
                <a:gridCol w="1486049"/>
                <a:gridCol w="1357449"/>
                <a:gridCol w="1581308"/>
              </a:tblGrid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Specifications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RS-485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 of Operation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Single-Ended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Differential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# of Transmitters and Receivers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         1 Rcvr      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Trans                     10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Trans                          32 Rcvrs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Cable Length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4000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Maximum Data 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10MBit/s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10MBit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Underwater Connections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Wet-mateable</a:t>
            </a:r>
          </a:p>
          <a:p>
            <a:pPr lvl="1"/>
            <a:r>
              <a:rPr lang="en-US" dirty="0" smtClean="0"/>
              <a:t>Dry-mateable</a:t>
            </a:r>
          </a:p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Deployment</a:t>
            </a:r>
          </a:p>
          <a:p>
            <a:pPr lvl="1"/>
            <a:r>
              <a:rPr lang="en-US" dirty="0" smtClean="0"/>
              <a:t>Servicing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Non-Cabled System</a:t>
            </a:r>
            <a:endParaRPr lang="en-US" dirty="0"/>
          </a:p>
        </p:txBody>
      </p:sp>
      <p:sp>
        <p:nvSpPr>
          <p:cNvPr id="3" name="Right Triangle 2"/>
          <p:cNvSpPr/>
          <p:nvPr/>
        </p:nvSpPr>
        <p:spPr>
          <a:xfrm>
            <a:off x="2682974" y="4057485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30381" y="4054738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30381" y="5566381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89410" y="3450630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061111" y="3114248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9" y="3539875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03518" y="5228631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58899" y="4260685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28464" y="4260685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rot="8043587">
            <a:off x="2708898" y="371149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043587">
            <a:off x="3060047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043587">
            <a:off x="3417874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8043587">
            <a:off x="3775700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8043587">
            <a:off x="4133523" y="371149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8043587">
            <a:off x="4491352" y="371149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8043587">
            <a:off x="4849175" y="371149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/>
          <p:cNvSpPr/>
          <p:nvPr/>
        </p:nvSpPr>
        <p:spPr>
          <a:xfrm rot="8043587">
            <a:off x="5207005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rot="8043587">
            <a:off x="6280479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5564827" y="371149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5922657" y="371150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6996132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6638310" y="371150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30" idx="1"/>
          </p:cNvCxnSpPr>
          <p:nvPr/>
        </p:nvCxnSpPr>
        <p:spPr>
          <a:xfrm flipV="1">
            <a:off x="5731222" y="3327064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6101680" y="3327064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11065" y="3327064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5856171" y="3612024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812652" y="3612033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605000" y="4032011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ightning Bolt 37"/>
          <p:cNvSpPr/>
          <p:nvPr/>
        </p:nvSpPr>
        <p:spPr>
          <a:xfrm rot="20793381">
            <a:off x="2296786" y="3333822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ightning Bolt 38"/>
          <p:cNvSpPr/>
          <p:nvPr/>
        </p:nvSpPr>
        <p:spPr>
          <a:xfrm rot="9920404">
            <a:off x="4541365" y="333382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609680" y="1796925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814482" y="3295028"/>
            <a:ext cx="177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Buoy or Platform</a:t>
            </a:r>
            <a:endParaRPr lang="en-US" dirty="0"/>
          </a:p>
        </p:txBody>
      </p:sp>
      <p:cxnSp>
        <p:nvCxnSpPr>
          <p:cNvPr id="42" name="Straight Arrow Connector 41"/>
          <p:cNvCxnSpPr>
            <a:stCxn id="41" idx="1"/>
          </p:cNvCxnSpPr>
          <p:nvPr/>
        </p:nvCxnSpPr>
        <p:spPr>
          <a:xfrm flipH="1">
            <a:off x="6441948" y="3479694"/>
            <a:ext cx="372534" cy="5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Slide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Say something smart, dummy!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47" name="Right Triangle 46"/>
          <p:cNvSpPr/>
          <p:nvPr/>
        </p:nvSpPr>
        <p:spPr>
          <a:xfrm>
            <a:off x="2682974" y="4061256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30381" y="4058509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>
            <a:off x="630381" y="5570152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289410" y="3454401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>
            <a:off x="1061111" y="3118019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28759" y="3543646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703518" y="5232402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1927840" y="4061256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27840" y="4140889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67429" y="4058509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867429" y="4179331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163518" y="4470402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14545" y="4566510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117731" y="5506997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248166" y="5570152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Arc 61"/>
          <p:cNvSpPr/>
          <p:nvPr/>
        </p:nvSpPr>
        <p:spPr>
          <a:xfrm rot="8043587">
            <a:off x="2708898" y="371526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8043587">
            <a:off x="3060047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 rot="8043587">
            <a:off x="3417874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 rot="8043587">
            <a:off x="3775700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 rot="8043587">
            <a:off x="4133523" y="371526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 rot="8043587">
            <a:off x="4491352" y="3715266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 rot="8043587">
            <a:off x="4849175" y="371526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 rot="8043587">
            <a:off x="5207005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/>
          <p:cNvSpPr/>
          <p:nvPr/>
        </p:nvSpPr>
        <p:spPr>
          <a:xfrm rot="8043587">
            <a:off x="6280479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c 70"/>
          <p:cNvSpPr/>
          <p:nvPr/>
        </p:nvSpPr>
        <p:spPr>
          <a:xfrm rot="8043587">
            <a:off x="5564827" y="3715267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8043587">
            <a:off x="5922657" y="371527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c 72"/>
          <p:cNvSpPr/>
          <p:nvPr/>
        </p:nvSpPr>
        <p:spPr>
          <a:xfrm rot="8043587">
            <a:off x="6996132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8043587">
            <a:off x="6638310" y="371527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Shore Side</a:t>
            </a:r>
          </a:p>
          <a:p>
            <a:r>
              <a:rPr lang="en-US" dirty="0" smtClean="0"/>
              <a:t>Tether</a:t>
            </a:r>
          </a:p>
          <a:p>
            <a:r>
              <a:rPr lang="en-US" dirty="0" smtClean="0"/>
              <a:t>Underwater Connection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Shore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Location</a:t>
            </a:r>
          </a:p>
          <a:p>
            <a:r>
              <a:rPr lang="en-US" dirty="0" smtClean="0"/>
              <a:t>Type of </a:t>
            </a:r>
            <a:r>
              <a:rPr lang="en-US" dirty="0" smtClean="0"/>
              <a:t>Installation</a:t>
            </a:r>
          </a:p>
          <a:p>
            <a:r>
              <a:rPr lang="en-US" dirty="0" smtClean="0"/>
              <a:t>Weather / Environmental Conditions</a:t>
            </a:r>
            <a:endParaRPr lang="en-US" dirty="0" smtClean="0"/>
          </a:p>
          <a:p>
            <a:r>
              <a:rPr lang="en-US" dirty="0" smtClean="0"/>
              <a:t>Power </a:t>
            </a:r>
            <a:r>
              <a:rPr lang="en-US" dirty="0" smtClean="0"/>
              <a:t>Source</a:t>
            </a:r>
          </a:p>
          <a:p>
            <a:r>
              <a:rPr lang="en-US" dirty="0" smtClean="0"/>
              <a:t>Communication Equipment</a:t>
            </a:r>
          </a:p>
          <a:p>
            <a:r>
              <a:rPr lang="en-US" dirty="0" smtClean="0"/>
              <a:t>Ground Fault Detection / </a:t>
            </a:r>
            <a:r>
              <a:rPr lang="en-US" dirty="0" smtClean="0"/>
              <a:t>Safety</a:t>
            </a:r>
          </a:p>
          <a:p>
            <a:r>
              <a:rPr lang="en-US" dirty="0" smtClean="0"/>
              <a:t>Permitting?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Cabled Tether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Requirements</a:t>
            </a:r>
          </a:p>
          <a:p>
            <a:r>
              <a:rPr lang="en-US" dirty="0" smtClean="0"/>
              <a:t>Communication Speed/Bandwidth</a:t>
            </a:r>
          </a:p>
          <a:p>
            <a:r>
              <a:rPr lang="en-US" dirty="0" smtClean="0"/>
              <a:t>Length</a:t>
            </a:r>
          </a:p>
          <a:p>
            <a:r>
              <a:rPr lang="en-US" dirty="0" smtClean="0"/>
              <a:t>Strength (Stiffening Rod?)</a:t>
            </a:r>
          </a:p>
          <a:p>
            <a:r>
              <a:rPr lang="en-US" dirty="0" smtClean="0"/>
              <a:t>Number of Conductors</a:t>
            </a:r>
          </a:p>
          <a:p>
            <a:r>
              <a:rPr lang="en-US" dirty="0" smtClean="0"/>
              <a:t>Type of Underwater Connectors</a:t>
            </a:r>
          </a:p>
          <a:p>
            <a:r>
              <a:rPr lang="en-US" dirty="0" smtClean="0"/>
              <a:t>Use of Fiber  Optics?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Voltage Source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Minimizes </a:t>
            </a:r>
            <a:r>
              <a:rPr lang="en-US" dirty="0" err="1" smtClean="0"/>
              <a:t>i</a:t>
            </a:r>
            <a:r>
              <a:rPr lang="en-US" sz="2800" baseline="30000" dirty="0" err="1" smtClean="0"/>
              <a:t>2</a:t>
            </a:r>
            <a:r>
              <a:rPr lang="en-US" dirty="0" err="1" smtClean="0"/>
              <a:t>r</a:t>
            </a:r>
            <a:r>
              <a:rPr lang="en-US" dirty="0" smtClean="0"/>
              <a:t> losses in cable.</a:t>
            </a:r>
          </a:p>
          <a:p>
            <a:r>
              <a:rPr lang="en-US" dirty="0" smtClean="0"/>
              <a:t>Allows for less copper in cable (less $$)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Need to down convert to lower DC voltages downstream.</a:t>
            </a:r>
          </a:p>
          <a:p>
            <a:r>
              <a:rPr lang="en-US" dirty="0" smtClean="0"/>
              <a:t>Safety </a:t>
            </a:r>
            <a:r>
              <a:rPr lang="en-US" dirty="0" err="1" smtClean="0"/>
              <a:t>isses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Ethernet Standards</a:t>
            </a:r>
            <a:endParaRPr lang="en-US" dirty="0"/>
          </a:p>
        </p:txBody>
      </p:sp>
      <p:pic>
        <p:nvPicPr>
          <p:cNvPr id="4" name="Content Placeholder 3" descr="cables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066" y="1417638"/>
            <a:ext cx="5022611" cy="484414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164</Words>
  <Application>Microsoft Office PowerPoint</Application>
  <PresentationFormat>On-screen Show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xFOCE Power/Comms</vt:lpstr>
      <vt:lpstr>Intro Slide </vt:lpstr>
      <vt:lpstr>Cabled System</vt:lpstr>
      <vt:lpstr>Cabled System</vt:lpstr>
      <vt:lpstr>Shore Side</vt:lpstr>
      <vt:lpstr>Cabled Tether</vt:lpstr>
      <vt:lpstr>Slide 7</vt:lpstr>
      <vt:lpstr>High Voltage Source</vt:lpstr>
      <vt:lpstr>Ethernet Standards</vt:lpstr>
      <vt:lpstr>Serial Standards</vt:lpstr>
      <vt:lpstr>Underwater Connections </vt:lpstr>
      <vt:lpstr>Non-Cabled System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ckecy</cp:lastModifiedBy>
  <cp:revision>8</cp:revision>
  <dcterms:created xsi:type="dcterms:W3CDTF">2012-04-13T19:26:13Z</dcterms:created>
  <dcterms:modified xsi:type="dcterms:W3CDTF">2012-04-26T16:06:24Z</dcterms:modified>
</cp:coreProperties>
</file>