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71" r:id="rId13"/>
    <p:sldId id="267" r:id="rId14"/>
    <p:sldId id="272" r:id="rId15"/>
    <p:sldId id="273" r:id="rId16"/>
    <p:sldId id="268" r:id="rId17"/>
    <p:sldId id="274" r:id="rId18"/>
    <p:sldId id="275" r:id="rId19"/>
    <p:sldId id="276" r:id="rId20"/>
    <p:sldId id="269" r:id="rId21"/>
    <p:sldId id="277" r:id="rId22"/>
    <p:sldId id="278" r:id="rId23"/>
    <p:sldId id="279" r:id="rId24"/>
    <p:sldId id="270" r:id="rId25"/>
    <p:sldId id="280" r:id="rId26"/>
    <p:sldId id="281" r:id="rId27"/>
    <p:sldId id="282" r:id="rId28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707"/>
    <a:srgbClr val="007635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00005-817A-4CB6-8C80-923308823F6B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smtClean="0"/>
              <a:t>SW-FOCE </a:t>
            </a:r>
            <a:r>
              <a:rPr lang="en-US" dirty="0" smtClean="0"/>
              <a:t>Electrical Architecture</a:t>
            </a:r>
            <a:br>
              <a:rPr lang="en-US" dirty="0" smtClean="0"/>
            </a:br>
            <a:r>
              <a:rPr lang="en-US" dirty="0" smtClean="0"/>
              <a:t>(Subsea Node)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</a:t>
            </a:r>
            <a:r>
              <a:rPr lang="en-US" dirty="0"/>
              <a:t>A</a:t>
            </a:r>
            <a:r>
              <a:rPr lang="en-US" dirty="0" smtClean="0"/>
              <a:t>rchitectures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Device Appliance Controller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the Device Appliance Controller?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One instrument per </a:t>
            </a:r>
            <a:r>
              <a:rPr lang="en-US" dirty="0" err="1" smtClean="0"/>
              <a:t>DAC</a:t>
            </a:r>
            <a:r>
              <a:rPr lang="en-US" dirty="0" smtClean="0"/>
              <a:t> card</a:t>
            </a:r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stored 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Appliance Controller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2672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1192</Words>
  <Application>Microsoft Office PowerPoint</Application>
  <PresentationFormat>On-screen Show (4:3)</PresentationFormat>
  <Paragraphs>659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SW-FOCE Electrical Architecture (Subsea Node)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Central Computer</vt:lpstr>
      <vt:lpstr>Four Potential Architectures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Device Appliance Controller</vt:lpstr>
      <vt:lpstr>Device Appliance Controller</vt:lpstr>
      <vt:lpstr>Device Appliance Controller</vt:lpstr>
      <vt:lpstr>Architecture Comparison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Architecture (Subsea component)</dc:title>
  <dc:creator>ckecy</dc:creator>
  <cp:lastModifiedBy>ckecy</cp:lastModifiedBy>
  <cp:revision>32</cp:revision>
  <dcterms:created xsi:type="dcterms:W3CDTF">2012-03-29T15:25:29Z</dcterms:created>
  <dcterms:modified xsi:type="dcterms:W3CDTF">2012-04-03T22:40:41Z</dcterms:modified>
</cp:coreProperties>
</file>