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15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5584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1</cp:revision>
  <dcterms:created xsi:type="dcterms:W3CDTF">2012-04-13T19:26:13Z</dcterms:created>
  <dcterms:modified xsi:type="dcterms:W3CDTF">2012-04-13T19:27:25Z</dcterms:modified>
</cp:coreProperties>
</file>