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01" d="100"/>
          <a:sy n="101" d="100"/>
        </p:scale>
        <p:origin x="-1864" y="-104"/>
      </p:cViewPr>
      <p:guideLst>
        <p:guide orient="horz" pos="212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interSettings" Target="printerSettings/printerSettings1.bin"/><Relationship Id="rId4" Type="http://schemas.openxmlformats.org/officeDocument/2006/relationships/slide" Target="slides/slide3.xml"/><Relationship Id="rId10" Type="http://schemas.openxmlformats.org/officeDocument/2006/relationships/viewProps" Target="viewProps.xml"/><Relationship Id="rId5" Type="http://schemas.openxmlformats.org/officeDocument/2006/relationships/slide" Target="slides/slide4.xml"/><Relationship Id="rId7" Type="http://schemas.openxmlformats.org/officeDocument/2006/relationships/slide" Target="slides/slide6.xml"/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9" Type="http://schemas.openxmlformats.org/officeDocument/2006/relationships/presProps" Target="presProps.xml"/><Relationship Id="rId3" Type="http://schemas.openxmlformats.org/officeDocument/2006/relationships/slide" Target="slides/slide2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E6B44-2F1B-C54B-BF23-809D804BD841}" type="datetimeFigureOut">
              <a:rPr lang="en-US" smtClean="0"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200A-1B3C-1044-93F5-85944999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03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E6B44-2F1B-C54B-BF23-809D804BD841}" type="datetimeFigureOut">
              <a:rPr lang="en-US" smtClean="0"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200A-1B3C-1044-93F5-85944999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706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E6B44-2F1B-C54B-BF23-809D804BD841}" type="datetimeFigureOut">
              <a:rPr lang="en-US" smtClean="0"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200A-1B3C-1044-93F5-85944999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823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E6B44-2F1B-C54B-BF23-809D804BD841}" type="datetimeFigureOut">
              <a:rPr lang="en-US" smtClean="0"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200A-1B3C-1044-93F5-85944999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35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E6B44-2F1B-C54B-BF23-809D804BD841}" type="datetimeFigureOut">
              <a:rPr lang="en-US" smtClean="0"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200A-1B3C-1044-93F5-85944999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60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E6B44-2F1B-C54B-BF23-809D804BD841}" type="datetimeFigureOut">
              <a:rPr lang="en-US" smtClean="0"/>
              <a:t>4/10/12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200A-1B3C-1044-93F5-85944999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045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E6B44-2F1B-C54B-BF23-809D804BD841}" type="datetimeFigureOut">
              <a:rPr lang="en-US" smtClean="0"/>
              <a:t>4/10/12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200A-1B3C-1044-93F5-85944999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3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E6B44-2F1B-C54B-BF23-809D804BD841}" type="datetimeFigureOut">
              <a:rPr lang="en-US" smtClean="0"/>
              <a:t>4/10/12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200A-1B3C-1044-93F5-85944999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544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E6B44-2F1B-C54B-BF23-809D804BD841}" type="datetimeFigureOut">
              <a:rPr lang="en-US" smtClean="0"/>
              <a:t>4/10/12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200A-1B3C-1044-93F5-85944999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540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E6B44-2F1B-C54B-BF23-809D804BD841}" type="datetimeFigureOut">
              <a:rPr lang="en-US" smtClean="0"/>
              <a:t>4/10/12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200A-1B3C-1044-93F5-85944999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674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E6B44-2F1B-C54B-BF23-809D804BD841}" type="datetimeFigureOut">
              <a:rPr lang="en-US" smtClean="0"/>
              <a:t>4/10/12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A200A-1B3C-1044-93F5-85944999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56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E6B44-2F1B-C54B-BF23-809D804BD841}" type="datetimeFigureOut">
              <a:rPr lang="en-US" smtClean="0"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A200A-1B3C-1044-93F5-85944999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04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Modified design idea #1865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Tom O’Reilly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421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Option A: Drivers on sensor node </a:t>
            </a:r>
            <a:br>
              <a:rPr lang="en-US" dirty="0" smtClean="0"/>
            </a:br>
            <a:r>
              <a:rPr lang="en-US" dirty="0" smtClean="0"/>
              <a:t>(aka ultra-low power option)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Low power consumption; gateway sleeps most of the time</a:t>
            </a:r>
          </a:p>
          <a:p>
            <a:pPr lvl="1"/>
            <a:r>
              <a:rPr lang="en-US" smtClean="0"/>
              <a:t>Real-time </a:t>
            </a:r>
            <a:r>
              <a:rPr lang="en-US" dirty="0" smtClean="0"/>
              <a:t>scheduling</a:t>
            </a:r>
          </a:p>
          <a:p>
            <a:r>
              <a:rPr lang="en-US" dirty="0" smtClean="0"/>
              <a:t>Potential drawbacks</a:t>
            </a:r>
          </a:p>
          <a:p>
            <a:pPr lvl="1"/>
            <a:r>
              <a:rPr lang="en-US" dirty="0" smtClean="0"/>
              <a:t>Harder to debug/modify code in the field? (Non-trivial drivers may require this)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ust track which sensor node is associated with exactly which instrument(s)</a:t>
            </a:r>
          </a:p>
          <a:p>
            <a:pPr lvl="1"/>
            <a:r>
              <a:rPr lang="en-US" dirty="0" smtClean="0"/>
              <a:t>Code reuse-portability issues</a:t>
            </a:r>
          </a:p>
          <a:p>
            <a:pPr lvl="1"/>
            <a:r>
              <a:rPr lang="en-US" dirty="0" smtClean="0"/>
              <a:t>Need to develop gateway-to-sensor node protocol</a:t>
            </a:r>
          </a:p>
          <a:p>
            <a:pPr lvl="1"/>
            <a:r>
              <a:rPr lang="en-US" dirty="0" smtClean="0"/>
              <a:t>Separate tool-chains, procedures needed for sensor node and gateway node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8863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Option B: </a:t>
            </a:r>
            <a:r>
              <a:rPr lang="en-US" dirty="0"/>
              <a:t>D</a:t>
            </a:r>
            <a:r>
              <a:rPr lang="en-US" dirty="0" smtClean="0"/>
              <a:t>rivers on gateway node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Easier to debug/modify code in field?</a:t>
            </a:r>
          </a:p>
          <a:p>
            <a:pPr lvl="1"/>
            <a:r>
              <a:rPr lang="en-US" dirty="0" smtClean="0"/>
              <a:t>Gateway speaks to instruments in their native protocols (no need to develop additional protocol)</a:t>
            </a:r>
          </a:p>
          <a:p>
            <a:pPr lvl="1"/>
            <a:r>
              <a:rPr lang="en-US" dirty="0" smtClean="0"/>
              <a:t>Option for Python or Java implementation; potentially very portable (e.g. to other MBARI projects)</a:t>
            </a:r>
          </a:p>
          <a:p>
            <a:pPr lvl="1"/>
            <a:r>
              <a:rPr lang="en-US" dirty="0" smtClean="0"/>
              <a:t>More resources for “complex” drivers</a:t>
            </a:r>
          </a:p>
          <a:p>
            <a:pPr lvl="1"/>
            <a:r>
              <a:rPr lang="en-US" dirty="0" smtClean="0"/>
              <a:t>Single development tool-chain</a:t>
            </a:r>
          </a:p>
          <a:p>
            <a:pPr lvl="1"/>
            <a:r>
              <a:rPr lang="en-US" dirty="0" smtClean="0"/>
              <a:t>Fewer at-sea processors</a:t>
            </a:r>
          </a:p>
          <a:p>
            <a:r>
              <a:rPr lang="en-US" dirty="0" smtClean="0"/>
              <a:t>Potential drawbacks</a:t>
            </a:r>
          </a:p>
          <a:p>
            <a:pPr lvl="1"/>
            <a:r>
              <a:rPr lang="en-US" dirty="0" smtClean="0"/>
              <a:t>Gateway must be “on” when acquiring data</a:t>
            </a:r>
          </a:p>
          <a:p>
            <a:pPr lvl="1"/>
            <a:r>
              <a:rPr lang="en-US" dirty="0" smtClean="0"/>
              <a:t>Gateway OS/language may not be hard real-time; sampling jitter (what are RT requirements?)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439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Option B concept: Android gateway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Android-capable gateway node</a:t>
            </a:r>
          </a:p>
          <a:p>
            <a:pPr lvl="1"/>
            <a:r>
              <a:rPr lang="en-US" dirty="0" smtClean="0"/>
              <a:t>Phone on surface gateway (provides screen/console)</a:t>
            </a:r>
          </a:p>
          <a:p>
            <a:pPr lvl="1"/>
            <a:r>
              <a:rPr lang="en-US" dirty="0" err="1" smtClean="0"/>
              <a:t>BeagleBone</a:t>
            </a:r>
            <a:r>
              <a:rPr lang="en-US" dirty="0" smtClean="0"/>
              <a:t> on underwater gateway</a:t>
            </a:r>
          </a:p>
          <a:p>
            <a:r>
              <a:rPr lang="en-US" dirty="0" err="1" smtClean="0"/>
              <a:t>xFOCE</a:t>
            </a:r>
            <a:r>
              <a:rPr lang="en-US" dirty="0" smtClean="0"/>
              <a:t> app for data acquisition</a:t>
            </a:r>
          </a:p>
          <a:p>
            <a:pPr lvl="1"/>
            <a:r>
              <a:rPr lang="en-US" dirty="0" smtClean="0"/>
              <a:t>Instrument drivers run as Android “services” in the background</a:t>
            </a:r>
          </a:p>
          <a:p>
            <a:pPr lvl="1"/>
            <a:r>
              <a:rPr lang="en-US" dirty="0" smtClean="0"/>
              <a:t>CO2 injection loop</a:t>
            </a:r>
          </a:p>
          <a:p>
            <a:pPr lvl="1"/>
            <a:r>
              <a:rPr lang="en-US" dirty="0" smtClean="0"/>
              <a:t>GUIs for configuration, monitoring, data quick-look </a:t>
            </a:r>
          </a:p>
          <a:p>
            <a:pPr lvl="1"/>
            <a:r>
              <a:rPr lang="en-US" dirty="0" err="1" smtClean="0"/>
              <a:t>DataTurbine</a:t>
            </a:r>
            <a:r>
              <a:rPr lang="en-US" dirty="0" smtClean="0"/>
              <a:t> provides data streams and logging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30559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xFOCE</a:t>
            </a:r>
            <a:r>
              <a:rPr lang="en-US" dirty="0" smtClean="0"/>
              <a:t> </a:t>
            </a:r>
            <a:r>
              <a:rPr lang="en-US" dirty="0"/>
              <a:t>G</a:t>
            </a:r>
            <a:r>
              <a:rPr lang="en-US" dirty="0" smtClean="0"/>
              <a:t>ateway Android app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Implemented in Java (perhaps with native ‘C’ components for performance)</a:t>
            </a:r>
          </a:p>
          <a:p>
            <a:r>
              <a:rPr lang="en-US" dirty="0" smtClean="0"/>
              <a:t>Provides driver framework, extended to implement specific drivers</a:t>
            </a:r>
          </a:p>
          <a:p>
            <a:r>
              <a:rPr lang="en-US" dirty="0" smtClean="0"/>
              <a:t>Includes “Universal” driver, which may be applicable to many instruments</a:t>
            </a:r>
          </a:p>
          <a:p>
            <a:r>
              <a:rPr lang="en-US" dirty="0" smtClean="0"/>
              <a:t>Standard Android development environment</a:t>
            </a:r>
          </a:p>
          <a:p>
            <a:pPr lvl="1"/>
            <a:r>
              <a:rPr lang="en-US" dirty="0" smtClean="0"/>
              <a:t>Eclipse plug-in</a:t>
            </a:r>
          </a:p>
          <a:p>
            <a:pPr lvl="1"/>
            <a:r>
              <a:rPr lang="en-US" dirty="0" smtClean="0"/>
              <a:t>Symbolic debugger</a:t>
            </a:r>
          </a:p>
          <a:p>
            <a:pPr lvl="1"/>
            <a:r>
              <a:rPr lang="en-US" dirty="0" smtClean="0"/>
              <a:t>Device emulator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085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app is simpler than SIAM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No RMI (and no need for Node classes?)</a:t>
            </a:r>
          </a:p>
          <a:p>
            <a:r>
              <a:rPr lang="en-US" dirty="0" smtClean="0"/>
              <a:t>No custom power management (provided by Android)</a:t>
            </a:r>
          </a:p>
          <a:p>
            <a:r>
              <a:rPr lang="en-US" dirty="0" smtClean="0"/>
              <a:t>No custom </a:t>
            </a:r>
            <a:r>
              <a:rPr lang="en-US" dirty="0" err="1" smtClean="0"/>
              <a:t>comms</a:t>
            </a:r>
            <a:r>
              <a:rPr lang="en-US" dirty="0" smtClean="0"/>
              <a:t> management (provided by Android)</a:t>
            </a:r>
          </a:p>
          <a:p>
            <a:r>
              <a:rPr lang="en-US" dirty="0" smtClean="0"/>
              <a:t>Simpler logging (provided by </a:t>
            </a:r>
            <a:r>
              <a:rPr lang="en-US" dirty="0" err="1" smtClean="0"/>
              <a:t>DataTurbine</a:t>
            </a:r>
            <a:r>
              <a:rPr lang="en-US" dirty="0" smtClean="0"/>
              <a:t>)</a:t>
            </a:r>
          </a:p>
          <a:p>
            <a:r>
              <a:rPr lang="en-US" dirty="0" smtClean="0"/>
              <a:t>Simpler “portal” functionality (provided by </a:t>
            </a:r>
            <a:r>
              <a:rPr lang="en-US" dirty="0" err="1" smtClean="0"/>
              <a:t>DataTurbine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smtClean="0"/>
              <a:t>PROTOTYPE DEMO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763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1572</TotalTime>
  <Words>360</Words>
  <Application>Microsoft Macintosh PowerPoint</Application>
  <PresentationFormat>On-screen Show (4:3)</PresentationFormat>
  <Paragraphs>48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Modified design idea #1865</vt:lpstr>
      <vt:lpstr>Option A: Drivers on sensor node  (aka ultra-low power option) </vt:lpstr>
      <vt:lpstr>Option B: Drivers on gateway node</vt:lpstr>
      <vt:lpstr>Option B concept: Android gateway</vt:lpstr>
      <vt:lpstr>xFOCE Gateway Android app</vt:lpstr>
      <vt:lpstr>xFOCE app is simpler than SIAM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Tom O'Reilly</cp:lastModifiedBy>
  <cp:revision>36</cp:revision>
  <dcterms:created xsi:type="dcterms:W3CDTF">2012-04-10T17:15:40Z</dcterms:created>
  <dcterms:modified xsi:type="dcterms:W3CDTF">2012-04-11T19:27:42Z</dcterms:modified>
</cp:coreProperties>
</file>