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697" r:id="rId2"/>
    <p:sldMasterId id="2147483685" r:id="rId3"/>
  </p:sldMasterIdLst>
  <p:notesMasterIdLst>
    <p:notesMasterId r:id="rId5"/>
  </p:notesMasterIdLst>
  <p:sldIdLst>
    <p:sldId id="32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3EF"/>
    <a:srgbClr val="D280B1"/>
    <a:srgbClr val="1A02AA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AEC82-7C5C-4346-80ED-A05CE875115B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3C524-37DF-463D-A452-32DD46634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</a:t>
            </a:r>
            <a:r>
              <a:rPr lang="en-US" baseline="0" dirty="0" smtClean="0"/>
              <a:t> for </a:t>
            </a:r>
            <a:r>
              <a:rPr lang="en-US" baseline="0" dirty="0" err="1" smtClean="0"/>
              <a:t>xFOCE</a:t>
            </a:r>
            <a:r>
              <a:rPr lang="en-US" baseline="0" dirty="0" smtClean="0"/>
              <a:t> (should be explicit for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57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952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883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474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2293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37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9342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5594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2227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396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4745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14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124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9525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2293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2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F03C-C585-4611-9A7C-215B2B929990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D35AB-B228-473B-948C-51E4D3034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40626"/>
            <a:ext cx="455244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514600"/>
            <a:ext cx="4572000" cy="3733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343400"/>
            <a:ext cx="2835442" cy="190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Supporting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0" y="5867400"/>
          <a:ext cx="3581400" cy="659130"/>
        </p:xfrm>
        <a:graphic>
          <a:graphicData uri="http://schemas.openxmlformats.org/drawingml/2006/table">
            <a:tbl>
              <a:tblPr/>
              <a:tblGrid>
                <a:gridCol w="1790700"/>
                <a:gridCol w="179070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0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Source: U.S. Environmental Protection Agency, "Emission Facts: Average Carbon Dioxide Emissions Resulting from Gasoline and Diesel Fuel," February 2009.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10200" y="4114800"/>
            <a:ext cx="26597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Carbon Dioxide Emissions from 1 gallon of fuel</a:t>
            </a:r>
            <a:endParaRPr lang="en-US" sz="10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270283" y="798771"/>
            <a:ext cx="3390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Option for Extracting CO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from Exhaust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91000" y="381000"/>
            <a:ext cx="4800600" cy="3505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1"/>
          <p:cNvGrpSpPr/>
          <p:nvPr/>
        </p:nvGrpSpPr>
        <p:grpSpPr>
          <a:xfrm>
            <a:off x="4078360" y="115697"/>
            <a:ext cx="4884183" cy="3633067"/>
            <a:chOff x="441324" y="901765"/>
            <a:chExt cx="7988270" cy="5386102"/>
          </a:xfrm>
        </p:grpSpPr>
        <p:sp>
          <p:nvSpPr>
            <p:cNvPr id="13" name="Rectangle 12"/>
            <p:cNvSpPr/>
            <p:nvPr/>
          </p:nvSpPr>
          <p:spPr>
            <a:xfrm>
              <a:off x="848671" y="1481406"/>
              <a:ext cx="7580923" cy="4806461"/>
            </a:xfrm>
            <a:prstGeom prst="rect">
              <a:avLst/>
            </a:prstGeom>
            <a:solidFill>
              <a:schemeClr val="bg1"/>
            </a:solidFill>
            <a:ln w="57150" cmpd="sng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pic>
          <p:nvPicPr>
            <p:cNvPr id="14" name="Picture 13" descr="CO2_Enrichment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84" y="3103780"/>
              <a:ext cx="3332213" cy="2207847"/>
            </a:xfrm>
            <a:prstGeom prst="rect">
              <a:avLst/>
            </a:prstGeom>
          </p:spPr>
        </p:pic>
        <p:pic>
          <p:nvPicPr>
            <p:cNvPr id="15" name="Picture 14" descr="dg4lesm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7244" y="4806856"/>
              <a:ext cx="1243738" cy="1184038"/>
            </a:xfrm>
            <a:prstGeom prst="rect">
              <a:avLst/>
            </a:prstGeom>
          </p:spPr>
        </p:pic>
        <p:pic>
          <p:nvPicPr>
            <p:cNvPr id="16" name="Picture 15" descr="dg4lesm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8080" y="3697066"/>
              <a:ext cx="1132902" cy="1078523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/>
          </p:nvCxnSpPr>
          <p:spPr>
            <a:xfrm flipH="1">
              <a:off x="604144" y="5311627"/>
              <a:ext cx="443140" cy="0"/>
            </a:xfrm>
            <a:prstGeom prst="line">
              <a:avLst/>
            </a:prstGeom>
            <a:ln w="5715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04144" y="5449487"/>
              <a:ext cx="3123654" cy="24278"/>
            </a:xfrm>
            <a:prstGeom prst="line">
              <a:avLst/>
            </a:prstGeom>
            <a:ln w="5715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04144" y="5619342"/>
              <a:ext cx="277532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6042" y="5561501"/>
              <a:ext cx="642491" cy="524365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 flipH="1">
              <a:off x="1047284" y="4682489"/>
              <a:ext cx="947643" cy="0"/>
            </a:xfrm>
            <a:prstGeom prst="line">
              <a:avLst/>
            </a:prstGeom>
            <a:ln w="5715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3305315" y="4775897"/>
              <a:ext cx="422483" cy="0"/>
            </a:xfrm>
            <a:prstGeom prst="line">
              <a:avLst/>
            </a:prstGeom>
            <a:ln w="5715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3727798" y="4775589"/>
              <a:ext cx="0" cy="673898"/>
            </a:xfrm>
            <a:prstGeom prst="line">
              <a:avLst/>
            </a:prstGeom>
            <a:ln w="5715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1216700" y="2288375"/>
              <a:ext cx="1182818" cy="8284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16700" y="2445303"/>
              <a:ext cx="1113692" cy="456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CO</a:t>
              </a:r>
              <a:r>
                <a:rPr lang="en-US" sz="700" baseline="-25000" dirty="0" smtClean="0"/>
                <a:t>2</a:t>
              </a:r>
              <a:r>
                <a:rPr lang="en-US" sz="700" dirty="0" smtClean="0"/>
                <a:t> Mix Electronics</a:t>
              </a:r>
              <a:endParaRPr lang="en-US" sz="7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177653" y="3487354"/>
              <a:ext cx="1182818" cy="8284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211686" y="3496061"/>
              <a:ext cx="1113692" cy="615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System Control Electronics</a:t>
              </a:r>
              <a:endParaRPr lang="en-US" sz="700" dirty="0"/>
            </a:p>
          </p:txBody>
        </p:sp>
        <p:pic>
          <p:nvPicPr>
            <p:cNvPr id="28" name="Picture 27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2726" y="4963758"/>
              <a:ext cx="642491" cy="524365"/>
            </a:xfrm>
            <a:prstGeom prst="rect">
              <a:avLst/>
            </a:prstGeom>
          </p:spPr>
        </p:pic>
        <p:pic>
          <p:nvPicPr>
            <p:cNvPr id="29" name="Picture 28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533" y="4925122"/>
              <a:ext cx="642491" cy="524365"/>
            </a:xfrm>
            <a:prstGeom prst="rect">
              <a:avLst/>
            </a:prstGeom>
          </p:spPr>
        </p:pic>
        <p:pic>
          <p:nvPicPr>
            <p:cNvPr id="30" name="Picture 29" descr="rb500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137" y="5518540"/>
              <a:ext cx="642491" cy="524365"/>
            </a:xfrm>
            <a:prstGeom prst="rect">
              <a:avLst/>
            </a:prstGeom>
          </p:spPr>
        </p:pic>
        <p:cxnSp>
          <p:nvCxnSpPr>
            <p:cNvPr id="31" name="Straight Connector 30"/>
            <p:cNvCxnSpPr/>
            <p:nvPr/>
          </p:nvCxnSpPr>
          <p:spPr>
            <a:xfrm flipV="1">
              <a:off x="2251532" y="3124024"/>
              <a:ext cx="0" cy="1411894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4958822" y="4645027"/>
              <a:ext cx="1647182" cy="15125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5364660" y="4310452"/>
              <a:ext cx="0" cy="334575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671697" y="4067438"/>
              <a:ext cx="491627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878391" y="5619342"/>
              <a:ext cx="3807635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4671697" y="4067438"/>
              <a:ext cx="14329" cy="1551904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360471" y="4017941"/>
              <a:ext cx="773072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747007" y="4023594"/>
              <a:ext cx="0" cy="1144068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6747007" y="5167662"/>
              <a:ext cx="438638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5715217" y="1680046"/>
              <a:ext cx="2390205" cy="1530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15217" y="2288375"/>
              <a:ext cx="2390205" cy="922184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26245" y="1813559"/>
              <a:ext cx="947804" cy="296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Diesel Fuel</a:t>
              </a:r>
              <a:endParaRPr lang="en-US" sz="700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1047284" y="4682489"/>
              <a:ext cx="0" cy="629138"/>
            </a:xfrm>
            <a:prstGeom prst="line">
              <a:avLst/>
            </a:prstGeom>
            <a:ln w="5715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V="1">
              <a:off x="7715789" y="3210560"/>
              <a:ext cx="0" cy="674076"/>
            </a:xfrm>
            <a:prstGeom prst="line">
              <a:avLst/>
            </a:prstGeom>
            <a:ln w="57150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7715789" y="4682489"/>
              <a:ext cx="0" cy="337038"/>
            </a:xfrm>
            <a:prstGeom prst="line">
              <a:avLst/>
            </a:prstGeom>
            <a:ln w="57150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45"/>
            <p:cNvSpPr/>
            <p:nvPr/>
          </p:nvSpPr>
          <p:spPr>
            <a:xfrm>
              <a:off x="2906722" y="2896075"/>
              <a:ext cx="184965" cy="58615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7" name="Rectangle 46"/>
            <p:cNvSpPr/>
            <p:nvPr/>
          </p:nvSpPr>
          <p:spPr>
            <a:xfrm rot="16200000" flipV="1">
              <a:off x="6929605" y="3556956"/>
              <a:ext cx="616378" cy="14318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8" name="Rectangle 47"/>
            <p:cNvSpPr/>
            <p:nvPr/>
          </p:nvSpPr>
          <p:spPr>
            <a:xfrm rot="16200000" flipV="1">
              <a:off x="6913080" y="4627128"/>
              <a:ext cx="726180" cy="12374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568056" y="1370687"/>
              <a:ext cx="177802" cy="212537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0" name="Block Arc 49"/>
            <p:cNvSpPr/>
            <p:nvPr/>
          </p:nvSpPr>
          <p:spPr>
            <a:xfrm>
              <a:off x="1979675" y="1058653"/>
              <a:ext cx="794564" cy="855785"/>
            </a:xfrm>
            <a:prstGeom prst="blockArc">
              <a:avLst>
                <a:gd name="adj1" fmla="val 15370951"/>
                <a:gd name="adj2" fmla="val 0"/>
                <a:gd name="adj3" fmla="val 25000"/>
              </a:avLst>
            </a:prstGeom>
            <a:solidFill>
              <a:srgbClr val="FFD266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808552" y="1680046"/>
              <a:ext cx="1545332" cy="296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Exhaust used for CO</a:t>
              </a:r>
              <a:r>
                <a:rPr lang="en-US" sz="700" baseline="-25000" dirty="0" smtClean="0"/>
                <a:t>2</a:t>
              </a:r>
              <a:endParaRPr lang="en-US" sz="700" baseline="-25000" dirty="0"/>
            </a:p>
          </p:txBody>
        </p:sp>
        <p:sp>
          <p:nvSpPr>
            <p:cNvPr id="52" name="Rectangle 51"/>
            <p:cNvSpPr/>
            <p:nvPr/>
          </p:nvSpPr>
          <p:spPr>
            <a:xfrm flipV="1">
              <a:off x="3026559" y="2896074"/>
              <a:ext cx="2578686" cy="1404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cxnSp>
          <p:nvCxnSpPr>
            <p:cNvPr id="53" name="Straight Connector 52"/>
            <p:cNvCxnSpPr/>
            <p:nvPr/>
          </p:nvCxnSpPr>
          <p:spPr>
            <a:xfrm flipH="1">
              <a:off x="2399520" y="2738588"/>
              <a:ext cx="1233247" cy="4693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5362055" y="2100057"/>
              <a:ext cx="1952" cy="1387298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Cloud Callout 54"/>
            <p:cNvSpPr/>
            <p:nvPr/>
          </p:nvSpPr>
          <p:spPr>
            <a:xfrm>
              <a:off x="441324" y="901765"/>
              <a:ext cx="440352" cy="33465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6" name="Cloud Callout 55"/>
            <p:cNvSpPr/>
            <p:nvPr/>
          </p:nvSpPr>
          <p:spPr>
            <a:xfrm>
              <a:off x="1041212" y="942615"/>
              <a:ext cx="367562" cy="29380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7" name="Cloud Callout 56"/>
            <p:cNvSpPr/>
            <p:nvPr/>
          </p:nvSpPr>
          <p:spPr>
            <a:xfrm>
              <a:off x="1540687" y="1051558"/>
              <a:ext cx="325641" cy="22310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8" name="Cloud Callout 57"/>
            <p:cNvSpPr/>
            <p:nvPr/>
          </p:nvSpPr>
          <p:spPr>
            <a:xfrm>
              <a:off x="1987916" y="1124865"/>
              <a:ext cx="195385" cy="111550"/>
            </a:xfrm>
            <a:prstGeom prst="cloudCallout">
              <a:avLst>
                <a:gd name="adj1" fmla="val 1346"/>
                <a:gd name="adj2" fmla="val 171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9" name="Rectangle 58"/>
            <p:cNvSpPr/>
            <p:nvPr/>
          </p:nvSpPr>
          <p:spPr>
            <a:xfrm rot="10800000" flipV="1">
              <a:off x="5527197" y="3303835"/>
              <a:ext cx="1759369" cy="12294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1" name="Rectangle 60"/>
            <p:cNvSpPr/>
            <p:nvPr/>
          </p:nvSpPr>
          <p:spPr>
            <a:xfrm rot="16200000" flipV="1">
              <a:off x="5271642" y="3086086"/>
              <a:ext cx="521605" cy="1456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909697" y="2445303"/>
              <a:ext cx="1267956" cy="905282"/>
            </a:xfrm>
            <a:prstGeom prst="rect">
              <a:avLst/>
            </a:prstGeom>
            <a:solidFill>
              <a:srgbClr val="FFD2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cxnSp>
          <p:nvCxnSpPr>
            <p:cNvPr id="63" name="Straight Connector 62"/>
            <p:cNvCxnSpPr/>
            <p:nvPr/>
          </p:nvCxnSpPr>
          <p:spPr>
            <a:xfrm flipH="1" flipV="1">
              <a:off x="3576005" y="2121342"/>
              <a:ext cx="1812690" cy="3408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130416" y="2611713"/>
              <a:ext cx="850447" cy="456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Particle Scrubber</a:t>
              </a:r>
              <a:endParaRPr lang="en-US" sz="700" dirty="0"/>
            </a:p>
          </p:txBody>
        </p:sp>
        <p:cxnSp>
          <p:nvCxnSpPr>
            <p:cNvPr id="65" name="Straight Connector 64"/>
            <p:cNvCxnSpPr/>
            <p:nvPr/>
          </p:nvCxnSpPr>
          <p:spPr>
            <a:xfrm flipV="1">
              <a:off x="3604386" y="2096372"/>
              <a:ext cx="3400" cy="656406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3803053" y="3696384"/>
              <a:ext cx="1007572" cy="2737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Supplemental</a:t>
              </a:r>
              <a:endParaRPr lang="en-US" sz="600" dirty="0"/>
            </a:p>
          </p:txBody>
        </p:sp>
      </p:grpSp>
      <p:sp>
        <p:nvSpPr>
          <p:cNvPr id="67" name="Rectangle 66"/>
          <p:cNvSpPr/>
          <p:nvPr/>
        </p:nvSpPr>
        <p:spPr>
          <a:xfrm>
            <a:off x="3364992" y="4160520"/>
            <a:ext cx="382156" cy="1452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68" name="TextBox 67"/>
          <p:cNvSpPr txBox="1"/>
          <p:nvPr/>
        </p:nvSpPr>
        <p:spPr>
          <a:xfrm>
            <a:off x="3276600" y="4114800"/>
            <a:ext cx="2103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.</a:t>
            </a:r>
            <a:endParaRPr lang="en-US" sz="800" dirty="0"/>
          </a:p>
        </p:txBody>
      </p:sp>
    </p:spTree>
    <p:extLst>
      <p:ext uri="{BB962C8B-B14F-4D97-AF65-F5344CB8AC3E}">
        <p14:creationId xmlns="" xmlns:p14="http://schemas.microsoft.com/office/powerpoint/2010/main" val="15589620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50443</TotalTime>
  <Words>67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1_Office Theme</vt:lpstr>
      <vt:lpstr>Office Theme</vt:lpstr>
      <vt:lpstr>Custom Design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shfa</dc:creator>
  <cp:lastModifiedBy>shfa</cp:lastModifiedBy>
  <cp:revision>7194</cp:revision>
  <dcterms:created xsi:type="dcterms:W3CDTF">2012-03-21T21:10:07Z</dcterms:created>
  <dcterms:modified xsi:type="dcterms:W3CDTF">2012-05-09T20:51:34Z</dcterms:modified>
</cp:coreProperties>
</file>