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697" r:id="rId2"/>
    <p:sldMasterId id="2147483685" r:id="rId3"/>
  </p:sldMasterIdLst>
  <p:notesMasterIdLst>
    <p:notesMasterId r:id="rId6"/>
  </p:notesMasterIdLst>
  <p:sldIdLst>
    <p:sldId id="322" r:id="rId4"/>
    <p:sldId id="32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3EF"/>
    <a:srgbClr val="D280B1"/>
    <a:srgbClr val="1A02AA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4" d="100"/>
          <a:sy n="174" d="100"/>
        </p:scale>
        <p:origin x="-6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AEC82-7C5C-4346-80ED-A05CE875115B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3C524-37DF-463D-A452-32DD46634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</a:t>
            </a:r>
            <a:r>
              <a:rPr lang="en-US" baseline="0" dirty="0" smtClean="0"/>
              <a:t> for </a:t>
            </a:r>
            <a:r>
              <a:rPr lang="en-US" baseline="0" dirty="0" err="1" smtClean="0"/>
              <a:t>xFOCE</a:t>
            </a:r>
            <a:r>
              <a:rPr lang="en-US" baseline="0" dirty="0" smtClean="0"/>
              <a:t> (should be explicit for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579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 generic Sch80 PVC, COTS pressure housing good to diver depths.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Flanges glued on with PVC cement,  Butyl or Neoprene 1/8" rubber discs for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seals, caps bolted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924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52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83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74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293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37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342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559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2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396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745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14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124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525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293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2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F03C-C585-4611-9A7C-215B2B929990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Supporting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96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19400" y="2514600"/>
            <a:ext cx="1752600" cy="259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1" y="2224450"/>
          <a:ext cx="2133600" cy="2949852"/>
        </p:xfrm>
        <a:graphic>
          <a:graphicData uri="http://schemas.openxmlformats.org/drawingml/2006/table">
            <a:tbl>
              <a:tblPr/>
              <a:tblGrid>
                <a:gridCol w="523471"/>
                <a:gridCol w="793992"/>
                <a:gridCol w="816137"/>
              </a:tblGrid>
              <a:tr h="487692">
                <a:tc>
                  <a:txBody>
                    <a:bodyPr/>
                    <a:lstStyle/>
                    <a:p>
                      <a:r>
                        <a:rPr lang="en-US" sz="800" dirty="0"/>
                        <a:t>Nominal Pipe Size</a:t>
                      </a:r>
                      <a:br>
                        <a:rPr lang="en-US" sz="800" dirty="0"/>
                      </a:br>
                      <a:r>
                        <a:rPr lang="en-US" sz="800" i="1" dirty="0"/>
                        <a:t>(inches)</a:t>
                      </a:r>
                      <a:endParaRPr lang="en-US" sz="8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40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80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509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289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413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270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378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221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312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166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243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225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173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819400" y="2514600"/>
          <a:ext cx="182880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Operating Temp (°F)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De-Rating 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Factor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0.31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438400" y="990600"/>
            <a:ext cx="324364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PVC - Polyvinyl Chloride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strong and rigid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resistant to a variety of acids and bases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maximum usable temperature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140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 (60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819400" y="28956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25146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00" y="5486400"/>
            <a:ext cx="55785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Operating Depth = 40 Meters (~131 ft.) </a:t>
            </a:r>
          </a:p>
          <a:p>
            <a:r>
              <a:rPr lang="en-US" dirty="0" smtClean="0"/>
              <a:t>Maximum Pressure = .444 x Depth (ft.) +14.7 psi </a:t>
            </a:r>
            <a:r>
              <a:rPr lang="en-US" dirty="0" smtClean="0">
                <a:sym typeface="Wingdings" pitchFamily="2" charset="2"/>
              </a:rPr>
              <a:t> 73 psi</a:t>
            </a:r>
          </a:p>
          <a:p>
            <a:r>
              <a:rPr lang="en-US" dirty="0" smtClean="0">
                <a:sym typeface="Wingdings" pitchFamily="2" charset="2"/>
              </a:rPr>
              <a:t>Factor of Safety = 2   Therefore 2 x 73 psi = ~</a:t>
            </a:r>
            <a:r>
              <a:rPr lang="en-US" b="1" u="sng" dirty="0" smtClean="0">
                <a:sym typeface="Wingdings" pitchFamily="2" charset="2"/>
              </a:rPr>
              <a:t>146 psi max.</a:t>
            </a:r>
            <a:endParaRPr lang="en-US" b="1" u="sng" dirty="0"/>
          </a:p>
        </p:txBody>
      </p:sp>
      <p:graphicFrame>
        <p:nvGraphicFramePr>
          <p:cNvPr id="1249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8651062"/>
              </p:ext>
            </p:extLst>
          </p:nvPr>
        </p:nvGraphicFramePr>
        <p:xfrm>
          <a:off x="4821071" y="3379507"/>
          <a:ext cx="2784723" cy="1802093"/>
        </p:xfrm>
        <a:graphic>
          <a:graphicData uri="http://schemas.openxmlformats.org/presentationml/2006/ole">
            <p:oleObj spid="_x0000_s1026" name="Acrobat Document" r:id="rId4" imgW="11658600" imgH="7543800" progId="AcroExch.Document.7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1335214" y="60215"/>
            <a:ext cx="5682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Low-cost Shallow Water Pressure Housing</a:t>
            </a:r>
            <a:endParaRPr lang="en-US" sz="2400" b="1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81000" y="28956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4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76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1000" y="3124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90600" y="1828800"/>
            <a:ext cx="752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PVC Pipe</a:t>
            </a:r>
            <a:endParaRPr lang="en-US" sz="1200" b="1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81000" y="3352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81000" y="3505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1000" y="3733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81000" y="3962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81000" y="4114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000" y="4343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" y="4572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81000" y="4724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1000" y="4953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66800" y="251460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1828800" y="2514600"/>
            <a:ext cx="4171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1981200" y="5257800"/>
            <a:ext cx="1771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heavy" dirty="0" smtClean="0"/>
              <a:t>Design Parameters</a:t>
            </a:r>
            <a:endParaRPr lang="en-US" sz="1600" b="1" u="heavy" dirty="0"/>
          </a:p>
        </p:txBody>
      </p:sp>
      <p:sp>
        <p:nvSpPr>
          <p:cNvPr id="48" name="Rounded Rectangle 47"/>
          <p:cNvSpPr/>
          <p:nvPr/>
        </p:nvSpPr>
        <p:spPr>
          <a:xfrm>
            <a:off x="304800" y="5334000"/>
            <a:ext cx="5486400" cy="12192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381000" y="2743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h80PVCflange-07may-js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73" t="21737" r="37357" b="30236"/>
          <a:stretch/>
        </p:blipFill>
        <p:spPr>
          <a:xfrm>
            <a:off x="6342093" y="845216"/>
            <a:ext cx="2527402" cy="254356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058615" y="852100"/>
            <a:ext cx="1846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Van-Stone / Socket Flange</a:t>
            </a:r>
            <a:endParaRPr lang="en-US" sz="1200" b="1" dirty="0"/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7175735" y="1109181"/>
            <a:ext cx="596665" cy="3570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342093" y="2466201"/>
            <a:ext cx="752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PVC Pipe</a:t>
            </a:r>
            <a:endParaRPr lang="en-US" sz="1200" b="1" dirty="0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6787005" y="2224451"/>
            <a:ext cx="453732" cy="2901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117430" y="1551801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Cap</a:t>
            </a:r>
            <a:endParaRPr lang="en-US" sz="1200" b="1" dirty="0"/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8202460" y="1748787"/>
            <a:ext cx="176912" cy="7174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787005" y="3034099"/>
            <a:ext cx="6170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Gasket</a:t>
            </a:r>
            <a:endParaRPr lang="en-US" sz="1200" b="1" dirty="0"/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7318668" y="3034099"/>
            <a:ext cx="642918" cy="1516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08892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50445</TotalTime>
  <Words>185</Words>
  <Application>Microsoft Office PowerPoint</Application>
  <PresentationFormat>On-screen Show (4:3)</PresentationFormat>
  <Paragraphs>77</Paragraphs>
  <Slides>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1_Office Theme</vt:lpstr>
      <vt:lpstr>Office Theme</vt:lpstr>
      <vt:lpstr>Custom Design</vt:lpstr>
      <vt:lpstr>Acrobat Document</vt:lpstr>
      <vt:lpstr>Slide 1</vt:lpstr>
      <vt:lpstr>Slide 2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shfa</dc:creator>
  <cp:lastModifiedBy>shfa</cp:lastModifiedBy>
  <cp:revision>7195</cp:revision>
  <dcterms:created xsi:type="dcterms:W3CDTF">2012-03-21T21:10:07Z</dcterms:created>
  <dcterms:modified xsi:type="dcterms:W3CDTF">2012-05-10T22:43:03Z</dcterms:modified>
</cp:coreProperties>
</file>