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8" r:id="rId6"/>
    <p:sldId id="280" r:id="rId7"/>
    <p:sldId id="279" r:id="rId8"/>
    <p:sldId id="281" r:id="rId9"/>
    <p:sldId id="282" r:id="rId10"/>
    <p:sldId id="283" r:id="rId11"/>
    <p:sldId id="271" r:id="rId12"/>
    <p:sldId id="270" r:id="rId13"/>
    <p:sldId id="267" r:id="rId14"/>
    <p:sldId id="268" r:id="rId15"/>
    <p:sldId id="269" r:id="rId16"/>
    <p:sldId id="263" r:id="rId17"/>
    <p:sldId id="273" r:id="rId18"/>
    <p:sldId id="274" r:id="rId19"/>
    <p:sldId id="264" r:id="rId20"/>
    <p:sldId id="266" r:id="rId21"/>
    <p:sldId id="272" r:id="rId2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optimization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Optical methods of detection</a:t>
            </a:r>
          </a:p>
          <a:p>
            <a:pPr eaLnBrk="1" hangingPunct="1"/>
            <a:r>
              <a:rPr lang="en-US" dirty="0" smtClean="0"/>
              <a:t>Proxy to population composition</a:t>
            </a:r>
          </a:p>
          <a:p>
            <a:pPr lvl="1" eaLnBrk="1" hangingPunct="1"/>
            <a:r>
              <a:rPr lang="en-US" dirty="0" smtClean="0"/>
              <a:t>Size</a:t>
            </a:r>
          </a:p>
          <a:p>
            <a:pPr lvl="1" eaLnBrk="1" hangingPunct="1"/>
            <a:r>
              <a:rPr lang="en-US" dirty="0" smtClean="0"/>
              <a:t>Pigment</a:t>
            </a:r>
          </a:p>
          <a:p>
            <a:pPr eaLnBrk="1" hangingPunct="1"/>
            <a:r>
              <a:rPr lang="en-US" dirty="0" smtClean="0"/>
              <a:t>Fluorescence can be used with most methods by adding appropriate channel</a:t>
            </a:r>
          </a:p>
          <a:p>
            <a:pPr eaLnBrk="1" hangingPunct="1"/>
            <a:r>
              <a:rPr lang="en-US" dirty="0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Approach – what do we need? </a:t>
            </a:r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67581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Fluorescent imaging</a:t>
            </a:r>
            <a:endParaRPr lang="en-US" dirty="0" smtClean="0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054570" y="3024543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Filtering 25mm 0.2um</a:t>
            </a:r>
            <a:endParaRPr lang="en-US" sz="2000" dirty="0"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3104915"/>
            <a:ext cx="2289175" cy="163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2076450" y="1757393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053306" y="1357283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Sampling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053306" y="2176077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Fixing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2076450" y="258366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1054570" y="3852167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Counting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054570" y="4616950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Translating stage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1054570" y="5340850"/>
            <a:ext cx="2795589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Change objective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2076450" y="3424653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2070100" y="4258880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850159" y="4817005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4177036" y="4128422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848895" y="41284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2070100" y="5017060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850160" y="5525560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4378969" y="3975160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848893" y="3975160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1053306" y="6064750"/>
            <a:ext cx="279685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Entering spreadsheet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2076450" y="5740960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2667000" y="5740960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5876925" y="5232900"/>
            <a:ext cx="2289175" cy="707886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Spreadsheet sample?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5876925" y="2157503"/>
            <a:ext cx="2289175" cy="40011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Filtering photo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5876924" y="1417638"/>
            <a:ext cx="2289175" cy="40011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Rosette photo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excitation and fluorescence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5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</a:t>
            </a:r>
            <a:r>
              <a:rPr lang="en-US" dirty="0" err="1" smtClean="0"/>
              <a:t>filtes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scale and depth of field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35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exposure vs. </a:t>
            </a:r>
            <a:r>
              <a:rPr lang="en-US" dirty="0" err="1" smtClean="0"/>
              <a:t>throughtput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664</Words>
  <Application>Microsoft Office PowerPoint</Application>
  <PresentationFormat>On-screen Show (4:3)</PresentationFormat>
  <Paragraphs>167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Desktop testbed: goals</vt:lpstr>
      <vt:lpstr>Approach – what do we need? </vt:lpstr>
      <vt:lpstr>Key criteria</vt:lpstr>
      <vt:lpstr>Key criteria</vt:lpstr>
      <vt:lpstr>Fluorescent imaging</vt:lpstr>
      <vt:lpstr>Optics: excitation and fluorescence</vt:lpstr>
      <vt:lpstr>Optics: filtes</vt:lpstr>
      <vt:lpstr>Imaging: scale and depth of field</vt:lpstr>
      <vt:lpstr>Imaging: exposure vs. throughtput</vt:lpstr>
      <vt:lpstr>Optics: optimization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63</cp:revision>
  <dcterms:created xsi:type="dcterms:W3CDTF">2014-01-14T17:04:58Z</dcterms:created>
  <dcterms:modified xsi:type="dcterms:W3CDTF">2014-11-10T14:48:17Z</dcterms:modified>
</cp:coreProperties>
</file>