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8" r:id="rId2"/>
    <p:sldId id="261" r:id="rId3"/>
    <p:sldId id="262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15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B714EB-579C-4C26-9C40-64F451AA85F3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E4C5E0-7C8E-49CA-BAEB-C40AD3A657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53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78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  <a:p>
            <a:pPr eaLnBrk="1" hangingPunct="1">
              <a:spcBef>
                <a:spcPct val="0"/>
              </a:spcBef>
            </a:pPr>
            <a:r>
              <a:rPr lang="en-US" altLang="en-US" smtClean="0"/>
              <a:t>Would take about 2 years of 8 hour days to analyze the dataset manually</a:t>
            </a:r>
          </a:p>
          <a:p>
            <a:pPr eaLnBrk="1" hangingPunct="1">
              <a:spcBef>
                <a:spcPct val="0"/>
              </a:spcBef>
            </a:pPr>
            <a:endParaRPr lang="en-US" altLang="en-US" smtClean="0"/>
          </a:p>
          <a:p>
            <a:pPr eaLnBrk="1" hangingPunct="1">
              <a:spcBef>
                <a:spcPct val="0"/>
              </a:spcBef>
            </a:pPr>
            <a:r>
              <a:rPr lang="en-US" altLang="en-US" smtClean="0"/>
              <a:t>Probably largest fcm dataset available</a:t>
            </a:r>
          </a:p>
          <a:p>
            <a:pPr eaLnBrk="1" hangingPunct="1">
              <a:spcBef>
                <a:spcPct val="0"/>
              </a:spcBef>
            </a:pPr>
            <a:endParaRPr lang="en-US" altLang="en-US" smtClean="0"/>
          </a:p>
          <a:p>
            <a:pPr eaLnBrk="1" hangingPunct="1">
              <a:spcBef>
                <a:spcPct val="0"/>
              </a:spcBef>
            </a:pPr>
            <a:r>
              <a:rPr lang="en-US" altLang="en-US" smtClean="0"/>
              <a:t>Maybe combine this into spec sheet and use previous slide to motivate flowphyto</a:t>
            </a:r>
          </a:p>
          <a:p>
            <a:endParaRPr lang="en-US" altLang="en-US" smtClean="0"/>
          </a:p>
        </p:txBody>
      </p:sp>
      <p:sp>
        <p:nvSpPr>
          <p:cNvPr id="2478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6AC5BC50-B1A0-4B34-9538-3206B21C5EB7}" type="slidenum">
              <a:rPr lang="en-US" altLang="en-US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29922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78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  <a:p>
            <a:pPr eaLnBrk="1" hangingPunct="1">
              <a:spcBef>
                <a:spcPct val="0"/>
              </a:spcBef>
            </a:pPr>
            <a:r>
              <a:rPr lang="en-US" altLang="en-US" dirty="0" smtClean="0"/>
              <a:t>Would take about 2 years of 8 hour days to analyze the dataset manually</a:t>
            </a:r>
          </a:p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  <a:p>
            <a:pPr eaLnBrk="1" hangingPunct="1">
              <a:spcBef>
                <a:spcPct val="0"/>
              </a:spcBef>
            </a:pPr>
            <a:r>
              <a:rPr lang="en-US" altLang="en-US" dirty="0" smtClean="0"/>
              <a:t>Probably largest </a:t>
            </a:r>
            <a:r>
              <a:rPr lang="en-US" altLang="en-US" dirty="0" err="1" smtClean="0"/>
              <a:t>fcm</a:t>
            </a:r>
            <a:r>
              <a:rPr lang="en-US" altLang="en-US" dirty="0" smtClean="0"/>
              <a:t> dataset available</a:t>
            </a:r>
          </a:p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  <a:p>
            <a:pPr eaLnBrk="1" hangingPunct="1">
              <a:spcBef>
                <a:spcPct val="0"/>
              </a:spcBef>
            </a:pPr>
            <a:r>
              <a:rPr lang="en-US" altLang="en-US" dirty="0" smtClean="0"/>
              <a:t>Maybe combine this into spec sheet and use previous slide to motivate </a:t>
            </a:r>
            <a:r>
              <a:rPr lang="en-US" altLang="en-US" dirty="0" err="1" smtClean="0"/>
              <a:t>flowphyto</a:t>
            </a:r>
            <a:endParaRPr lang="en-US" altLang="en-US" dirty="0" smtClean="0"/>
          </a:p>
          <a:p>
            <a:endParaRPr lang="en-US" altLang="en-US" dirty="0" smtClean="0"/>
          </a:p>
        </p:txBody>
      </p:sp>
      <p:sp>
        <p:nvSpPr>
          <p:cNvPr id="2478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6AC5BC50-B1A0-4B34-9538-3206B21C5EB7}" type="slidenum">
              <a:rPr lang="en-US" altLang="en-US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9922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2C96-77EC-4559-B307-3DA18FB7A2B6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617EF-F0F1-44B9-869C-91F6C4791E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148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2C96-77EC-4559-B307-3DA18FB7A2B6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617EF-F0F1-44B9-869C-91F6C4791E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789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2C96-77EC-4559-B307-3DA18FB7A2B6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617EF-F0F1-44B9-869C-91F6C4791E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314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2C96-77EC-4559-B307-3DA18FB7A2B6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617EF-F0F1-44B9-869C-91F6C4791E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958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2C96-77EC-4559-B307-3DA18FB7A2B6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617EF-F0F1-44B9-869C-91F6C4791E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17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2C96-77EC-4559-B307-3DA18FB7A2B6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617EF-F0F1-44B9-869C-91F6C4791E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951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2C96-77EC-4559-B307-3DA18FB7A2B6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617EF-F0F1-44B9-869C-91F6C4791E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207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2C96-77EC-4559-B307-3DA18FB7A2B6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617EF-F0F1-44B9-869C-91F6C4791E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288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2C96-77EC-4559-B307-3DA18FB7A2B6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617EF-F0F1-44B9-869C-91F6C4791E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398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2C96-77EC-4559-B307-3DA18FB7A2B6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617EF-F0F1-44B9-869C-91F6C4791E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198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2C96-77EC-4559-B307-3DA18FB7A2B6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617EF-F0F1-44B9-869C-91F6C4791E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712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42C96-77EC-4559-B307-3DA18FB7A2B6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B617EF-F0F1-44B9-869C-91F6C4791E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335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Title 1"/>
          <p:cNvSpPr>
            <a:spLocks noGrp="1"/>
          </p:cNvSpPr>
          <p:nvPr>
            <p:ph type="title"/>
          </p:nvPr>
        </p:nvSpPr>
        <p:spPr>
          <a:xfrm>
            <a:off x="3366912" y="173214"/>
            <a:ext cx="4840111" cy="1325563"/>
          </a:xfrm>
        </p:spPr>
        <p:txBody>
          <a:bodyPr/>
          <a:lstStyle/>
          <a:p>
            <a:pPr eaLnBrk="1" hangingPunct="1"/>
            <a:r>
              <a:rPr lang="en-US" altLang="en-US" dirty="0" err="1" smtClean="0">
                <a:solidFill>
                  <a:srgbClr val="FFFF00"/>
                </a:solidFill>
              </a:rPr>
              <a:t>SeaFlow</a:t>
            </a:r>
            <a:r>
              <a:rPr lang="en-US" altLang="en-US" dirty="0" smtClean="0">
                <a:solidFill>
                  <a:srgbClr val="FFFF00"/>
                </a:solidFill>
              </a:rPr>
              <a:t> &amp; </a:t>
            </a:r>
            <a:r>
              <a:rPr lang="en-US" altLang="en-US" dirty="0" err="1" smtClean="0">
                <a:solidFill>
                  <a:srgbClr val="FFFF00"/>
                </a:solidFill>
              </a:rPr>
              <a:t>PipeCyte</a:t>
            </a:r>
            <a:endParaRPr lang="en-US" alt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2" y="1498778"/>
            <a:ext cx="6829338" cy="406926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844" y="1555930"/>
            <a:ext cx="4014043" cy="401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38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789" name="Picture 8" descr="pro_MBARI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570" y="142940"/>
            <a:ext cx="6634208" cy="2437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0888" y="142940"/>
            <a:ext cx="5070119" cy="6513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70" y="2705237"/>
            <a:ext cx="6634208" cy="3951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98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301" y="55995"/>
            <a:ext cx="4880272" cy="330809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290" y="55996"/>
            <a:ext cx="2968978" cy="33080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289" y="3524208"/>
            <a:ext cx="7980284" cy="3215259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169333" y="1271038"/>
            <a:ext cx="3774923" cy="3860799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FFFF00"/>
                </a:solidFill>
              </a:rPr>
              <a:t>Small</a:t>
            </a:r>
          </a:p>
          <a:p>
            <a:r>
              <a:rPr lang="en-US" sz="2400" dirty="0" smtClean="0">
                <a:solidFill>
                  <a:srgbClr val="FFFF00"/>
                </a:solidFill>
              </a:rPr>
              <a:t>Requires only seawater</a:t>
            </a:r>
          </a:p>
          <a:p>
            <a:r>
              <a:rPr lang="en-US" sz="2400" dirty="0" smtClean="0">
                <a:solidFill>
                  <a:srgbClr val="FFFF00"/>
                </a:solidFill>
              </a:rPr>
              <a:t>Sub </a:t>
            </a:r>
            <a:r>
              <a:rPr lang="en-US" sz="2400" dirty="0" smtClean="0">
                <a:solidFill>
                  <a:srgbClr val="FFFF00"/>
                </a:solidFill>
              </a:rPr>
              <a:t>40 </a:t>
            </a:r>
            <a:r>
              <a:rPr lang="en-US" sz="2400" dirty="0" smtClean="0">
                <a:solidFill>
                  <a:srgbClr val="FFFF00"/>
                </a:solidFill>
              </a:rPr>
              <a:t>watt (current)</a:t>
            </a:r>
          </a:p>
          <a:p>
            <a:r>
              <a:rPr lang="en-US" sz="2400" dirty="0" smtClean="0">
                <a:solidFill>
                  <a:srgbClr val="FFFF00"/>
                </a:solidFill>
              </a:rPr>
              <a:t>Sub 20 watt (target)</a:t>
            </a:r>
          </a:p>
          <a:p>
            <a:r>
              <a:rPr lang="en-US" sz="2400" dirty="0" smtClean="0">
                <a:solidFill>
                  <a:srgbClr val="FFFF00"/>
                </a:solidFill>
              </a:rPr>
              <a:t>~0.5-10 micron detection</a:t>
            </a:r>
          </a:p>
          <a:p>
            <a:r>
              <a:rPr lang="en-US" sz="2400" dirty="0" smtClean="0">
                <a:solidFill>
                  <a:srgbClr val="FFFF00"/>
                </a:solidFill>
              </a:rPr>
              <a:t>Simple onboard processing</a:t>
            </a:r>
          </a:p>
          <a:p>
            <a:r>
              <a:rPr lang="en-US" sz="2400" dirty="0" smtClean="0">
                <a:solidFill>
                  <a:srgbClr val="FFFF00"/>
                </a:solidFill>
              </a:rPr>
              <a:t>Counts AND growth rates</a:t>
            </a:r>
          </a:p>
          <a:p>
            <a:r>
              <a:rPr lang="en-US" sz="2400" dirty="0" smtClean="0">
                <a:solidFill>
                  <a:srgbClr val="FFFF00"/>
                </a:solidFill>
              </a:rPr>
              <a:t>No micro-fluidics!!!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69333" y="717883"/>
            <a:ext cx="1815089" cy="5531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>
                <a:solidFill>
                  <a:srgbClr val="FFFF00"/>
                </a:solidFill>
              </a:rPr>
              <a:t>Advantages:</a:t>
            </a:r>
            <a:endParaRPr lang="en-US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6950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101</Words>
  <Application>Microsoft Office PowerPoint</Application>
  <PresentationFormat>Custom</PresentationFormat>
  <Paragraphs>24</Paragraphs>
  <Slides>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SeaFlow &amp; PipeCyte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jarred</dc:creator>
  <cp:lastModifiedBy>Jarred</cp:lastModifiedBy>
  <cp:revision>8</cp:revision>
  <dcterms:created xsi:type="dcterms:W3CDTF">2016-05-30T19:57:51Z</dcterms:created>
  <dcterms:modified xsi:type="dcterms:W3CDTF">2016-06-01T04:34:12Z</dcterms:modified>
</cp:coreProperties>
</file>