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 snapToGrid="0" snapToObjects="1">
      <p:cViewPr varScale="1">
        <p:scale>
          <a:sx n="102" d="100"/>
          <a:sy n="102" d="100"/>
        </p:scale>
        <p:origin x="4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321FF-DD76-7C49-898F-91C806B29032}" type="datetimeFigureOut">
              <a:rPr lang="en-US" smtClean="0"/>
              <a:t>6/1/16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8893D-C51E-7947-A409-6E7A05385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6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78893D-C51E-7947-A409-6E7A053854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92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6/1/16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dirty="0" err="1" smtClean="0"/>
              <a:t>μPeek</a:t>
            </a:r>
            <a:r>
              <a:rPr lang="en-US" b="0" dirty="0" smtClean="0"/>
              <a:t>: </a:t>
            </a:r>
            <a:br>
              <a:rPr lang="en-US" b="0" dirty="0" smtClean="0"/>
            </a:br>
            <a:r>
              <a:rPr lang="en-US" b="0" dirty="0" smtClean="0"/>
              <a:t>A </a:t>
            </a:r>
            <a:r>
              <a:rPr lang="en-US" b="0" dirty="0" err="1" smtClean="0"/>
              <a:t>bluetooth</a:t>
            </a:r>
            <a:r>
              <a:rPr lang="en-US" b="0" dirty="0" smtClean="0"/>
              <a:t> connected cellphone microscope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Scrona</a:t>
            </a:r>
            <a:r>
              <a:rPr lang="en-US" dirty="0"/>
              <a:t> </a:t>
            </a:r>
            <a:r>
              <a:rPr lang="en-US" dirty="0" smtClean="0"/>
              <a:t>AG, Zurich, Switzerland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059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Advantages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342367"/>
            <a:ext cx="3765814" cy="4515633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smtClean="0"/>
              <a:t>Compact</a:t>
            </a:r>
          </a:p>
          <a:p>
            <a:r>
              <a:rPr lang="en-US" sz="2200" dirty="0" smtClean="0"/>
              <a:t>Low power</a:t>
            </a:r>
          </a:p>
          <a:p>
            <a:r>
              <a:rPr lang="en-US" sz="2200" dirty="0" smtClean="0"/>
              <a:t>Software controlled</a:t>
            </a:r>
          </a:p>
          <a:p>
            <a:r>
              <a:rPr lang="en-US" sz="2200" dirty="0" smtClean="0"/>
              <a:t>Illumination options</a:t>
            </a:r>
          </a:p>
          <a:p>
            <a:r>
              <a:rPr lang="en-US" sz="2200" dirty="0" smtClean="0"/>
              <a:t>Phone-based camera </a:t>
            </a:r>
            <a:br>
              <a:rPr lang="en-US" sz="2200" dirty="0" smtClean="0"/>
            </a:br>
            <a:r>
              <a:rPr lang="en-US" sz="2200" dirty="0" smtClean="0"/>
              <a:t>and/or video capture</a:t>
            </a:r>
          </a:p>
          <a:p>
            <a:r>
              <a:rPr lang="en-US" sz="2200" dirty="0" smtClean="0"/>
              <a:t>communications</a:t>
            </a:r>
          </a:p>
          <a:p>
            <a:r>
              <a:rPr lang="en-US" sz="2200" dirty="0" smtClean="0"/>
              <a:t>Opportunity to influence</a:t>
            </a:r>
          </a:p>
          <a:p>
            <a:pPr lvl="1"/>
            <a:r>
              <a:rPr lang="en-US" sz="1900" dirty="0" smtClean="0"/>
              <a:t>Optics</a:t>
            </a:r>
          </a:p>
          <a:p>
            <a:pPr lvl="1"/>
            <a:r>
              <a:rPr lang="en-US" sz="1900" dirty="0" smtClean="0"/>
              <a:t>Illumination</a:t>
            </a:r>
          </a:p>
          <a:p>
            <a:pPr lvl="1"/>
            <a:r>
              <a:rPr lang="en-US" sz="1900" dirty="0" smtClean="0"/>
              <a:t>Software API</a:t>
            </a:r>
          </a:p>
          <a:p>
            <a:r>
              <a:rPr lang="en-US" sz="2200" dirty="0" smtClean="0"/>
              <a:t>Low cost</a:t>
            </a:r>
          </a:p>
          <a:p>
            <a:pPr lvl="1"/>
            <a:endParaRPr lang="en-US" sz="1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110" y="2573015"/>
            <a:ext cx="7633208" cy="4203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555" y="-306518"/>
            <a:ext cx="5314971" cy="317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4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62"/>
            <a:ext cx="5431228" cy="29686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0430"/>
            <a:ext cx="5399532" cy="34175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479786"/>
            <a:ext cx="3200400" cy="23878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366" y="4523972"/>
            <a:ext cx="3200400" cy="2299447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" t="5397" b="5031"/>
          <a:stretch/>
        </p:blipFill>
        <p:spPr>
          <a:xfrm>
            <a:off x="5399532" y="0"/>
            <a:ext cx="6792468" cy="4573411"/>
          </a:xfrm>
        </p:spPr>
      </p:pic>
    </p:spTree>
    <p:extLst>
      <p:ext uri="{BB962C8B-B14F-4D97-AF65-F5344CB8AC3E}">
        <p14:creationId xmlns:p14="http://schemas.microsoft.com/office/powerpoint/2010/main" val="119101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</a:t>
            </a:r>
            <a:r>
              <a:rPr lang="en-US" dirty="0" smtClean="0">
                <a:solidFill>
                  <a:srgbClr val="C00000"/>
                </a:solidFill>
              </a:rPr>
              <a:t>Limitations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18712" y="2222287"/>
            <a:ext cx="6195863" cy="463571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New product (not yet in production ~60-90 days out)</a:t>
            </a:r>
          </a:p>
          <a:p>
            <a:r>
              <a:rPr lang="en-US" sz="2000" dirty="0" smtClean="0"/>
              <a:t>Designed with a different market in mind (how adaptable?)</a:t>
            </a:r>
          </a:p>
          <a:p>
            <a:r>
              <a:rPr lang="en-US" sz="2000" dirty="0" smtClean="0"/>
              <a:t>No automated sample handling </a:t>
            </a:r>
            <a:br>
              <a:rPr lang="en-US" sz="2000" dirty="0" smtClean="0"/>
            </a:br>
            <a:r>
              <a:rPr lang="en-US" sz="2000" dirty="0" smtClean="0"/>
              <a:t>in current design 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29" y="3441003"/>
            <a:ext cx="5314971" cy="3172738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3"/>
          <a:stretch/>
        </p:blipFill>
        <p:spPr>
          <a:xfrm>
            <a:off x="7546121" y="594896"/>
            <a:ext cx="3835877" cy="2983935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53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38</TotalTime>
  <Words>49</Words>
  <Application>Microsoft Macintosh PowerPoint</Application>
  <PresentationFormat>Widescreen</PresentationFormat>
  <Paragraphs>19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2</vt:lpstr>
      <vt:lpstr>Quotable</vt:lpstr>
      <vt:lpstr>μPeek:  A bluetooth connected cellphone microscope</vt:lpstr>
      <vt:lpstr>Perceived Advantages</vt:lpstr>
      <vt:lpstr>PowerPoint Presentation</vt:lpstr>
      <vt:lpstr>Perceived Limitations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μPeek:  A bluetooth connected cellphone microscope</dc:title>
  <dc:creator>Steve Steinberg</dc:creator>
  <cp:lastModifiedBy>Steve Steinberg</cp:lastModifiedBy>
  <cp:revision>9</cp:revision>
  <dcterms:created xsi:type="dcterms:W3CDTF">2016-06-01T01:31:57Z</dcterms:created>
  <dcterms:modified xsi:type="dcterms:W3CDTF">2016-06-01T16:23:14Z</dcterms:modified>
</cp:coreProperties>
</file>