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4" r:id="rId1"/>
  </p:sldMasterIdLst>
  <p:notesMasterIdLst>
    <p:notesMasterId r:id="rId11"/>
  </p:notesMasterIdLst>
  <p:sldIdLst>
    <p:sldId id="256" r:id="rId2"/>
    <p:sldId id="292" r:id="rId3"/>
    <p:sldId id="294" r:id="rId4"/>
    <p:sldId id="297" r:id="rId5"/>
    <p:sldId id="295" r:id="rId6"/>
    <p:sldId id="298" r:id="rId7"/>
    <p:sldId id="299" r:id="rId8"/>
    <p:sldId id="296" r:id="rId9"/>
    <p:sldId id="293" r:id="rId10"/>
  </p:sldIdLst>
  <p:sldSz cx="9144000" cy="6858000" type="screen4x3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483" autoAdjust="0"/>
  </p:normalViewPr>
  <p:slideViewPr>
    <p:cSldViewPr showGuides="1">
      <p:cViewPr varScale="1">
        <p:scale>
          <a:sx n="77" d="100"/>
          <a:sy n="77" d="100"/>
        </p:scale>
        <p:origin x="-16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23C2D-20FC-46E1-A5DD-B7B49BDE0BA4}" type="datetimeFigureOut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59A55-A5E4-4F5C-8E91-ED7F2C4E25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0452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59A55-A5E4-4F5C-8E91-ED7F2C4E25A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2621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59A55-A5E4-4F5C-8E91-ED7F2C4E25A1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4915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2DBB3-9C9D-4DFE-87CE-9F7F10475696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68D28-2473-4704-B20B-2B9968045EDA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68CE-1F3A-4A4B-8C3E-373147EA2E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0CD5-62B9-4E68-A8BC-601123E8D613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68CE-1F3A-4A4B-8C3E-373147EA2E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タイトル、テキスト、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51911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4A0029-6C1A-4AD8-A7EB-A49A3B9537FF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123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7550281-8E5D-477A-AC88-25C9327859C7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18668CE-1F3A-4A4B-8C3E-373147EA2E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786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BDB39-EC84-4E23-A6E3-99BFD01E183B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A6C7D-E8D1-4321-A139-13AA44E64931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EC212-8F9D-4EED-A464-6C8BDA792618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68CE-1F3A-4A4B-8C3E-373147EA2E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9AD-29DB-4B25-B8A4-047000EEA64B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95B73-EAE6-4B43-83F2-C0CDA97B15A0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5950-9112-4625-9236-A5C135606F08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211D-3B18-4FDD-90A7-3125954DD476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68CE-1F3A-4A4B-8C3E-373147EA2E4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0E042-E75F-4132-A2A7-5E99379D47F7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68CE-1F3A-4A4B-8C3E-373147EA2E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963EC3F-469D-47C8-9FAE-0E0B150CDF25}" type="datetime1">
              <a:rPr kumimoji="1" lang="ja-JP" altLang="en-US" smtClean="0"/>
              <a:t>2016/5/31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18668CE-1F3A-4A4B-8C3E-373147EA2E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ja-JP" b="1" cap="none" dirty="0" smtClean="0">
                <a:latin typeface="+mn-lt"/>
                <a:ea typeface="HG丸ｺﾞｼｯｸM-PRO" panose="020F0600000000000000" pitchFamily="50" charset="-128"/>
              </a:rPr>
              <a:t>Underwater</a:t>
            </a:r>
            <a:r>
              <a:rPr lang="en-US" altLang="ja-JP" b="1" cap="none" dirty="0">
                <a:ea typeface="HG丸ｺﾞｼｯｸM-PRO" panose="020F0600000000000000" pitchFamily="50" charset="-128"/>
              </a:rPr>
              <a:t/>
            </a:r>
            <a:br>
              <a:rPr lang="en-US" altLang="ja-JP" b="1" cap="none" dirty="0">
                <a:ea typeface="HG丸ｺﾞｼｯｸM-PRO" panose="020F0600000000000000" pitchFamily="50" charset="-128"/>
              </a:rPr>
            </a:br>
            <a:r>
              <a:rPr lang="en-US" altLang="ja-JP" b="1" cap="none" dirty="0" smtClean="0">
                <a:ea typeface="HG丸ｺﾞｼｯｸM-PRO" panose="020F0600000000000000" pitchFamily="50" charset="-128"/>
              </a:rPr>
              <a:t>Atomic </a:t>
            </a:r>
            <a:r>
              <a:rPr lang="en-US" altLang="ja-JP" b="1" cap="none" dirty="0">
                <a:ea typeface="HG丸ｺﾞｼｯｸM-PRO" panose="020F0600000000000000" pitchFamily="50" charset="-128"/>
              </a:rPr>
              <a:t>Force </a:t>
            </a:r>
            <a:r>
              <a:rPr lang="en-US" altLang="ja-JP" b="1" cap="none" dirty="0" smtClean="0">
                <a:ea typeface="HG丸ｺﾞｼｯｸM-PRO" panose="020F0600000000000000" pitchFamily="50" charset="-128"/>
              </a:rPr>
              <a:t>Microscope</a:t>
            </a:r>
            <a:endParaRPr kumimoji="1" lang="ja-JP" altLang="en-US" cap="none" dirty="0">
              <a:ea typeface="HG丸ｺﾞｼｯｸM-PRO" panose="020F0600000000000000" pitchFamily="50" charset="-128"/>
            </a:endParaRPr>
          </a:p>
        </p:txBody>
      </p:sp>
      <p:sp>
        <p:nvSpPr>
          <p:cNvPr id="18" name="サブタイトル 17"/>
          <p:cNvSpPr>
            <a:spLocks noGrp="1"/>
          </p:cNvSpPr>
          <p:nvPr>
            <p:ph type="subTitle" idx="1"/>
          </p:nvPr>
        </p:nvSpPr>
        <p:spPr>
          <a:xfrm>
            <a:off x="1331640" y="350520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en-US" altLang="ja-JP" sz="3200" b="1" dirty="0" err="1" smtClean="0">
                <a:ea typeface="HG丸ｺﾞｼｯｸM-PRO" panose="020F0600000000000000" pitchFamily="50" charset="-128"/>
              </a:rPr>
              <a:t>Shuhei</a:t>
            </a:r>
            <a:r>
              <a:rPr lang="en-US" altLang="ja-JP" sz="3200" b="1" dirty="0" smtClean="0">
                <a:ea typeface="HG丸ｺﾞｼｯｸM-PRO" panose="020F0600000000000000" pitchFamily="50" charset="-128"/>
              </a:rPr>
              <a:t> Nishida and </a:t>
            </a:r>
            <a:r>
              <a:rPr lang="en-US" altLang="ja-JP" sz="3200" b="1" dirty="0" err="1" smtClean="0">
                <a:ea typeface="HG丸ｺﾞｼｯｸM-PRO" panose="020F0600000000000000" pitchFamily="50" charset="-128"/>
              </a:rPr>
              <a:t>Teruo</a:t>
            </a:r>
            <a:r>
              <a:rPr lang="en-US" altLang="ja-JP" sz="3200" b="1" dirty="0" smtClean="0">
                <a:ea typeface="HG丸ｺﾞｼｯｸM-PRO" panose="020F0600000000000000" pitchFamily="50" charset="-128"/>
              </a:rPr>
              <a:t> Fujii</a:t>
            </a:r>
          </a:p>
          <a:p>
            <a:pPr algn="ctr"/>
            <a:r>
              <a:rPr lang="en-US" altLang="ja-JP" sz="3200" b="1" dirty="0" smtClean="0">
                <a:ea typeface="HG丸ｺﾞｼｯｸM-PRO" panose="020F0600000000000000" pitchFamily="50" charset="-128"/>
              </a:rPr>
              <a:t>IIS</a:t>
            </a:r>
            <a:r>
              <a:rPr lang="en-US" altLang="ja-JP" sz="3200" b="1" dirty="0">
                <a:ea typeface="HG丸ｺﾞｼｯｸM-PRO" panose="020F0600000000000000" pitchFamily="50" charset="-128"/>
              </a:rPr>
              <a:t>, Univ. of Tokyo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24773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 smtClean="0"/>
              <a:t>AFM to UAFM</a:t>
            </a:r>
            <a:endParaRPr kumimoji="1" lang="ja-JP" altLang="en-US" b="1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484784"/>
            <a:ext cx="3016217" cy="2592287"/>
          </a:xfrm>
          <a:prstGeom prst="rect">
            <a:avLst/>
          </a:prstGeom>
          <a:noFill/>
          <a:ln/>
        </p:spPr>
      </p:pic>
      <p:pic>
        <p:nvPicPr>
          <p:cNvPr id="5" name="コンテンツ プレースホルダ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595" y="4147543"/>
            <a:ext cx="2593825" cy="2593825"/>
          </a:xfrm>
          <a:prstGeom prst="rect">
            <a:avLst/>
          </a:prstGeom>
        </p:spPr>
      </p:pic>
      <p:pic>
        <p:nvPicPr>
          <p:cNvPr id="6" name="コンテンツ プレースホルダ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835175"/>
            <a:ext cx="4680520" cy="3307033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7543"/>
            <a:ext cx="2584169" cy="2584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929975"/>
            <a:ext cx="2342520" cy="18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30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 smtClean="0"/>
              <a:t>Design</a:t>
            </a:r>
            <a:endParaRPr kumimoji="1" lang="ja-JP" altLang="en-US" b="1" dirty="0"/>
          </a:p>
        </p:txBody>
      </p:sp>
      <p:pic>
        <p:nvPicPr>
          <p:cNvPr id="8" name="コンテンツ プレースホルダー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22" y="1600200"/>
            <a:ext cx="7774756" cy="4876800"/>
          </a:xfrm>
        </p:spPr>
      </p:pic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161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9220" name="Picture 4" descr="D:\DCIM\100OLYMP\PC1703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39955"/>
            <a:ext cx="4025690" cy="301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snishida\Desktop\水曜懇話会\PC2404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025690" cy="301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D:\DCIM\100OLYMP\PC1803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855" y="3639955"/>
            <a:ext cx="4025690" cy="301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D:\DCIM\100OLYMP\PC24046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741" y="548679"/>
            <a:ext cx="4025690" cy="301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1259632" y="2195572"/>
            <a:ext cx="3015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Self-sensitive Cantilever</a:t>
            </a:r>
            <a:endParaRPr kumimoji="1" lang="ja-JP" altLang="en-US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5" name="直線矢印コネクタ 4"/>
          <p:cNvCxnSpPr/>
          <p:nvPr/>
        </p:nvCxnSpPr>
        <p:spPr>
          <a:xfrm flipH="1" flipV="1">
            <a:off x="2483768" y="1916832"/>
            <a:ext cx="288032" cy="288032"/>
          </a:xfrm>
          <a:prstGeom prst="straightConnector1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395536" y="3203684"/>
            <a:ext cx="2937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AFM </a:t>
            </a:r>
            <a:r>
              <a:rPr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Head (Top Cover)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716016" y="3212976"/>
            <a:ext cx="2350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AFM</a:t>
            </a:r>
            <a:r>
              <a:rPr lang="ja-JP" altLang="en-US" b="1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Head </a:t>
            </a:r>
            <a:r>
              <a:rPr kumimoji="1"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(Inside)</a:t>
            </a:r>
            <a:endParaRPr kumimoji="1" lang="ja-JP" altLang="en-US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 flipH="1" flipV="1">
            <a:off x="6876256" y="2357264"/>
            <a:ext cx="288032" cy="288032"/>
          </a:xfrm>
          <a:prstGeom prst="straightConnector1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6444208" y="2627620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Tube Scanner</a:t>
            </a:r>
            <a:endParaRPr kumimoji="1" lang="ja-JP" altLang="en-US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 flipH="1">
            <a:off x="6740624" y="1484784"/>
            <a:ext cx="495672" cy="535414"/>
          </a:xfrm>
          <a:prstGeom prst="straightConnector1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6228184" y="1187460"/>
            <a:ext cx="208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Membrane Filter</a:t>
            </a:r>
            <a:endParaRPr kumimoji="1" lang="ja-JP" altLang="en-US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95536" y="6340678"/>
            <a:ext cx="1978427" cy="369332"/>
          </a:xfrm>
          <a:prstGeom prst="rect">
            <a:avLst/>
          </a:prstGeom>
          <a:solidFill>
            <a:schemeClr val="bg1">
              <a:lumMod val="50000"/>
              <a:alpha val="5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AFM Controller</a:t>
            </a:r>
            <a:endParaRPr kumimoji="1" lang="ja-JP" altLang="en-US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716016" y="6309320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Software</a:t>
            </a:r>
            <a:endParaRPr kumimoji="1" lang="ja-JP" altLang="en-US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104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 smtClean="0"/>
              <a:t>Operation </a:t>
            </a:r>
            <a:r>
              <a:rPr kumimoji="1" lang="en-US" altLang="ja-JP" b="1" dirty="0" smtClean="0"/>
              <a:t>System</a:t>
            </a:r>
            <a:endParaRPr kumimoji="1" lang="ja-JP" altLang="en-US" b="1" dirty="0"/>
          </a:p>
        </p:txBody>
      </p:sp>
      <p:pic>
        <p:nvPicPr>
          <p:cNvPr id="6" name="コンテンツ プレースホルダー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9360"/>
            <a:ext cx="8229600" cy="4858480"/>
          </a:xfrm>
        </p:spPr>
      </p:pic>
    </p:spTree>
    <p:extLst>
      <p:ext uri="{BB962C8B-B14F-4D97-AF65-F5344CB8AC3E}">
        <p14:creationId xmlns:p14="http://schemas.microsoft.com/office/powerpoint/2010/main" val="43601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10242" name="Picture 2" descr="D:\DCIM\100OLYMP\PC2705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02" y="548680"/>
            <a:ext cx="4025690" cy="301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DCIM\100OLYMP\PC270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4025690" cy="301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DCIM\100OLYMP\PC2706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02" y="3645024"/>
            <a:ext cx="4025690" cy="301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:\DCIM\100OLYMP\PC2706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61047"/>
            <a:ext cx="4004324" cy="300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2987824" y="5194756"/>
            <a:ext cx="873957" cy="369332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Pump</a:t>
            </a:r>
            <a:endParaRPr kumimoji="1" lang="ja-JP" altLang="en-US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円/楕円 5"/>
          <p:cNvSpPr/>
          <p:nvPr/>
        </p:nvSpPr>
        <p:spPr>
          <a:xfrm>
            <a:off x="5076056" y="476672"/>
            <a:ext cx="2520280" cy="2520280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矢印コネクタ 7"/>
          <p:cNvCxnSpPr/>
          <p:nvPr/>
        </p:nvCxnSpPr>
        <p:spPr>
          <a:xfrm flipV="1">
            <a:off x="7236296" y="2058313"/>
            <a:ext cx="0" cy="1010647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6156176" y="3068960"/>
            <a:ext cx="1888659" cy="369332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10um </a:t>
            </a:r>
            <a:r>
              <a:rPr kumimoji="1" lang="en-US" altLang="ja-JP" b="1" dirty="0" err="1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Prefilter</a:t>
            </a:r>
            <a:endParaRPr kumimoji="1" lang="ja-JP" altLang="en-US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644008" y="6294958"/>
            <a:ext cx="2113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Operation Room</a:t>
            </a:r>
            <a:endParaRPr kumimoji="1" lang="ja-JP" altLang="en-US" b="1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207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90600"/>
          </a:xfrm>
        </p:spPr>
        <p:txBody>
          <a:bodyPr>
            <a:normAutofit/>
          </a:bodyPr>
          <a:lstStyle/>
          <a:p>
            <a:r>
              <a:rPr kumimoji="1" lang="en-US" altLang="ja-JP" sz="3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Approach and  Imaging in deep-sea</a:t>
            </a:r>
            <a:endParaRPr kumimoji="1" lang="ja-JP" altLang="en-US" sz="3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971600" y="5589240"/>
            <a:ext cx="4897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kumimoji="1" lang="en-US" altLang="ja-JP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1600m at Okinawa Trough</a:t>
            </a:r>
            <a:endParaRPr kumimoji="1" lang="ja-JP" altLang="en-US" sz="2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320480" cy="324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コンテンツ プレースホルダー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550" y="1625532"/>
            <a:ext cx="3957929" cy="388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9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8600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b="1" dirty="0" smtClean="0"/>
              <a:t>Scope</a:t>
            </a:r>
            <a:endParaRPr kumimoji="1" lang="ja-JP" altLang="en-US" b="1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881-DB79-4F68-B1A6-9BCB68576A49}" type="slidenum">
              <a:rPr kumimoji="1" lang="ja-JP" altLang="en-US" smtClean="0"/>
              <a:t>9</a:t>
            </a:fld>
            <a:endParaRPr kumimoji="1" lang="ja-JP" altLang="en-US"/>
          </a:p>
        </p:txBody>
      </p:sp>
      <p:cxnSp>
        <p:nvCxnSpPr>
          <p:cNvPr id="4" name="直線矢印コネクタ 3"/>
          <p:cNvCxnSpPr/>
          <p:nvPr/>
        </p:nvCxnSpPr>
        <p:spPr>
          <a:xfrm flipV="1">
            <a:off x="2411760" y="2420888"/>
            <a:ext cx="0" cy="35985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直線矢印コネクタ 4"/>
          <p:cNvCxnSpPr/>
          <p:nvPr/>
        </p:nvCxnSpPr>
        <p:spPr>
          <a:xfrm>
            <a:off x="2411760" y="6021288"/>
            <a:ext cx="54726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 rot="16200000">
            <a:off x="-652639" y="3956289"/>
            <a:ext cx="2105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/>
              <a:t>Complexity</a:t>
            </a:r>
            <a:endParaRPr kumimoji="1" lang="ja-JP" altLang="en-US" sz="3200" b="1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47300" y="3140968"/>
            <a:ext cx="1620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 smtClean="0"/>
              <a:t>Biological</a:t>
            </a:r>
            <a:endParaRPr kumimoji="1" lang="ja-JP" altLang="en-US" sz="2800" b="1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956376" y="5733256"/>
            <a:ext cx="1057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 smtClean="0"/>
              <a:t>Scale</a:t>
            </a:r>
            <a:endParaRPr kumimoji="1" lang="ja-JP" altLang="en-US" sz="3200" b="1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24245" y="4224430"/>
            <a:ext cx="1543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 smtClean="0"/>
              <a:t>Chemical</a:t>
            </a:r>
            <a:endParaRPr kumimoji="1" lang="ja-JP" altLang="en-US" sz="2800" b="1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893329" y="5220489"/>
            <a:ext cx="1374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/>
              <a:t>Physical</a:t>
            </a:r>
            <a:endParaRPr kumimoji="1" lang="ja-JP" altLang="en-US" sz="2800" b="1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880688" y="6165304"/>
            <a:ext cx="683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>
                <a:latin typeface="Symbol" panose="05050102010706020507" pitchFamily="18" charset="2"/>
              </a:rPr>
              <a:t>m</a:t>
            </a:r>
            <a:r>
              <a:rPr kumimoji="1" lang="en-US" altLang="ja-JP" sz="2800" b="1" dirty="0" smtClean="0"/>
              <a:t>m</a:t>
            </a:r>
            <a:endParaRPr kumimoji="1" lang="ja-JP" altLang="en-US" sz="2800" b="1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803841" y="6165304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/>
              <a:t>mm</a:t>
            </a:r>
            <a:endParaRPr kumimoji="1" lang="ja-JP" altLang="en-US" sz="2800" b="1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887676" y="6165304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/>
              <a:t>m</a:t>
            </a:r>
            <a:endParaRPr kumimoji="1" lang="ja-JP" altLang="en-US" sz="2800" b="1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652120" y="6165304"/>
            <a:ext cx="6495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/>
              <a:t>km</a:t>
            </a:r>
            <a:endParaRPr kumimoji="1" lang="ja-JP" altLang="en-US" sz="2800" b="1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372200" y="6165304"/>
            <a:ext cx="13805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/>
              <a:t>1000km</a:t>
            </a:r>
            <a:endParaRPr kumimoji="1" lang="ja-JP" altLang="en-US" sz="2800" b="1" dirty="0"/>
          </a:p>
        </p:txBody>
      </p:sp>
      <p:sp>
        <p:nvSpPr>
          <p:cNvPr id="27" name="円/楕円 26"/>
          <p:cNvSpPr/>
          <p:nvPr/>
        </p:nvSpPr>
        <p:spPr>
          <a:xfrm rot="19116338">
            <a:off x="3892209" y="2575131"/>
            <a:ext cx="683200" cy="373256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/>
        </p:nvSpPr>
        <p:spPr>
          <a:xfrm rot="16803792">
            <a:off x="5565845" y="3782706"/>
            <a:ext cx="683200" cy="314593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円/楕円 25"/>
          <p:cNvSpPr/>
          <p:nvPr/>
        </p:nvSpPr>
        <p:spPr>
          <a:xfrm>
            <a:off x="2880688" y="2924944"/>
            <a:ext cx="683200" cy="28187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216454" y="5124840"/>
            <a:ext cx="13819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/>
              <a:t>Acoustics</a:t>
            </a:r>
            <a:endParaRPr kumimoji="1" lang="ja-JP" altLang="en-US" sz="2400" b="1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724198" y="3113963"/>
            <a:ext cx="2639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/>
              <a:t>Micro Nano Sensor</a:t>
            </a:r>
            <a:endParaRPr kumimoji="1" lang="ja-JP" altLang="en-US" sz="2400" b="1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3851995" y="4103493"/>
            <a:ext cx="1440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/>
              <a:t>Photonics</a:t>
            </a:r>
            <a:endParaRPr kumimoji="1" lang="ja-JP" altLang="en-US" sz="2400" b="1" dirty="0"/>
          </a:p>
        </p:txBody>
      </p:sp>
      <p:pic>
        <p:nvPicPr>
          <p:cNvPr id="32" name="図 3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837" y="620688"/>
            <a:ext cx="1514635" cy="169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図 32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620688"/>
            <a:ext cx="2224008" cy="1680523"/>
          </a:xfrm>
          <a:prstGeom prst="rect">
            <a:avLst/>
          </a:prstGeom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694" y="620688"/>
            <a:ext cx="2431586" cy="1615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角丸四角形 34"/>
          <p:cNvSpPr/>
          <p:nvPr/>
        </p:nvSpPr>
        <p:spPr>
          <a:xfrm>
            <a:off x="5438488" y="3113962"/>
            <a:ext cx="2013832" cy="1220363"/>
          </a:xfrm>
          <a:prstGeom prst="roundRect">
            <a:avLst/>
          </a:prstGeom>
          <a:noFill/>
          <a:ln w="76200"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U ターン矢印 36"/>
          <p:cNvSpPr/>
          <p:nvPr/>
        </p:nvSpPr>
        <p:spPr>
          <a:xfrm>
            <a:off x="3131841" y="2636911"/>
            <a:ext cx="2520280" cy="477051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8494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クア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クラリティ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アクア</Template>
  <TotalTime>23712</TotalTime>
  <Words>77</Words>
  <Application>Microsoft Office PowerPoint</Application>
  <PresentationFormat>画面に合わせる (4:3)</PresentationFormat>
  <Paragraphs>41</Paragraphs>
  <Slides>9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0" baseType="lpstr">
      <vt:lpstr>アクア</vt:lpstr>
      <vt:lpstr>Underwater Atomic Force Microscope</vt:lpstr>
      <vt:lpstr>AFM to UAFM</vt:lpstr>
      <vt:lpstr>Design</vt:lpstr>
      <vt:lpstr>PowerPoint プレゼンテーション</vt:lpstr>
      <vt:lpstr>Operation System</vt:lpstr>
      <vt:lpstr>PowerPoint プレゼンテーション</vt:lpstr>
      <vt:lpstr>Approach and  Imaging in deep-sea</vt:lpstr>
      <vt:lpstr>PowerPoint プレゼンテーション</vt:lpstr>
      <vt:lpstr>Scope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Shuhei Nishida</dc:creator>
  <cp:lastModifiedBy>Shuhei Nishida</cp:lastModifiedBy>
  <cp:revision>98</cp:revision>
  <cp:lastPrinted>2015-03-11T01:43:00Z</cp:lastPrinted>
  <dcterms:created xsi:type="dcterms:W3CDTF">2015-02-27T08:41:35Z</dcterms:created>
  <dcterms:modified xsi:type="dcterms:W3CDTF">2016-06-01T17:57:02Z</dcterms:modified>
</cp:coreProperties>
</file>