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72" y="-117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52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28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56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13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57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77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0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549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850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89249-9FF3-445B-A770-195F2FAB6265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22E3B-8235-45F0-ABAE-C420F89F9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0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8" y="82261"/>
            <a:ext cx="8958943" cy="677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596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1</cp:revision>
  <dcterms:created xsi:type="dcterms:W3CDTF">2016-12-06T19:45:21Z</dcterms:created>
  <dcterms:modified xsi:type="dcterms:W3CDTF">2016-12-06T23:14:07Z</dcterms:modified>
</cp:coreProperties>
</file>