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461" y="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928BB-C0E4-488C-83BE-64BB7C478591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804E4-DD1A-41F7-A5D5-552C92A7C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419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928BB-C0E4-488C-83BE-64BB7C478591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804E4-DD1A-41F7-A5D5-552C92A7C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630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928BB-C0E4-488C-83BE-64BB7C478591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804E4-DD1A-41F7-A5D5-552C92A7C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474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928BB-C0E4-488C-83BE-64BB7C478591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804E4-DD1A-41F7-A5D5-552C92A7C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603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928BB-C0E4-488C-83BE-64BB7C478591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804E4-DD1A-41F7-A5D5-552C92A7C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468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928BB-C0E4-488C-83BE-64BB7C478591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804E4-DD1A-41F7-A5D5-552C92A7C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475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928BB-C0E4-488C-83BE-64BB7C478591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804E4-DD1A-41F7-A5D5-552C92A7C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671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928BB-C0E4-488C-83BE-64BB7C478591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804E4-DD1A-41F7-A5D5-552C92A7C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198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928BB-C0E4-488C-83BE-64BB7C478591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804E4-DD1A-41F7-A5D5-552C92A7C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306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928BB-C0E4-488C-83BE-64BB7C478591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804E4-DD1A-41F7-A5D5-552C92A7C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244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928BB-C0E4-488C-83BE-64BB7C478591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804E4-DD1A-41F7-A5D5-552C92A7C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838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928BB-C0E4-488C-83BE-64BB7C478591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0804E4-DD1A-41F7-A5D5-552C92A7C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930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75" t="23101" r="9531" b="17799"/>
          <a:stretch/>
        </p:blipFill>
        <p:spPr bwMode="auto">
          <a:xfrm>
            <a:off x="91441" y="990600"/>
            <a:ext cx="8915400" cy="4385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600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676400"/>
            <a:ext cx="9144000" cy="3062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856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" t="30750" r="16000" b="31450"/>
          <a:stretch/>
        </p:blipFill>
        <p:spPr bwMode="auto">
          <a:xfrm>
            <a:off x="0" y="1676400"/>
            <a:ext cx="9448800" cy="2976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523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2667000" y="2209800"/>
            <a:ext cx="1905000" cy="1828800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flipH="1" flipV="1">
            <a:off x="4495800" y="3733800"/>
            <a:ext cx="762000" cy="5334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942764" y="4343400"/>
            <a:ext cx="4191000" cy="181588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SET DIP SWITCH </a:t>
            </a:r>
            <a:r>
              <a:rPr lang="en-US" sz="2800" smtClean="0">
                <a:solidFill>
                  <a:schemeClr val="bg1"/>
                </a:solidFill>
              </a:rPr>
              <a:t>FOR 28 V OUTPUT </a:t>
            </a:r>
            <a:r>
              <a:rPr lang="en-US" sz="2800" dirty="0" smtClean="0">
                <a:solidFill>
                  <a:schemeClr val="bg1"/>
                </a:solidFill>
              </a:rPr>
              <a:t>ON HV PORT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SW1 (+4) = ON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SW2 (+20) = OFF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9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22</Words>
  <Application>Microsoft Office PowerPoint</Application>
  <PresentationFormat>On-screen Show (4:3)</PresentationFormat>
  <Paragraphs>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chma</dc:creator>
  <cp:lastModifiedBy>Mark Chaffey</cp:lastModifiedBy>
  <cp:revision>11</cp:revision>
  <dcterms:created xsi:type="dcterms:W3CDTF">2016-11-30T20:41:52Z</dcterms:created>
  <dcterms:modified xsi:type="dcterms:W3CDTF">2017-08-08T00:02:18Z</dcterms:modified>
</cp:coreProperties>
</file>