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51206400" cy="44348400"/>
  <p:notesSz cx="6858000" cy="9144000"/>
  <p:defaultTextStyle>
    <a:defPPr>
      <a:defRPr lang="en-US"/>
    </a:defPPr>
    <a:lvl1pPr marL="0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1pPr>
    <a:lvl2pPr marL="3412632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2pPr>
    <a:lvl3pPr marL="6825264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3pPr>
    <a:lvl4pPr marL="10237897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4pPr>
    <a:lvl5pPr marL="13650529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5pPr>
    <a:lvl6pPr marL="17063161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6pPr>
    <a:lvl7pPr marL="20475793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7pPr>
    <a:lvl8pPr marL="23888426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8pPr>
    <a:lvl9pPr marL="27301058" algn="l" defTabSz="6825264" rtl="0" eaLnBrk="1" latinLnBrk="0" hangingPunct="1">
      <a:defRPr sz="134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68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" d="100"/>
          <a:sy n="19" d="100"/>
        </p:scale>
        <p:origin x="1166" y="230"/>
      </p:cViewPr>
      <p:guideLst>
        <p:guide orient="horz" pos="13968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3776753"/>
            <a:ext cx="43525440" cy="95061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5130760"/>
            <a:ext cx="35844480" cy="11333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8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5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0" y="1775995"/>
            <a:ext cx="11521440" cy="3783986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60320" y="1775995"/>
            <a:ext cx="33710880" cy="378398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5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4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5" y="28497962"/>
            <a:ext cx="43525440" cy="8808085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5" y="18796753"/>
            <a:ext cx="43525440" cy="9701216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05732" indent="0">
              <a:buNone/>
              <a:defRPr sz="810">
                <a:solidFill>
                  <a:schemeClr val="tx1">
                    <a:tint val="75000"/>
                  </a:schemeClr>
                </a:solidFill>
              </a:defRPr>
            </a:lvl2pPr>
            <a:lvl3pPr marL="411464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3pPr>
            <a:lvl4pPr marL="617195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8229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1028659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23439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44012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645854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9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60320" y="10347971"/>
            <a:ext cx="22616160" cy="29267892"/>
          </a:xfrm>
        </p:spPr>
        <p:txBody>
          <a:bodyPr/>
          <a:lstStyle>
            <a:lvl1pPr>
              <a:defRPr sz="1260"/>
            </a:lvl1pPr>
            <a:lvl2pPr>
              <a:defRPr sz="1080"/>
            </a:lvl2pPr>
            <a:lvl3pPr>
              <a:defRPr sz="900"/>
            </a:lvl3pPr>
            <a:lvl4pPr>
              <a:defRPr sz="810"/>
            </a:lvl4pPr>
            <a:lvl5pPr>
              <a:defRPr sz="810"/>
            </a:lvl5pPr>
            <a:lvl6pPr>
              <a:defRPr sz="810"/>
            </a:lvl6pPr>
            <a:lvl7pPr>
              <a:defRPr sz="810"/>
            </a:lvl7pPr>
            <a:lvl8pPr>
              <a:defRPr sz="810"/>
            </a:lvl8pPr>
            <a:lvl9pPr>
              <a:defRPr sz="81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29920" y="10347971"/>
            <a:ext cx="22616160" cy="29267892"/>
          </a:xfrm>
        </p:spPr>
        <p:txBody>
          <a:bodyPr/>
          <a:lstStyle>
            <a:lvl1pPr>
              <a:defRPr sz="1260"/>
            </a:lvl1pPr>
            <a:lvl2pPr>
              <a:defRPr sz="1080"/>
            </a:lvl2pPr>
            <a:lvl3pPr>
              <a:defRPr sz="900"/>
            </a:lvl3pPr>
            <a:lvl4pPr>
              <a:defRPr sz="810"/>
            </a:lvl4pPr>
            <a:lvl5pPr>
              <a:defRPr sz="810"/>
            </a:lvl5pPr>
            <a:lvl6pPr>
              <a:defRPr sz="810"/>
            </a:lvl6pPr>
            <a:lvl7pPr>
              <a:defRPr sz="810"/>
            </a:lvl7pPr>
            <a:lvl8pPr>
              <a:defRPr sz="810"/>
            </a:lvl8pPr>
            <a:lvl9pPr>
              <a:defRPr sz="81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2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4" y="9927069"/>
            <a:ext cx="22625053" cy="4137125"/>
          </a:xfrm>
        </p:spPr>
        <p:txBody>
          <a:bodyPr anchor="b"/>
          <a:lstStyle>
            <a:lvl1pPr marL="0" indent="0">
              <a:buNone/>
              <a:defRPr sz="1080" b="1"/>
            </a:lvl1pPr>
            <a:lvl2pPr marL="205732" indent="0">
              <a:buNone/>
              <a:defRPr sz="900" b="1"/>
            </a:lvl2pPr>
            <a:lvl3pPr marL="411464" indent="0">
              <a:buNone/>
              <a:defRPr sz="810" b="1"/>
            </a:lvl3pPr>
            <a:lvl4pPr marL="617195" indent="0">
              <a:buNone/>
              <a:defRPr sz="720" b="1"/>
            </a:lvl4pPr>
            <a:lvl5pPr marL="822927" indent="0">
              <a:buNone/>
              <a:defRPr sz="720" b="1"/>
            </a:lvl5pPr>
            <a:lvl6pPr marL="1028659" indent="0">
              <a:buNone/>
              <a:defRPr sz="720" b="1"/>
            </a:lvl6pPr>
            <a:lvl7pPr marL="1234391" indent="0">
              <a:buNone/>
              <a:defRPr sz="720" b="1"/>
            </a:lvl7pPr>
            <a:lvl8pPr marL="1440122" indent="0">
              <a:buNone/>
              <a:defRPr sz="720" b="1"/>
            </a:lvl8pPr>
            <a:lvl9pPr marL="1645854" indent="0">
              <a:buNone/>
              <a:defRPr sz="7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4" y="14064194"/>
            <a:ext cx="22625053" cy="25551665"/>
          </a:xfrm>
        </p:spPr>
        <p:txBody>
          <a:bodyPr/>
          <a:lstStyle>
            <a:lvl1pPr>
              <a:defRPr sz="1080"/>
            </a:lvl1pPr>
            <a:lvl2pPr>
              <a:defRPr sz="900"/>
            </a:lvl2pPr>
            <a:lvl3pPr>
              <a:defRPr sz="810"/>
            </a:lvl3pPr>
            <a:lvl4pPr>
              <a:defRPr sz="720"/>
            </a:lvl4pPr>
            <a:lvl5pPr>
              <a:defRPr sz="720"/>
            </a:lvl5pPr>
            <a:lvl6pPr>
              <a:defRPr sz="720"/>
            </a:lvl6pPr>
            <a:lvl7pPr>
              <a:defRPr sz="720"/>
            </a:lvl7pPr>
            <a:lvl8pPr>
              <a:defRPr sz="720"/>
            </a:lvl8pPr>
            <a:lvl9pPr>
              <a:defRPr sz="7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68" y="9927069"/>
            <a:ext cx="22633938" cy="4137125"/>
          </a:xfrm>
        </p:spPr>
        <p:txBody>
          <a:bodyPr anchor="b"/>
          <a:lstStyle>
            <a:lvl1pPr marL="0" indent="0">
              <a:buNone/>
              <a:defRPr sz="1080" b="1"/>
            </a:lvl1pPr>
            <a:lvl2pPr marL="205732" indent="0">
              <a:buNone/>
              <a:defRPr sz="900" b="1"/>
            </a:lvl2pPr>
            <a:lvl3pPr marL="411464" indent="0">
              <a:buNone/>
              <a:defRPr sz="810" b="1"/>
            </a:lvl3pPr>
            <a:lvl4pPr marL="617195" indent="0">
              <a:buNone/>
              <a:defRPr sz="720" b="1"/>
            </a:lvl4pPr>
            <a:lvl5pPr marL="822927" indent="0">
              <a:buNone/>
              <a:defRPr sz="720" b="1"/>
            </a:lvl5pPr>
            <a:lvl6pPr marL="1028659" indent="0">
              <a:buNone/>
              <a:defRPr sz="720" b="1"/>
            </a:lvl6pPr>
            <a:lvl7pPr marL="1234391" indent="0">
              <a:buNone/>
              <a:defRPr sz="720" b="1"/>
            </a:lvl7pPr>
            <a:lvl8pPr marL="1440122" indent="0">
              <a:buNone/>
              <a:defRPr sz="720" b="1"/>
            </a:lvl8pPr>
            <a:lvl9pPr marL="1645854" indent="0">
              <a:buNone/>
              <a:defRPr sz="7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68" y="14064194"/>
            <a:ext cx="22633938" cy="25551665"/>
          </a:xfrm>
        </p:spPr>
        <p:txBody>
          <a:bodyPr/>
          <a:lstStyle>
            <a:lvl1pPr>
              <a:defRPr sz="1080"/>
            </a:lvl1pPr>
            <a:lvl2pPr>
              <a:defRPr sz="900"/>
            </a:lvl2pPr>
            <a:lvl3pPr>
              <a:defRPr sz="810"/>
            </a:lvl3pPr>
            <a:lvl4pPr>
              <a:defRPr sz="720"/>
            </a:lvl4pPr>
            <a:lvl5pPr>
              <a:defRPr sz="720"/>
            </a:lvl5pPr>
            <a:lvl6pPr>
              <a:defRPr sz="720"/>
            </a:lvl6pPr>
            <a:lvl7pPr>
              <a:defRPr sz="720"/>
            </a:lvl7pPr>
            <a:lvl8pPr>
              <a:defRPr sz="720"/>
            </a:lvl8pPr>
            <a:lvl9pPr>
              <a:defRPr sz="7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2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7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7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46" y="1765721"/>
            <a:ext cx="16846555" cy="7514590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302" y="1765728"/>
            <a:ext cx="28625804" cy="37850131"/>
          </a:xfrm>
        </p:spPr>
        <p:txBody>
          <a:bodyPr/>
          <a:lstStyle>
            <a:lvl1pPr>
              <a:defRPr sz="1440"/>
            </a:lvl1pPr>
            <a:lvl2pPr>
              <a:defRPr sz="1260"/>
            </a:lvl2pPr>
            <a:lvl3pPr>
              <a:defRPr sz="108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46" y="9280318"/>
            <a:ext cx="16846555" cy="30335541"/>
          </a:xfrm>
        </p:spPr>
        <p:txBody>
          <a:bodyPr/>
          <a:lstStyle>
            <a:lvl1pPr marL="0" indent="0">
              <a:buNone/>
              <a:defRPr sz="630"/>
            </a:lvl1pPr>
            <a:lvl2pPr marL="205732" indent="0">
              <a:buNone/>
              <a:defRPr sz="540"/>
            </a:lvl2pPr>
            <a:lvl3pPr marL="411464" indent="0">
              <a:buNone/>
              <a:defRPr sz="450"/>
            </a:lvl3pPr>
            <a:lvl4pPr marL="617195" indent="0">
              <a:buNone/>
              <a:defRPr sz="405"/>
            </a:lvl4pPr>
            <a:lvl5pPr marL="822927" indent="0">
              <a:buNone/>
              <a:defRPr sz="405"/>
            </a:lvl5pPr>
            <a:lvl6pPr marL="1028659" indent="0">
              <a:buNone/>
              <a:defRPr sz="405"/>
            </a:lvl6pPr>
            <a:lvl7pPr marL="1234391" indent="0">
              <a:buNone/>
              <a:defRPr sz="405"/>
            </a:lvl7pPr>
            <a:lvl8pPr marL="1440122" indent="0">
              <a:buNone/>
              <a:defRPr sz="405"/>
            </a:lvl8pPr>
            <a:lvl9pPr marL="1645854" indent="0">
              <a:buNone/>
              <a:defRPr sz="40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4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3" y="31043880"/>
            <a:ext cx="30723840" cy="3664914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3" y="3962614"/>
            <a:ext cx="30723840" cy="26609040"/>
          </a:xfrm>
        </p:spPr>
        <p:txBody>
          <a:bodyPr/>
          <a:lstStyle>
            <a:lvl1pPr marL="0" indent="0">
              <a:buNone/>
              <a:defRPr sz="1440"/>
            </a:lvl1pPr>
            <a:lvl2pPr marL="205732" indent="0">
              <a:buNone/>
              <a:defRPr sz="1260"/>
            </a:lvl2pPr>
            <a:lvl3pPr marL="411464" indent="0">
              <a:buNone/>
              <a:defRPr sz="1080"/>
            </a:lvl3pPr>
            <a:lvl4pPr marL="617195" indent="0">
              <a:buNone/>
              <a:defRPr sz="900"/>
            </a:lvl4pPr>
            <a:lvl5pPr marL="822927" indent="0">
              <a:buNone/>
              <a:defRPr sz="900"/>
            </a:lvl5pPr>
            <a:lvl6pPr marL="1028659" indent="0">
              <a:buNone/>
              <a:defRPr sz="900"/>
            </a:lvl6pPr>
            <a:lvl7pPr marL="1234391" indent="0">
              <a:buNone/>
              <a:defRPr sz="900"/>
            </a:lvl7pPr>
            <a:lvl8pPr marL="1440122" indent="0">
              <a:buNone/>
              <a:defRPr sz="900"/>
            </a:lvl8pPr>
            <a:lvl9pPr marL="1645854" indent="0">
              <a:buNone/>
              <a:defRPr sz="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3" y="34708786"/>
            <a:ext cx="30723840" cy="5204781"/>
          </a:xfrm>
        </p:spPr>
        <p:txBody>
          <a:bodyPr/>
          <a:lstStyle>
            <a:lvl1pPr marL="0" indent="0">
              <a:buNone/>
              <a:defRPr sz="630"/>
            </a:lvl1pPr>
            <a:lvl2pPr marL="205732" indent="0">
              <a:buNone/>
              <a:defRPr sz="540"/>
            </a:lvl2pPr>
            <a:lvl3pPr marL="411464" indent="0">
              <a:buNone/>
              <a:defRPr sz="450"/>
            </a:lvl3pPr>
            <a:lvl4pPr marL="617195" indent="0">
              <a:buNone/>
              <a:defRPr sz="405"/>
            </a:lvl4pPr>
            <a:lvl5pPr marL="822927" indent="0">
              <a:buNone/>
              <a:defRPr sz="405"/>
            </a:lvl5pPr>
            <a:lvl6pPr marL="1028659" indent="0">
              <a:buNone/>
              <a:defRPr sz="405"/>
            </a:lvl6pPr>
            <a:lvl7pPr marL="1234391" indent="0">
              <a:buNone/>
              <a:defRPr sz="405"/>
            </a:lvl7pPr>
            <a:lvl8pPr marL="1440122" indent="0">
              <a:buNone/>
              <a:defRPr sz="405"/>
            </a:lvl8pPr>
            <a:lvl9pPr marL="1645854" indent="0">
              <a:buNone/>
              <a:defRPr sz="40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8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775995"/>
            <a:ext cx="46085760" cy="7391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10347971"/>
            <a:ext cx="46085760" cy="2926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41104407"/>
            <a:ext cx="11948160" cy="23611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D969D-6B37-4EE4-8CED-05A44EC93B1E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41104407"/>
            <a:ext cx="16215360" cy="23611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41104407"/>
            <a:ext cx="11948160" cy="23611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DEE3-597B-4282-8721-A76A5F9E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1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64" rtl="0" eaLnBrk="1" latinLnBrk="0" hangingPunct="1">
        <a:spcBef>
          <a:spcPct val="0"/>
        </a:spcBef>
        <a:buNone/>
        <a:defRPr sz="19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299" indent="-154299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34314" indent="-128583" algn="l" defTabSz="411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514329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720061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5793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25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257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42988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20" indent="-102866" algn="l" defTabSz="411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1pPr>
      <a:lvl2pPr marL="205732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2pPr>
      <a:lvl3pPr marL="411464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3pPr>
      <a:lvl4pPr marL="617195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4pPr>
      <a:lvl5pPr marL="822927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5pPr>
      <a:lvl6pPr marL="1028659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6pPr>
      <a:lvl7pPr marL="1234391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22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8pPr>
      <a:lvl9pPr marL="1645854" algn="l" defTabSz="411464" rtl="0" eaLnBrk="1" latinLnBrk="0" hangingPunct="1">
        <a:defRPr sz="8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8680" y="20679728"/>
            <a:ext cx="3768328" cy="299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05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3023" y="20699730"/>
            <a:ext cx="3152537" cy="291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88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2892"/>
          <a:stretch/>
        </p:blipFill>
        <p:spPr>
          <a:xfrm>
            <a:off x="457200" y="457200"/>
            <a:ext cx="50676230" cy="4456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0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Mark Chaffey</cp:lastModifiedBy>
  <cp:revision>10</cp:revision>
  <dcterms:created xsi:type="dcterms:W3CDTF">2017-02-08T23:12:33Z</dcterms:created>
  <dcterms:modified xsi:type="dcterms:W3CDTF">2017-05-03T00:42:02Z</dcterms:modified>
</cp:coreProperties>
</file>