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-140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8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2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11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7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8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1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9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60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99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2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98664-AB4C-4B81-BE18-6CFCA21F284E}" type="datetimeFigureOut">
              <a:rPr lang="en-US" smtClean="0"/>
              <a:t>10/31/2016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E12D8-8779-45D3-8695-85CA3628F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8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Omni and Directional Transducer Beam Patterns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t="1460" r="8267" b="2364"/>
          <a:stretch/>
        </p:blipFill>
        <p:spPr bwMode="auto">
          <a:xfrm>
            <a:off x="518440" y="1744653"/>
            <a:ext cx="3977360" cy="30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7" t="1569" r="10953" b="1778"/>
          <a:stretch/>
        </p:blipFill>
        <p:spPr bwMode="auto">
          <a:xfrm>
            <a:off x="4543593" y="1744651"/>
            <a:ext cx="3929786" cy="30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0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Omni and Directional Transducer Beam Patterns</vt:lpstr>
    </vt:vector>
  </TitlesOfParts>
  <Company>MBARI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chma</dc:creator>
  <cp:lastModifiedBy>chma</cp:lastModifiedBy>
  <cp:revision>2</cp:revision>
  <dcterms:created xsi:type="dcterms:W3CDTF">2016-10-31T20:39:26Z</dcterms:created>
  <dcterms:modified xsi:type="dcterms:W3CDTF">2016-10-31T20:51:24Z</dcterms:modified>
</cp:coreProperties>
</file>