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4" r:id="rId1"/>
    <p:sldMasterId id="2147483694" r:id="rId2"/>
  </p:sldMasterIdLst>
  <p:notesMasterIdLst>
    <p:notesMasterId r:id="rId36"/>
  </p:notesMasterIdLst>
  <p:handoutMasterIdLst>
    <p:handoutMasterId r:id="rId37"/>
  </p:handoutMasterIdLst>
  <p:sldIdLst>
    <p:sldId id="262" r:id="rId3"/>
    <p:sldId id="264" r:id="rId4"/>
    <p:sldId id="263" r:id="rId5"/>
    <p:sldId id="281" r:id="rId6"/>
    <p:sldId id="282" r:id="rId7"/>
    <p:sldId id="286" r:id="rId8"/>
    <p:sldId id="287" r:id="rId9"/>
    <p:sldId id="288" r:id="rId10"/>
    <p:sldId id="266" r:id="rId11"/>
    <p:sldId id="291" r:id="rId12"/>
    <p:sldId id="265" r:id="rId13"/>
    <p:sldId id="269" r:id="rId14"/>
    <p:sldId id="268" r:id="rId15"/>
    <p:sldId id="270" r:id="rId16"/>
    <p:sldId id="271" r:id="rId17"/>
    <p:sldId id="272" r:id="rId18"/>
    <p:sldId id="273" r:id="rId19"/>
    <p:sldId id="274" r:id="rId20"/>
    <p:sldId id="275" r:id="rId21"/>
    <p:sldId id="276" r:id="rId22"/>
    <p:sldId id="277" r:id="rId23"/>
    <p:sldId id="278" r:id="rId24"/>
    <p:sldId id="279" r:id="rId25"/>
    <p:sldId id="290" r:id="rId26"/>
    <p:sldId id="292" r:id="rId27"/>
    <p:sldId id="295" r:id="rId28"/>
    <p:sldId id="296" r:id="rId29"/>
    <p:sldId id="284" r:id="rId30"/>
    <p:sldId id="289" r:id="rId31"/>
    <p:sldId id="285" r:id="rId32"/>
    <p:sldId id="294" r:id="rId33"/>
    <p:sldId id="283" r:id="rId34"/>
    <p:sldId id="293" r:id="rId35"/>
  </p:sldIdLst>
  <p:sldSz cx="9144000" cy="5143500" type="screen16x9"/>
  <p:notesSz cx="6858000" cy="9144000"/>
  <p:defaultTextStyle>
    <a:defPPr>
      <a:defRPr lang="en-US"/>
    </a:defPPr>
    <a:lvl1pPr marL="0" algn="l" defTabSz="685891" rtl="0" eaLnBrk="1" latinLnBrk="0" hangingPunct="1">
      <a:defRPr sz="1400" kern="1200">
        <a:solidFill>
          <a:schemeClr val="tx1"/>
        </a:solidFill>
        <a:latin typeface="+mn-lt"/>
        <a:ea typeface="+mn-ea"/>
        <a:cs typeface="+mn-cs"/>
      </a:defRPr>
    </a:lvl1pPr>
    <a:lvl2pPr marL="342946" algn="l" defTabSz="685891" rtl="0" eaLnBrk="1" latinLnBrk="0" hangingPunct="1">
      <a:defRPr sz="1400" kern="1200">
        <a:solidFill>
          <a:schemeClr val="tx1"/>
        </a:solidFill>
        <a:latin typeface="+mn-lt"/>
        <a:ea typeface="+mn-ea"/>
        <a:cs typeface="+mn-cs"/>
      </a:defRPr>
    </a:lvl2pPr>
    <a:lvl3pPr marL="685891" algn="l" defTabSz="685891" rtl="0" eaLnBrk="1" latinLnBrk="0" hangingPunct="1">
      <a:defRPr sz="1400" kern="1200">
        <a:solidFill>
          <a:schemeClr val="tx1"/>
        </a:solidFill>
        <a:latin typeface="+mn-lt"/>
        <a:ea typeface="+mn-ea"/>
        <a:cs typeface="+mn-cs"/>
      </a:defRPr>
    </a:lvl3pPr>
    <a:lvl4pPr marL="1028837" algn="l" defTabSz="685891" rtl="0" eaLnBrk="1" latinLnBrk="0" hangingPunct="1">
      <a:defRPr sz="1400" kern="1200">
        <a:solidFill>
          <a:schemeClr val="tx1"/>
        </a:solidFill>
        <a:latin typeface="+mn-lt"/>
        <a:ea typeface="+mn-ea"/>
        <a:cs typeface="+mn-cs"/>
      </a:defRPr>
    </a:lvl4pPr>
    <a:lvl5pPr marL="1371783" algn="l" defTabSz="685891" rtl="0" eaLnBrk="1" latinLnBrk="0" hangingPunct="1">
      <a:defRPr sz="1400" kern="1200">
        <a:solidFill>
          <a:schemeClr val="tx1"/>
        </a:solidFill>
        <a:latin typeface="+mn-lt"/>
        <a:ea typeface="+mn-ea"/>
        <a:cs typeface="+mn-cs"/>
      </a:defRPr>
    </a:lvl5pPr>
    <a:lvl6pPr marL="1714729" algn="l" defTabSz="685891" rtl="0" eaLnBrk="1" latinLnBrk="0" hangingPunct="1">
      <a:defRPr sz="1400" kern="1200">
        <a:solidFill>
          <a:schemeClr val="tx1"/>
        </a:solidFill>
        <a:latin typeface="+mn-lt"/>
        <a:ea typeface="+mn-ea"/>
        <a:cs typeface="+mn-cs"/>
      </a:defRPr>
    </a:lvl6pPr>
    <a:lvl7pPr marL="2057674" algn="l" defTabSz="685891" rtl="0" eaLnBrk="1" latinLnBrk="0" hangingPunct="1">
      <a:defRPr sz="1400" kern="1200">
        <a:solidFill>
          <a:schemeClr val="tx1"/>
        </a:solidFill>
        <a:latin typeface="+mn-lt"/>
        <a:ea typeface="+mn-ea"/>
        <a:cs typeface="+mn-cs"/>
      </a:defRPr>
    </a:lvl7pPr>
    <a:lvl8pPr marL="2400620" algn="l" defTabSz="685891" rtl="0" eaLnBrk="1" latinLnBrk="0" hangingPunct="1">
      <a:defRPr sz="1400" kern="1200">
        <a:solidFill>
          <a:schemeClr val="tx1"/>
        </a:solidFill>
        <a:latin typeface="+mn-lt"/>
        <a:ea typeface="+mn-ea"/>
        <a:cs typeface="+mn-cs"/>
      </a:defRPr>
    </a:lvl8pPr>
    <a:lvl9pPr marL="2743566" algn="l" defTabSz="685891"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orient="horz" pos="576">
          <p15:clr>
            <a:srgbClr val="A4A3A4"/>
          </p15:clr>
        </p15:guide>
        <p15:guide id="3" orient="horz" pos="720">
          <p15:clr>
            <a:srgbClr val="A4A3A4"/>
          </p15:clr>
        </p15:guide>
        <p15:guide id="4" orient="horz" pos="2664">
          <p15:clr>
            <a:srgbClr val="A4A3A4"/>
          </p15:clr>
        </p15:guide>
        <p15:guide id="5" pos="2880">
          <p15:clr>
            <a:srgbClr val="A4A3A4"/>
          </p15:clr>
        </p15:guide>
        <p15:guide id="6" pos="287">
          <p15:clr>
            <a:srgbClr val="A4A3A4"/>
          </p15:clr>
        </p15:guide>
        <p15:guide id="7" pos="5473">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719F"/>
    <a:srgbClr val="ACBF2B"/>
    <a:srgbClr val="9CB522"/>
    <a:srgbClr val="A7BA2A"/>
    <a:srgbClr val="A3B529"/>
    <a:srgbClr val="9AB521"/>
    <a:srgbClr val="75B421"/>
    <a:srgbClr val="70AD12"/>
    <a:srgbClr val="8AD614"/>
    <a:srgbClr val="81B7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8799B23B-EC83-4686-B30A-512413B5E67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476" autoAdjust="0"/>
    <p:restoredTop sz="96306" autoAdjust="0"/>
  </p:normalViewPr>
  <p:slideViewPr>
    <p:cSldViewPr showGuides="1">
      <p:cViewPr>
        <p:scale>
          <a:sx n="174" d="100"/>
          <a:sy n="174" d="100"/>
        </p:scale>
        <p:origin x="-1936" y="-1104"/>
      </p:cViewPr>
      <p:guideLst>
        <p:guide orient="horz" pos="1620"/>
        <p:guide orient="horz" pos="576"/>
        <p:guide orient="horz" pos="720"/>
        <p:guide orient="horz" pos="2664"/>
        <p:guide pos="2880"/>
        <p:guide pos="287"/>
        <p:guide pos="5473"/>
      </p:guideLst>
    </p:cSldViewPr>
  </p:slideViewPr>
  <p:notesTextViewPr>
    <p:cViewPr>
      <p:scale>
        <a:sx n="1" d="1"/>
        <a:sy n="1" d="1"/>
      </p:scale>
      <p:origin x="0" y="0"/>
    </p:cViewPr>
  </p:notesTextViewPr>
  <p:sorterViewPr>
    <p:cViewPr>
      <p:scale>
        <a:sx n="80" d="100"/>
        <a:sy n="80" d="100"/>
      </p:scale>
      <p:origin x="0" y="1576"/>
    </p:cViewPr>
  </p:sorterViewPr>
  <p:notesViewPr>
    <p:cSldViewPr showGuides="1">
      <p:cViewPr varScale="1">
        <p:scale>
          <a:sx n="83" d="100"/>
          <a:sy n="83" d="100"/>
        </p:scale>
        <p:origin x="-3828"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notesMaster" Target="notesMasters/notesMaster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handoutMaster" Target="handoutMasters/handout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683C597-9529-4595-8E7B-C053B717D3ED}" type="datetimeFigureOut">
              <a:rPr lang="en-US"/>
              <a:t>11/11/16</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67F01D-F330-4DE8-8489-955F0EA12854}" type="slidenum">
              <a:rPr/>
              <a:t>‹#›</a:t>
            </a:fld>
            <a:endParaRPr/>
          </a:p>
        </p:txBody>
      </p:sp>
    </p:spTree>
    <p:extLst>
      <p:ext uri="{BB962C8B-B14F-4D97-AF65-F5344CB8AC3E}">
        <p14:creationId xmlns:p14="http://schemas.microsoft.com/office/powerpoint/2010/main" val="23187409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AD3386-16AC-4D91-A41B-AF9CCB0119F8}" type="datetimeFigureOut">
              <a:rPr lang="en-US"/>
              <a:t>11/11/16</a:t>
            </a:fld>
            <a:endParaRPr/>
          </a:p>
        </p:txBody>
      </p:sp>
      <p:sp>
        <p:nvSpPr>
          <p:cNvPr id="4" name="Slide Image Placeholder 3"/>
          <p:cNvSpPr>
            <a:spLocks noGrp="1" noRot="1" noChangeAspect="1"/>
          </p:cNvSpPr>
          <p:nvPr>
            <p:ph type="sldImg" idx="2"/>
          </p:nvPr>
        </p:nvSpPr>
        <p:spPr>
          <a:xfrm>
            <a:off x="685800" y="838200"/>
            <a:ext cx="5486400" cy="308768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985850-248D-483E-B288-1E3AA79B6AD8}" type="slidenum">
              <a:rPr/>
              <a:t>‹#›</a:t>
            </a:fld>
            <a:endParaRPr/>
          </a:p>
        </p:txBody>
      </p:sp>
    </p:spTree>
    <p:extLst>
      <p:ext uri="{BB962C8B-B14F-4D97-AF65-F5344CB8AC3E}">
        <p14:creationId xmlns:p14="http://schemas.microsoft.com/office/powerpoint/2010/main" val="2740878146"/>
      </p:ext>
    </p:extLst>
  </p:cSld>
  <p:clrMap bg1="lt1" tx1="dk1" bg2="lt2" tx2="dk2" accent1="accent1" accent2="accent2" accent3="accent3" accent4="accent4" accent5="accent5" accent6="accent6" hlink="hlink" folHlink="folHlink"/>
  <p:hf hdr="0" ftr="0" dt="0"/>
  <p:notesStyle>
    <a:lvl1pPr marL="0" algn="l" defTabSz="685891" rtl="0" eaLnBrk="1" latinLnBrk="0" hangingPunct="1">
      <a:defRPr sz="900" kern="1200">
        <a:solidFill>
          <a:schemeClr val="tx1"/>
        </a:solidFill>
        <a:latin typeface="+mn-lt"/>
        <a:ea typeface="+mn-ea"/>
        <a:cs typeface="+mn-cs"/>
      </a:defRPr>
    </a:lvl1pPr>
    <a:lvl2pPr marL="342946" algn="l" defTabSz="685891" rtl="0" eaLnBrk="1" latinLnBrk="0" hangingPunct="1">
      <a:defRPr sz="900" kern="1200">
        <a:solidFill>
          <a:schemeClr val="tx1"/>
        </a:solidFill>
        <a:latin typeface="+mn-lt"/>
        <a:ea typeface="+mn-ea"/>
        <a:cs typeface="+mn-cs"/>
      </a:defRPr>
    </a:lvl2pPr>
    <a:lvl3pPr marL="685891" algn="l" defTabSz="685891" rtl="0" eaLnBrk="1" latinLnBrk="0" hangingPunct="1">
      <a:defRPr sz="900" kern="1200">
        <a:solidFill>
          <a:schemeClr val="tx1"/>
        </a:solidFill>
        <a:latin typeface="+mn-lt"/>
        <a:ea typeface="+mn-ea"/>
        <a:cs typeface="+mn-cs"/>
      </a:defRPr>
    </a:lvl3pPr>
    <a:lvl4pPr marL="1028837" algn="l" defTabSz="685891" rtl="0" eaLnBrk="1" latinLnBrk="0" hangingPunct="1">
      <a:defRPr sz="900" kern="1200">
        <a:solidFill>
          <a:schemeClr val="tx1"/>
        </a:solidFill>
        <a:latin typeface="+mn-lt"/>
        <a:ea typeface="+mn-ea"/>
        <a:cs typeface="+mn-cs"/>
      </a:defRPr>
    </a:lvl4pPr>
    <a:lvl5pPr marL="1371783" algn="l" defTabSz="685891" rtl="0" eaLnBrk="1" latinLnBrk="0" hangingPunct="1">
      <a:defRPr sz="900" kern="1200">
        <a:solidFill>
          <a:schemeClr val="tx1"/>
        </a:solidFill>
        <a:latin typeface="+mn-lt"/>
        <a:ea typeface="+mn-ea"/>
        <a:cs typeface="+mn-cs"/>
      </a:defRPr>
    </a:lvl5pPr>
    <a:lvl6pPr marL="1714729" algn="l" defTabSz="685891" rtl="0" eaLnBrk="1" latinLnBrk="0" hangingPunct="1">
      <a:defRPr sz="900" kern="1200">
        <a:solidFill>
          <a:schemeClr val="tx1"/>
        </a:solidFill>
        <a:latin typeface="+mn-lt"/>
        <a:ea typeface="+mn-ea"/>
        <a:cs typeface="+mn-cs"/>
      </a:defRPr>
    </a:lvl6pPr>
    <a:lvl7pPr marL="2057674" algn="l" defTabSz="685891" rtl="0" eaLnBrk="1" latinLnBrk="0" hangingPunct="1">
      <a:defRPr sz="900" kern="1200">
        <a:solidFill>
          <a:schemeClr val="tx1"/>
        </a:solidFill>
        <a:latin typeface="+mn-lt"/>
        <a:ea typeface="+mn-ea"/>
        <a:cs typeface="+mn-cs"/>
      </a:defRPr>
    </a:lvl7pPr>
    <a:lvl8pPr marL="2400620" algn="l" defTabSz="685891" rtl="0" eaLnBrk="1" latinLnBrk="0" hangingPunct="1">
      <a:defRPr sz="900" kern="1200">
        <a:solidFill>
          <a:schemeClr val="tx1"/>
        </a:solidFill>
        <a:latin typeface="+mn-lt"/>
        <a:ea typeface="+mn-ea"/>
        <a:cs typeface="+mn-cs"/>
      </a:defRPr>
    </a:lvl8pPr>
    <a:lvl9pPr marL="2743566" algn="l" defTabSz="685891"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838200"/>
            <a:ext cx="5486400" cy="3087688"/>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C6D1C28-6F01-4D5F-BB6C-E9CB21207C68}" type="slidenum">
              <a:rPr lang="en-US" smtClean="0"/>
              <a:pPr/>
              <a:t>1</a:t>
            </a:fld>
            <a:endParaRPr lang="en-US"/>
          </a:p>
        </p:txBody>
      </p:sp>
    </p:spTree>
    <p:extLst>
      <p:ext uri="{BB962C8B-B14F-4D97-AF65-F5344CB8AC3E}">
        <p14:creationId xmlns:p14="http://schemas.microsoft.com/office/powerpoint/2010/main" val="629205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Teledyne-Benthos makes the DAT,</a:t>
            </a:r>
            <a:r>
              <a:rPr lang="en-US" baseline="0" dirty="0" smtClean="0"/>
              <a:t> which is like a combined USBL-modem. We use the Medium Frequency devices (16-29 KHz), compromising range for smaller size (relative to the LF device). </a:t>
            </a:r>
            <a:r>
              <a:rPr lang="en-US" dirty="0" smtClean="0"/>
              <a:t>We see low acoustic noise levels on the Wave</a:t>
            </a:r>
            <a:r>
              <a:rPr lang="en-US" baseline="0" dirty="0" smtClean="0"/>
              <a:t> Glider – not an issue so far.</a:t>
            </a:r>
          </a:p>
          <a:p>
            <a:r>
              <a:rPr lang="en-US" baseline="0" dirty="0" smtClean="0"/>
              <a:t>Have not encountered multipath problems yet.</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13</a:t>
            </a:fld>
            <a:endParaRPr lang="en-US"/>
          </a:p>
        </p:txBody>
      </p:sp>
    </p:spTree>
    <p:extLst>
      <p:ext uri="{BB962C8B-B14F-4D97-AF65-F5344CB8AC3E}">
        <p14:creationId xmlns:p14="http://schemas.microsoft.com/office/powerpoint/2010/main" val="203083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Compute target </a:t>
            </a:r>
            <a:r>
              <a:rPr lang="en-US" dirty="0" err="1" smtClean="0"/>
              <a:t>lat</a:t>
            </a:r>
            <a:r>
              <a:rPr lang="en-US" dirty="0" smtClean="0"/>
              <a:t>/</a:t>
            </a:r>
            <a:r>
              <a:rPr lang="en-US" dirty="0" err="1" smtClean="0"/>
              <a:t>lon</a:t>
            </a:r>
            <a:r>
              <a:rPr lang="en-US" dirty="0" smtClean="0"/>
              <a:t> from bearing/range</a:t>
            </a:r>
            <a:r>
              <a:rPr lang="en-US" baseline="0" dirty="0" smtClean="0"/>
              <a:t> (DAT) and Wave Glider </a:t>
            </a:r>
            <a:r>
              <a:rPr lang="en-US" baseline="0" dirty="0" err="1" smtClean="0"/>
              <a:t>lat</a:t>
            </a:r>
            <a:r>
              <a:rPr lang="en-US" baseline="0" dirty="0" smtClean="0"/>
              <a:t>/</a:t>
            </a:r>
            <a:r>
              <a:rPr lang="en-US" baseline="0" dirty="0" err="1" smtClean="0"/>
              <a:t>lon</a:t>
            </a:r>
            <a:r>
              <a:rPr lang="en-US" baseline="0" dirty="0" smtClean="0"/>
              <a:t> (GPS)</a:t>
            </a:r>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14</a:t>
            </a:fld>
            <a:endParaRPr lang="en-US"/>
          </a:p>
        </p:txBody>
      </p:sp>
    </p:spTree>
    <p:extLst>
      <p:ext uri="{BB962C8B-B14F-4D97-AF65-F5344CB8AC3E}">
        <p14:creationId xmlns:p14="http://schemas.microsoft.com/office/powerpoint/2010/main" val="1207103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WG</a:t>
            </a:r>
            <a:r>
              <a:rPr lang="en-US" baseline="0" dirty="0" smtClean="0"/>
              <a:t> computes target location for each acoustic response, issues </a:t>
            </a:r>
            <a:r>
              <a:rPr lang="en-US" baseline="0" dirty="0" err="1" smtClean="0"/>
              <a:t>nav</a:t>
            </a:r>
            <a:r>
              <a:rPr lang="en-US" baseline="0" dirty="0" smtClean="0"/>
              <a:t> command to center a 100 meter watch circle on that location. Gets new target location about once every 75 seconds. </a:t>
            </a:r>
            <a:r>
              <a:rPr lang="en-US" dirty="0" smtClean="0"/>
              <a:t>Most ranges in</a:t>
            </a:r>
            <a:r>
              <a:rPr lang="en-US" baseline="0" dirty="0" smtClean="0"/>
              <a:t> 60-153 meter range</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16</a:t>
            </a:fld>
            <a:endParaRPr lang="en-US"/>
          </a:p>
        </p:txBody>
      </p:sp>
    </p:spTree>
    <p:extLst>
      <p:ext uri="{BB962C8B-B14F-4D97-AF65-F5344CB8AC3E}">
        <p14:creationId xmlns:p14="http://schemas.microsoft.com/office/powerpoint/2010/main" val="635321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Several</a:t>
            </a:r>
            <a:r>
              <a:rPr lang="en-US" baseline="0" dirty="0" smtClean="0"/>
              <a:t> bearing errors &gt; 40 degrees. </a:t>
            </a:r>
            <a:r>
              <a:rPr lang="en-US" dirty="0" smtClean="0"/>
              <a:t>When measured from 100 meters; 30 </a:t>
            </a:r>
            <a:r>
              <a:rPr lang="en-US" dirty="0" err="1" smtClean="0"/>
              <a:t>deg</a:t>
            </a:r>
            <a:r>
              <a:rPr lang="en-US" dirty="0" smtClean="0"/>
              <a:t> bearing</a:t>
            </a:r>
            <a:r>
              <a:rPr lang="en-US" baseline="0" dirty="0" smtClean="0"/>
              <a:t> error -&gt; 50 meters position error, 40 </a:t>
            </a:r>
            <a:r>
              <a:rPr lang="en-US" baseline="0" dirty="0" err="1" smtClean="0"/>
              <a:t>deg</a:t>
            </a:r>
            <a:r>
              <a:rPr lang="en-US" baseline="0" dirty="0" smtClean="0"/>
              <a:t> bearing error -&gt; 64 meters position error</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17</a:t>
            </a:fld>
            <a:endParaRPr lang="en-US"/>
          </a:p>
        </p:txBody>
      </p:sp>
    </p:spTree>
    <p:extLst>
      <p:ext uri="{BB962C8B-B14F-4D97-AF65-F5344CB8AC3E}">
        <p14:creationId xmlns:p14="http://schemas.microsoft.com/office/powerpoint/2010/main" val="655887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Drifter LRAUV moves with current, servos</a:t>
            </a:r>
            <a:r>
              <a:rPr lang="en-US" baseline="0" dirty="0" smtClean="0"/>
              <a:t> to thermocline or other depth surface using variable buoyancy system. </a:t>
            </a:r>
            <a:r>
              <a:rPr lang="en-US" dirty="0" smtClean="0"/>
              <a:t>Wave Glider</a:t>
            </a:r>
            <a:r>
              <a:rPr lang="en-US" baseline="0" dirty="0" smtClean="0"/>
              <a:t> and profiler LRAUV acoustically determine drifter LRAUV location and circle it. All three vehicles carry science sensors (CTD, fluorescence, backscatter, dissolved oxygen). Crewed ship periodically visits to take water samples for genomic/microscopic/isotopic analysis, uses Wave Glider surface location to easily locate the volume to be sampled.</a:t>
            </a:r>
            <a:endParaRPr lang="en-US" dirty="0"/>
          </a:p>
        </p:txBody>
      </p:sp>
      <p:sp>
        <p:nvSpPr>
          <p:cNvPr id="4" name="Slide Number Placeholder 3"/>
          <p:cNvSpPr>
            <a:spLocks noGrp="1"/>
          </p:cNvSpPr>
          <p:nvPr>
            <p:ph type="sldNum" sz="quarter" idx="10"/>
          </p:nvPr>
        </p:nvSpPr>
        <p:spPr/>
        <p:txBody>
          <a:bodyPr/>
          <a:lstStyle/>
          <a:p>
            <a:fld id="{BD6E6CE2-74BA-1D44-A036-27B3D47D7BB9}" type="slidenum">
              <a:rPr lang="en-US" smtClean="0"/>
              <a:t>19</a:t>
            </a:fld>
            <a:endParaRPr lang="en-US"/>
          </a:p>
        </p:txBody>
      </p:sp>
    </p:spTree>
    <p:extLst>
      <p:ext uri="{BB962C8B-B14F-4D97-AF65-F5344CB8AC3E}">
        <p14:creationId xmlns:p14="http://schemas.microsoft.com/office/powerpoint/2010/main" val="1769426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RV</a:t>
            </a:r>
            <a:r>
              <a:rPr lang="en-US" baseline="0" dirty="0" smtClean="0"/>
              <a:t> Rachel Carson able to easily locate Wave Glider. Acoustic track shows small wiggles which are artifacts – note that we don’t yet account for offsets between DAT, compass, GPS</a:t>
            </a:r>
          </a:p>
          <a:p>
            <a:r>
              <a:rPr lang="en-US" baseline="0" dirty="0" smtClean="0"/>
              <a:t>Autonomous navigation saved operational cost – no need for operator to continually issue commands through WGMS interface</a:t>
            </a:r>
          </a:p>
          <a:p>
            <a:r>
              <a:rPr lang="en-US" baseline="0" dirty="0" smtClean="0"/>
              <a:t>Last Fall navigation commands were issued automatically from on shore following receipt of target location from WG cell; now they issued directly from the Hot Spot payload to the main vehicle computer. </a:t>
            </a:r>
          </a:p>
          <a:p>
            <a:endParaRPr lang="en-US" baseline="0" dirty="0" smtClean="0"/>
          </a:p>
        </p:txBody>
      </p:sp>
      <p:sp>
        <p:nvSpPr>
          <p:cNvPr id="4" name="Slide Number Placeholder 3"/>
          <p:cNvSpPr>
            <a:spLocks noGrp="1"/>
          </p:cNvSpPr>
          <p:nvPr>
            <p:ph type="sldNum" sz="quarter" idx="10"/>
          </p:nvPr>
        </p:nvSpPr>
        <p:spPr/>
        <p:txBody>
          <a:bodyPr/>
          <a:lstStyle/>
          <a:p>
            <a:fld id="{BD6E6CE2-74BA-1D44-A036-27B3D47D7BB9}" type="slidenum">
              <a:rPr lang="en-US" smtClean="0"/>
              <a:t>20</a:t>
            </a:fld>
            <a:endParaRPr lang="en-US"/>
          </a:p>
        </p:txBody>
      </p:sp>
    </p:spTree>
    <p:extLst>
      <p:ext uri="{BB962C8B-B14F-4D97-AF65-F5344CB8AC3E}">
        <p14:creationId xmlns:p14="http://schemas.microsoft.com/office/powerpoint/2010/main" val="10447883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Shape 20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206" name="Shape 2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63989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213" name="Shape 2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82195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219" name="Shape 2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1010866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985850-248D-483E-B288-1E3AA79B6AD8}" type="slidenum">
              <a:rPr lang="uk-UA" smtClean="0"/>
              <a:t>25</a:t>
            </a:fld>
            <a:endParaRPr lang="uk-UA"/>
          </a:p>
        </p:txBody>
      </p:sp>
    </p:spTree>
    <p:extLst>
      <p:ext uri="{BB962C8B-B14F-4D97-AF65-F5344CB8AC3E}">
        <p14:creationId xmlns:p14="http://schemas.microsoft.com/office/powerpoint/2010/main" val="1316802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985850-248D-483E-B288-1E3AA79B6AD8}" type="slidenum">
              <a:rPr lang="uk-UA" smtClean="0"/>
              <a:t>2</a:t>
            </a:fld>
            <a:endParaRPr lang="uk-UA"/>
          </a:p>
        </p:txBody>
      </p:sp>
    </p:spTree>
    <p:extLst>
      <p:ext uri="{BB962C8B-B14F-4D97-AF65-F5344CB8AC3E}">
        <p14:creationId xmlns:p14="http://schemas.microsoft.com/office/powerpoint/2010/main" val="506729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985850-248D-483E-B288-1E3AA79B6AD8}" type="slidenum">
              <a:rPr lang="uk-UA" smtClean="0"/>
              <a:t>28</a:t>
            </a:fld>
            <a:endParaRPr lang="uk-UA"/>
          </a:p>
        </p:txBody>
      </p:sp>
    </p:spTree>
    <p:extLst>
      <p:ext uri="{BB962C8B-B14F-4D97-AF65-F5344CB8AC3E}">
        <p14:creationId xmlns:p14="http://schemas.microsoft.com/office/powerpoint/2010/main" val="899985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CSIR</a:t>
            </a:r>
            <a:r>
              <a:rPr lang="en-US" baseline="0" dirty="0" smtClean="0"/>
              <a:t> INFO:</a:t>
            </a:r>
            <a:br>
              <a:rPr lang="en-US" baseline="0" dirty="0" smtClean="0"/>
            </a:br>
            <a:r>
              <a:rPr lang="en-US" sz="1400" b="1" dirty="0" smtClean="0"/>
              <a:t>Customer:</a:t>
            </a:r>
            <a:r>
              <a:rPr lang="en-US" sz="1400" dirty="0" smtClean="0"/>
              <a:t> Council for Scientific and Industrial Research (CSIR)</a:t>
            </a:r>
          </a:p>
          <a:p>
            <a:r>
              <a:rPr lang="en-US" sz="1400" b="1" dirty="0" smtClean="0"/>
              <a:t>Locations: </a:t>
            </a:r>
            <a:r>
              <a:rPr lang="en-US" sz="1400" dirty="0" smtClean="0"/>
              <a:t>S. Africa</a:t>
            </a:r>
          </a:p>
          <a:p>
            <a:r>
              <a:rPr lang="en-US" sz="1400" b="1" dirty="0" smtClean="0"/>
              <a:t>Challenges: </a:t>
            </a:r>
          </a:p>
          <a:p>
            <a:pPr lvl="1"/>
            <a:r>
              <a:rPr lang="en-US" sz="1200" dirty="0" smtClean="0"/>
              <a:t>Government surveys are expensive $3M USD/ survey</a:t>
            </a:r>
          </a:p>
          <a:p>
            <a:pPr lvl="1"/>
            <a:r>
              <a:rPr lang="en-US" sz="1200" dirty="0" smtClean="0"/>
              <a:t>Infrequent surveys 2x / year – impacts economy &amp; science</a:t>
            </a:r>
          </a:p>
          <a:p>
            <a:r>
              <a:rPr lang="en-US" sz="1400" b="1" dirty="0" smtClean="0"/>
              <a:t>Solution: </a:t>
            </a:r>
            <a:r>
              <a:rPr lang="en-US" sz="1400" dirty="0" smtClean="0"/>
              <a:t>Wave Gliders + Weather Sensors + </a:t>
            </a:r>
            <a:r>
              <a:rPr lang="en-US" sz="1400" dirty="0" err="1" smtClean="0"/>
              <a:t>Simrad</a:t>
            </a:r>
            <a:r>
              <a:rPr lang="en-US" sz="1400" dirty="0" smtClean="0"/>
              <a:t> </a:t>
            </a:r>
            <a:r>
              <a:rPr lang="en-US" sz="1400" dirty="0" err="1" smtClean="0"/>
              <a:t>Echosounder</a:t>
            </a:r>
            <a:endParaRPr lang="en-US" sz="1400" dirty="0" smtClean="0"/>
          </a:p>
          <a:p>
            <a:endParaRPr lang="en-US" sz="1400" b="1" dirty="0" smtClean="0"/>
          </a:p>
          <a:p>
            <a:r>
              <a:rPr lang="en-US" sz="1400" b="1" dirty="0" smtClean="0"/>
              <a:t>CEFAS INFO:</a:t>
            </a:r>
          </a:p>
          <a:p>
            <a:pPr marL="285750" indent="-285750">
              <a:lnSpc>
                <a:spcPct val="110000"/>
              </a:lnSpc>
              <a:buClr>
                <a:schemeClr val="accent1"/>
              </a:buClr>
              <a:buFont typeface="Arial"/>
              <a:buChar char="•"/>
            </a:pPr>
            <a:r>
              <a:rPr lang="en-US" sz="1400" dirty="0" smtClean="0"/>
              <a:t>1</a:t>
            </a:r>
            <a:r>
              <a:rPr lang="en-US" sz="1400" baseline="30000" dirty="0" smtClean="0"/>
              <a:t>st</a:t>
            </a:r>
            <a:r>
              <a:rPr lang="en-US" sz="1400" dirty="0" smtClean="0"/>
              <a:t> On-demand, long duration water sampling </a:t>
            </a:r>
          </a:p>
          <a:p>
            <a:pPr marL="285750" indent="-285750">
              <a:lnSpc>
                <a:spcPct val="110000"/>
              </a:lnSpc>
              <a:buClr>
                <a:schemeClr val="accent1"/>
              </a:buClr>
              <a:buFont typeface="Arial"/>
              <a:buChar char="•"/>
            </a:pPr>
            <a:r>
              <a:rPr lang="en-US" sz="1400" dirty="0" smtClean="0"/>
              <a:t>Wave Glider deployed in the North Sea, 60 km off Lincolnshire UK coastline</a:t>
            </a:r>
          </a:p>
          <a:p>
            <a:pPr marL="285750" indent="-285750">
              <a:lnSpc>
                <a:spcPct val="110000"/>
              </a:lnSpc>
              <a:buClr>
                <a:schemeClr val="accent1"/>
              </a:buClr>
              <a:buFont typeface="Arial"/>
              <a:buChar char="•"/>
            </a:pPr>
            <a:r>
              <a:rPr lang="en-US" sz="1400" dirty="0" smtClean="0"/>
              <a:t>48 Day mission, 2700km, 350 ships detected</a:t>
            </a:r>
          </a:p>
          <a:p>
            <a:pPr marL="285750" indent="-285750">
              <a:lnSpc>
                <a:spcPct val="110000"/>
              </a:lnSpc>
              <a:buClr>
                <a:schemeClr val="accent1"/>
              </a:buClr>
              <a:buFont typeface="Arial"/>
              <a:buChar char="•"/>
            </a:pPr>
            <a:r>
              <a:rPr lang="en-US" sz="1400" dirty="0" smtClean="0"/>
              <a:t>Navigated thru southern North Sea gas fields &amp;  platforms</a:t>
            </a:r>
          </a:p>
          <a:p>
            <a:pPr marL="285750" indent="-285750">
              <a:lnSpc>
                <a:spcPct val="110000"/>
              </a:lnSpc>
              <a:buClr>
                <a:schemeClr val="accent1"/>
              </a:buClr>
              <a:buFont typeface="Arial"/>
              <a:buChar char="•"/>
            </a:pPr>
            <a:endParaRPr lang="en-US" sz="1400" dirty="0" smtClean="0"/>
          </a:p>
          <a:p>
            <a:pPr marL="0" indent="0">
              <a:lnSpc>
                <a:spcPct val="110000"/>
              </a:lnSpc>
              <a:buClr>
                <a:schemeClr val="accent1"/>
              </a:buClr>
              <a:buFontTx/>
              <a:buNone/>
            </a:pPr>
            <a:r>
              <a:rPr lang="en-US" sz="1400" b="1" dirty="0" smtClean="0"/>
              <a:t>SCRIPPS INFO:</a:t>
            </a:r>
          </a:p>
          <a:p>
            <a:endParaRPr lang="en-US" sz="1400" b="1" dirty="0" smtClean="0"/>
          </a:p>
          <a:p>
            <a:r>
              <a:rPr lang="en-US" sz="1400" b="1" dirty="0" smtClean="0"/>
              <a:t>Customer:</a:t>
            </a:r>
            <a:r>
              <a:rPr lang="en-US" sz="1400" dirty="0" smtClean="0"/>
              <a:t> Scripps Institute of Oceanography </a:t>
            </a:r>
          </a:p>
          <a:p>
            <a:r>
              <a:rPr lang="en-US" sz="1400" b="1" dirty="0" smtClean="0"/>
              <a:t>Locations: </a:t>
            </a:r>
            <a:r>
              <a:rPr lang="en-US" sz="1400" dirty="0" smtClean="0"/>
              <a:t>North America</a:t>
            </a:r>
          </a:p>
          <a:p>
            <a:r>
              <a:rPr lang="en-US" sz="1400" b="1" dirty="0" smtClean="0"/>
              <a:t>Challenges:</a:t>
            </a:r>
            <a:endParaRPr lang="en-US" sz="1200" dirty="0" smtClean="0"/>
          </a:p>
          <a:p>
            <a:pPr lvl="1"/>
            <a:r>
              <a:rPr lang="en-US" sz="1200" dirty="0" smtClean="0"/>
              <a:t>Improve seismic activity monitoring with more seafloor sensors</a:t>
            </a:r>
          </a:p>
          <a:p>
            <a:pPr lvl="1"/>
            <a:r>
              <a:rPr lang="en-US" sz="1200" dirty="0" smtClean="0"/>
              <a:t>Difficulty &amp; cost of placing &amp; monitoring deep ocean seafloor seismic sensors</a:t>
            </a:r>
          </a:p>
          <a:p>
            <a:r>
              <a:rPr lang="en-US" sz="1400" b="1" dirty="0" smtClean="0"/>
              <a:t>Solution: </a:t>
            </a:r>
            <a:r>
              <a:rPr lang="en-US" sz="1400" dirty="0" smtClean="0"/>
              <a:t>Wave Glider + weather station + towed acoustic modem</a:t>
            </a:r>
            <a:endParaRPr lang="en-US" dirty="0" smtClean="0"/>
          </a:p>
          <a:p>
            <a:pPr marL="0" indent="0">
              <a:buNone/>
              <a:defRPr/>
            </a:pPr>
            <a:endParaRPr lang="en-US" dirty="0" smtClean="0"/>
          </a:p>
          <a:p>
            <a:endParaRPr lang="en-US" sz="1400" b="1" dirty="0" smtClean="0"/>
          </a:p>
          <a:p>
            <a:endParaRPr lang="en-US" dirty="0"/>
          </a:p>
        </p:txBody>
      </p:sp>
      <p:sp>
        <p:nvSpPr>
          <p:cNvPr id="4" name="Slide Number Placeholder 3"/>
          <p:cNvSpPr>
            <a:spLocks noGrp="1"/>
          </p:cNvSpPr>
          <p:nvPr>
            <p:ph type="sldNum" sz="quarter" idx="10"/>
          </p:nvPr>
        </p:nvSpPr>
        <p:spPr/>
        <p:txBody>
          <a:bodyPr/>
          <a:lstStyle/>
          <a:p>
            <a:fld id="{53985850-248D-483E-B288-1E3AA79B6AD8}" type="slidenum">
              <a:rPr lang="en-US" smtClean="0"/>
              <a:t>31</a:t>
            </a:fld>
            <a:endParaRPr lang="en-US"/>
          </a:p>
        </p:txBody>
      </p:sp>
    </p:spTree>
    <p:extLst>
      <p:ext uri="{BB962C8B-B14F-4D97-AF65-F5344CB8AC3E}">
        <p14:creationId xmlns:p14="http://schemas.microsoft.com/office/powerpoint/2010/main" val="21411922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3985850-248D-483E-B288-1E3AA79B6AD8}" type="slidenum">
              <a:rPr lang="uk-UA" smtClean="0"/>
              <a:t>32</a:t>
            </a:fld>
            <a:endParaRPr lang="uk-UA"/>
          </a:p>
        </p:txBody>
      </p:sp>
    </p:spTree>
    <p:extLst>
      <p:ext uri="{BB962C8B-B14F-4D97-AF65-F5344CB8AC3E}">
        <p14:creationId xmlns:p14="http://schemas.microsoft.com/office/powerpoint/2010/main" val="364856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charset="0"/>
              <a:buChar char="•"/>
            </a:pPr>
            <a:r>
              <a:rPr lang="en-US" dirty="0" smtClean="0"/>
              <a:t>Liquid Robotics</a:t>
            </a:r>
            <a:r>
              <a:rPr lang="en-US" baseline="0" dirty="0" smtClean="0"/>
              <a:t> works with partners across industries to create customer-ready solutions. </a:t>
            </a:r>
          </a:p>
          <a:p>
            <a:pPr marL="181240" indent="-181240">
              <a:buFont typeface="Arial" charset="0"/>
              <a:buChar char="•"/>
            </a:pPr>
            <a:r>
              <a:rPr lang="en-US" baseline="0" dirty="0" smtClean="0"/>
              <a:t>Presenter should highlight a couple of our partners and talk through examples. </a:t>
            </a:r>
          </a:p>
          <a:p>
            <a:pPr marL="181240" indent="-181240">
              <a:buFont typeface="Arial" charset="0"/>
              <a:buChar char="•"/>
            </a:pPr>
            <a:r>
              <a:rPr lang="en-US" baseline="0" dirty="0" smtClean="0"/>
              <a:t>Explain the nature of some of the partnerships. What does it mean to be a partner? Technology development, investment, deployment? </a:t>
            </a:r>
            <a:endParaRPr lang="en-US" dirty="0"/>
          </a:p>
        </p:txBody>
      </p:sp>
      <p:sp>
        <p:nvSpPr>
          <p:cNvPr id="4" name="Slide Number Placeholder 3"/>
          <p:cNvSpPr>
            <a:spLocks noGrp="1"/>
          </p:cNvSpPr>
          <p:nvPr>
            <p:ph type="sldNum" sz="quarter" idx="10"/>
          </p:nvPr>
        </p:nvSpPr>
        <p:spPr/>
        <p:txBody>
          <a:bodyPr/>
          <a:lstStyle/>
          <a:p>
            <a:fld id="{53985850-248D-483E-B288-1E3AA79B6AD8}" type="slidenum">
              <a:rPr lang="uk-UA" smtClean="0"/>
              <a:t>33</a:t>
            </a:fld>
            <a:endParaRPr lang="uk-UA"/>
          </a:p>
        </p:txBody>
      </p:sp>
    </p:spTree>
    <p:extLst>
      <p:ext uri="{BB962C8B-B14F-4D97-AF65-F5344CB8AC3E}">
        <p14:creationId xmlns:p14="http://schemas.microsoft.com/office/powerpoint/2010/main" val="4689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Wave Glider Platform - 1 page</a:t>
            </a:r>
          </a:p>
          <a:p>
            <a:r>
              <a:rPr lang="en-US" dirty="0" smtClean="0"/>
              <a:t>MBARI Use of Wave Glide</a:t>
            </a:r>
          </a:p>
          <a:p>
            <a:endParaRPr lang="en-US" dirty="0"/>
          </a:p>
        </p:txBody>
      </p:sp>
      <p:sp>
        <p:nvSpPr>
          <p:cNvPr id="4" name="Slide Number Placeholder 3"/>
          <p:cNvSpPr>
            <a:spLocks noGrp="1"/>
          </p:cNvSpPr>
          <p:nvPr>
            <p:ph type="sldNum" sz="quarter" idx="10"/>
          </p:nvPr>
        </p:nvSpPr>
        <p:spPr/>
        <p:txBody>
          <a:bodyPr/>
          <a:lstStyle/>
          <a:p>
            <a:fld id="{53985850-248D-483E-B288-1E3AA79B6AD8}" type="slidenum">
              <a:rPr lang="uk-UA" smtClean="0"/>
              <a:t>3</a:t>
            </a:fld>
            <a:endParaRPr lang="uk-UA"/>
          </a:p>
        </p:txBody>
      </p:sp>
    </p:spTree>
    <p:extLst>
      <p:ext uri="{BB962C8B-B14F-4D97-AF65-F5344CB8AC3E}">
        <p14:creationId xmlns:p14="http://schemas.microsoft.com/office/powerpoint/2010/main" val="1606798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kern="1200" noProof="0" dirty="0" smtClean="0">
                <a:solidFill>
                  <a:schemeClr val="tx1"/>
                </a:solidFill>
                <a:latin typeface="+mn-lt"/>
                <a:ea typeface="+mn-ea"/>
                <a:cs typeface="+mn-cs"/>
              </a:rPr>
              <a:t>24x7 Long Duration Operations</a:t>
            </a:r>
            <a:r>
              <a:rPr lang="en-US" sz="900" kern="1200" baseline="0" noProof="0" dirty="0" smtClean="0">
                <a:solidFill>
                  <a:schemeClr val="tx1"/>
                </a:solidFill>
                <a:latin typeface="+mn-lt"/>
                <a:ea typeface="+mn-ea"/>
                <a:cs typeface="+mn-cs"/>
              </a:rPr>
              <a:t> - -</a:t>
            </a:r>
            <a:r>
              <a:rPr lang="en-US" sz="900" kern="1200" noProof="0" dirty="0" smtClean="0">
                <a:solidFill>
                  <a:schemeClr val="tx1"/>
                </a:solidFill>
                <a:latin typeface="+mn-lt"/>
                <a:ea typeface="+mn-ea"/>
                <a:cs typeface="+mn-cs"/>
              </a:rPr>
              <a:t>Station keeping or mobile data collection for up to 12 months with no</a:t>
            </a:r>
          </a:p>
          <a:p>
            <a:r>
              <a:rPr lang="en-US" sz="900" kern="1200" noProof="0" dirty="0" smtClean="0">
                <a:solidFill>
                  <a:schemeClr val="tx1"/>
                </a:solidFill>
                <a:latin typeface="+mn-lt"/>
                <a:ea typeface="+mn-ea"/>
                <a:cs typeface="+mn-cs"/>
              </a:rPr>
              <a:t>fuel, emission, or crew</a:t>
            </a:r>
          </a:p>
          <a:p>
            <a:endParaRPr lang="en-US" sz="900" kern="1200" noProof="0" dirty="0" smtClean="0">
              <a:solidFill>
                <a:schemeClr val="tx1"/>
              </a:solidFill>
              <a:latin typeface="+mn-lt"/>
              <a:ea typeface="+mn-ea"/>
              <a:cs typeface="+mn-cs"/>
            </a:endParaRPr>
          </a:p>
          <a:p>
            <a:r>
              <a:rPr lang="en-US" sz="900" kern="1200" noProof="0" dirty="0" smtClean="0">
                <a:solidFill>
                  <a:schemeClr val="tx1"/>
                </a:solidFill>
                <a:latin typeface="+mn-lt"/>
                <a:ea typeface="+mn-ea"/>
                <a:cs typeface="+mn-cs"/>
              </a:rPr>
              <a:t>Proven at Sea - Over 1M nautical miles to date. Successful operations from doldrums to hurricanes/</a:t>
            </a:r>
            <a:r>
              <a:rPr lang="en-US" sz="900" kern="1200" noProof="0" dirty="0" err="1" smtClean="0">
                <a:solidFill>
                  <a:schemeClr val="tx1"/>
                </a:solidFill>
                <a:latin typeface="+mn-lt"/>
                <a:ea typeface="+mn-ea"/>
                <a:cs typeface="+mn-cs"/>
              </a:rPr>
              <a:t>typhones</a:t>
            </a:r>
            <a:endParaRPr lang="en-US" sz="900" kern="1200" noProof="0" dirty="0" smtClean="0">
              <a:solidFill>
                <a:schemeClr val="tx1"/>
              </a:solidFill>
              <a:latin typeface="+mn-lt"/>
              <a:ea typeface="+mn-ea"/>
              <a:cs typeface="+mn-cs"/>
            </a:endParaRPr>
          </a:p>
          <a:p>
            <a:endParaRPr lang="en-US" sz="900" kern="1200" noProof="0" dirty="0" smtClean="0">
              <a:solidFill>
                <a:schemeClr val="tx1"/>
              </a:solidFill>
              <a:latin typeface="+mn-lt"/>
              <a:ea typeface="+mn-ea"/>
              <a:cs typeface="+mn-cs"/>
            </a:endParaRPr>
          </a:p>
          <a:p>
            <a:r>
              <a:rPr lang="en-US" sz="900" kern="1200" noProof="0" dirty="0" smtClean="0">
                <a:solidFill>
                  <a:schemeClr val="tx1"/>
                </a:solidFill>
                <a:latin typeface="+mn-lt"/>
                <a:ea typeface="+mn-ea"/>
                <a:cs typeface="+mn-cs"/>
              </a:rPr>
              <a:t>Real-Time Communications from Sea Floor to Space - Provides immediate situational awareness and accelerated decision making. </a:t>
            </a:r>
          </a:p>
          <a:p>
            <a:endParaRPr lang="en-US" noProof="0" dirty="0" smtClean="0"/>
          </a:p>
          <a:p>
            <a:pPr marL="0" marR="0" indent="0" algn="l" defTabSz="685891" rtl="0" eaLnBrk="1" fontAlgn="auto" latinLnBrk="0" hangingPunct="1">
              <a:lnSpc>
                <a:spcPct val="100000"/>
              </a:lnSpc>
              <a:spcBef>
                <a:spcPts val="0"/>
              </a:spcBef>
              <a:spcAft>
                <a:spcPts val="0"/>
              </a:spcAft>
              <a:buClrTx/>
              <a:buSzTx/>
              <a:buFontTx/>
              <a:buNone/>
              <a:tabLst/>
              <a:defRPr/>
            </a:pPr>
            <a:r>
              <a:rPr lang="en-US" sz="900" kern="1200" noProof="0" dirty="0" smtClean="0">
                <a:solidFill>
                  <a:schemeClr val="tx1"/>
                </a:solidFill>
                <a:latin typeface="+mn-lt"/>
                <a:ea typeface="+mn-ea"/>
                <a:cs typeface="+mn-cs"/>
              </a:rPr>
              <a:t>Lower Risks and Costs</a:t>
            </a:r>
            <a:r>
              <a:rPr lang="en-US" sz="900" kern="1200" baseline="0" noProof="0" dirty="0" smtClean="0">
                <a:solidFill>
                  <a:schemeClr val="tx1"/>
                </a:solidFill>
                <a:latin typeface="+mn-lt"/>
                <a:ea typeface="+mn-ea"/>
                <a:cs typeface="+mn-cs"/>
              </a:rPr>
              <a:t> - </a:t>
            </a:r>
            <a:r>
              <a:rPr lang="en-US" sz="900" kern="1200" noProof="0" dirty="0" smtClean="0">
                <a:solidFill>
                  <a:schemeClr val="tx1"/>
                </a:solidFill>
                <a:latin typeface="+mn-lt"/>
                <a:ea typeface="+mn-ea"/>
                <a:cs typeface="+mn-cs"/>
              </a:rPr>
              <a:t>Do more with less while keeping people out of harm’s way</a:t>
            </a:r>
            <a:endParaRPr lang="en-US" noProof="0" dirty="0" smtClean="0"/>
          </a:p>
          <a:p>
            <a:endParaRPr lang="en-US" noProof="0" dirty="0" smtClean="0"/>
          </a:p>
          <a:p>
            <a:r>
              <a:rPr lang="en-US" noProof="0" dirty="0" smtClean="0"/>
              <a:t>Open &amp;</a:t>
            </a:r>
            <a:r>
              <a:rPr lang="en-US" baseline="0" noProof="0" dirty="0" smtClean="0"/>
              <a:t> Extensible </a:t>
            </a:r>
            <a:r>
              <a:rPr lang="en-US" noProof="0" dirty="0" smtClean="0"/>
              <a:t> ”Open Architecture” – standards based software – no other licensing agreement</a:t>
            </a:r>
            <a:r>
              <a:rPr lang="en-US" baseline="0" noProof="0" dirty="0" smtClean="0"/>
              <a:t> to integrate sensor</a:t>
            </a:r>
          </a:p>
          <a:p>
            <a:endParaRPr lang="en-US" baseline="0" noProof="0" dirty="0" smtClean="0"/>
          </a:p>
          <a:p>
            <a:pPr marL="0" marR="0" indent="0" algn="l" defTabSz="685891" rtl="0" eaLnBrk="1" fontAlgn="auto" latinLnBrk="0" hangingPunct="1">
              <a:lnSpc>
                <a:spcPct val="100000"/>
              </a:lnSpc>
              <a:spcBef>
                <a:spcPts val="0"/>
              </a:spcBef>
              <a:spcAft>
                <a:spcPts val="0"/>
              </a:spcAft>
              <a:buClrTx/>
              <a:buSzTx/>
              <a:buFontTx/>
              <a:buNone/>
              <a:tabLst/>
              <a:defRPr/>
            </a:pPr>
            <a:r>
              <a:rPr lang="en-US" sz="900" kern="1200" noProof="0" dirty="0" smtClean="0">
                <a:solidFill>
                  <a:schemeClr val="tx1"/>
                </a:solidFill>
                <a:latin typeface="+mn-lt"/>
                <a:ea typeface="+mn-ea"/>
                <a:cs typeface="+mn-cs"/>
              </a:rPr>
              <a:t>Scale - Integrate and operate with other systems -</a:t>
            </a:r>
            <a:r>
              <a:rPr lang="en-US" sz="900" kern="1200" baseline="0" noProof="0" dirty="0" smtClean="0">
                <a:solidFill>
                  <a:schemeClr val="tx1"/>
                </a:solidFill>
                <a:latin typeface="+mn-lt"/>
                <a:ea typeface="+mn-ea"/>
                <a:cs typeface="+mn-cs"/>
              </a:rPr>
              <a:t> </a:t>
            </a:r>
            <a:r>
              <a:rPr lang="en-US" sz="900" kern="1200" noProof="0" dirty="0" smtClean="0">
                <a:solidFill>
                  <a:schemeClr val="tx1"/>
                </a:solidFill>
                <a:latin typeface="+mn-lt"/>
                <a:ea typeface="+mn-ea"/>
                <a:cs typeface="+mn-cs"/>
              </a:rPr>
              <a:t>Add new sensors and software capabilities</a:t>
            </a:r>
          </a:p>
          <a:p>
            <a:endParaRPr lang="en-US" baseline="0" noProof="0" dirty="0" smtClean="0"/>
          </a:p>
          <a:p>
            <a:endParaRPr lang="en-US" noProof="0" dirty="0"/>
          </a:p>
        </p:txBody>
      </p:sp>
      <p:sp>
        <p:nvSpPr>
          <p:cNvPr id="4" name="Slide Number Placeholder 3"/>
          <p:cNvSpPr>
            <a:spLocks noGrp="1"/>
          </p:cNvSpPr>
          <p:nvPr>
            <p:ph type="sldNum" sz="quarter" idx="10"/>
          </p:nvPr>
        </p:nvSpPr>
        <p:spPr/>
        <p:txBody>
          <a:bodyPr/>
          <a:lstStyle/>
          <a:p>
            <a:fld id="{53985850-248D-483E-B288-1E3AA79B6AD8}" type="slidenum">
              <a:rPr lang="uk-UA" smtClean="0"/>
              <a:t>4</a:t>
            </a:fld>
            <a:endParaRPr lang="uk-UA"/>
          </a:p>
        </p:txBody>
      </p:sp>
    </p:spTree>
    <p:extLst>
      <p:ext uri="{BB962C8B-B14F-4D97-AF65-F5344CB8AC3E}">
        <p14:creationId xmlns:p14="http://schemas.microsoft.com/office/powerpoint/2010/main" val="21574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985850-248D-483E-B288-1E3AA79B6AD8}" type="slidenum">
              <a:rPr lang="uk-UA" smtClean="0"/>
              <a:t>5</a:t>
            </a:fld>
            <a:endParaRPr lang="uk-UA"/>
          </a:p>
        </p:txBody>
      </p:sp>
    </p:spTree>
    <p:extLst>
      <p:ext uri="{BB962C8B-B14F-4D97-AF65-F5344CB8AC3E}">
        <p14:creationId xmlns:p14="http://schemas.microsoft.com/office/powerpoint/2010/main" val="1591724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Critical sea-to-space communications gateway</a:t>
            </a:r>
          </a:p>
          <a:p>
            <a:r>
              <a:rPr lang="en-US" baseline="0" dirty="0" smtClean="0"/>
              <a:t>Mobile, self-powered sensor platform can go with others can’t</a:t>
            </a:r>
          </a:p>
          <a:p>
            <a:r>
              <a:rPr lang="en-US" baseline="0" dirty="0" smtClean="0"/>
              <a:t>Built-in intelligence enables autonomous operation, along with new mission possibilities.</a:t>
            </a:r>
          </a:p>
          <a:p>
            <a:endParaRPr lang="en-US" dirty="0"/>
          </a:p>
        </p:txBody>
      </p:sp>
      <p:sp>
        <p:nvSpPr>
          <p:cNvPr id="4" name="Slide Number Placeholder 3"/>
          <p:cNvSpPr>
            <a:spLocks noGrp="1"/>
          </p:cNvSpPr>
          <p:nvPr>
            <p:ph type="sldNum" sz="quarter" idx="10"/>
          </p:nvPr>
        </p:nvSpPr>
        <p:spPr/>
        <p:txBody>
          <a:bodyPr/>
          <a:lstStyle/>
          <a:p>
            <a:fld id="{53985850-248D-483E-B288-1E3AA79B6AD8}" type="slidenum">
              <a:rPr lang="uk-UA" smtClean="0"/>
              <a:t>6</a:t>
            </a:fld>
            <a:endParaRPr lang="uk-UA"/>
          </a:p>
        </p:txBody>
      </p:sp>
    </p:spTree>
    <p:extLst>
      <p:ext uri="{BB962C8B-B14F-4D97-AF65-F5344CB8AC3E}">
        <p14:creationId xmlns:p14="http://schemas.microsoft.com/office/powerpoint/2010/main" val="279644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charset="0"/>
              <a:buChar char="•"/>
            </a:pPr>
            <a:r>
              <a:rPr lang="en-US" dirty="0" smtClean="0"/>
              <a:t>From the surface to seafloor, a vast array of equipment is being deployed to digitize the ocean’s data </a:t>
            </a:r>
          </a:p>
          <a:p>
            <a:pPr marL="181240" indent="-181240">
              <a:buFont typeface="Arial" charset="0"/>
              <a:buChar char="•"/>
            </a:pPr>
            <a:r>
              <a:rPr lang="en-US" dirty="0" smtClean="0"/>
              <a:t>This is transforming industry, defense, and the environment in much the same way that digital technology has done in terrestrial applications</a:t>
            </a:r>
          </a:p>
          <a:p>
            <a:pPr marL="181240" indent="-181240">
              <a:buFont typeface="Arial" charset="0"/>
              <a:buChar char="•"/>
            </a:pPr>
            <a:r>
              <a:rPr lang="en-US" dirty="0" smtClean="0"/>
              <a:t>Th</a:t>
            </a:r>
            <a:r>
              <a:rPr lang="en-US" baseline="0" dirty="0" smtClean="0"/>
              <a:t>e Digital Ocean is emerging all over the world. But to fully realize its promise, these systems need to be integrated together.</a:t>
            </a:r>
          </a:p>
          <a:p>
            <a:pPr marL="181240" indent="-181240">
              <a:buFont typeface="Arial" charset="0"/>
              <a:buChar char="•"/>
            </a:pPr>
            <a:r>
              <a:rPr lang="en-US" baseline="0" dirty="0" smtClean="0"/>
              <a:t>This requires partnership and collaboration among vendors, researchers, government organizations, and industry</a:t>
            </a:r>
            <a:endParaRPr lang="en-US" dirty="0"/>
          </a:p>
        </p:txBody>
      </p:sp>
      <p:sp>
        <p:nvSpPr>
          <p:cNvPr id="4" name="Slide Number Placeholder 3"/>
          <p:cNvSpPr>
            <a:spLocks noGrp="1"/>
          </p:cNvSpPr>
          <p:nvPr>
            <p:ph type="sldNum" sz="quarter" idx="10"/>
          </p:nvPr>
        </p:nvSpPr>
        <p:spPr/>
        <p:txBody>
          <a:bodyPr/>
          <a:lstStyle/>
          <a:p>
            <a:fld id="{53985850-248D-483E-B288-1E3AA79B6AD8}" type="slidenum">
              <a:rPr lang="uk-UA" smtClean="0"/>
              <a:t>7</a:t>
            </a:fld>
            <a:endParaRPr lang="uk-UA"/>
          </a:p>
        </p:txBody>
      </p:sp>
    </p:spTree>
    <p:extLst>
      <p:ext uri="{BB962C8B-B14F-4D97-AF65-F5344CB8AC3E}">
        <p14:creationId xmlns:p14="http://schemas.microsoft.com/office/powerpoint/2010/main" val="937842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charset="0"/>
              <a:ea typeface="ＭＳ Ｐゴシック" pitchFamily="34" charset="-128"/>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65200" eaLnBrk="0" hangingPunct="0">
              <a:spcBef>
                <a:spcPct val="30000"/>
              </a:spcBef>
              <a:defRPr sz="1200">
                <a:solidFill>
                  <a:schemeClr val="tx1"/>
                </a:solidFill>
                <a:latin typeface="Arial" charset="0"/>
                <a:ea typeface="ＭＳ Ｐゴシック" pitchFamily="34" charset="-128"/>
              </a:defRPr>
            </a:lvl1pPr>
            <a:lvl2pPr marL="742950" indent="-285750" algn="l" defTabSz="965200" eaLnBrk="0" hangingPunct="0">
              <a:spcBef>
                <a:spcPct val="30000"/>
              </a:spcBef>
              <a:defRPr sz="1200">
                <a:solidFill>
                  <a:schemeClr val="tx1"/>
                </a:solidFill>
                <a:latin typeface="Arial" charset="0"/>
                <a:ea typeface="ＭＳ Ｐゴシック" pitchFamily="34" charset="-128"/>
              </a:defRPr>
            </a:lvl2pPr>
            <a:lvl3pPr marL="1143000" indent="-228600" algn="l" defTabSz="965200" eaLnBrk="0" hangingPunct="0">
              <a:spcBef>
                <a:spcPct val="30000"/>
              </a:spcBef>
              <a:defRPr sz="1200">
                <a:solidFill>
                  <a:schemeClr val="tx1"/>
                </a:solidFill>
                <a:latin typeface="Arial" charset="0"/>
                <a:ea typeface="ＭＳ Ｐゴシック" pitchFamily="34" charset="-128"/>
              </a:defRPr>
            </a:lvl3pPr>
            <a:lvl4pPr marL="1600200" indent="-228600" algn="l" defTabSz="965200" eaLnBrk="0" hangingPunct="0">
              <a:spcBef>
                <a:spcPct val="30000"/>
              </a:spcBef>
              <a:defRPr sz="1200">
                <a:solidFill>
                  <a:schemeClr val="tx1"/>
                </a:solidFill>
                <a:latin typeface="Arial" charset="0"/>
                <a:ea typeface="ＭＳ Ｐゴシック" pitchFamily="34" charset="-128"/>
              </a:defRPr>
            </a:lvl4pPr>
            <a:lvl5pPr marL="2057400" indent="-228600" algn="l" defTabSz="965200" eaLnBrk="0" hangingPunct="0">
              <a:spcBef>
                <a:spcPct val="30000"/>
              </a:spcBef>
              <a:defRPr sz="1200">
                <a:solidFill>
                  <a:schemeClr val="tx1"/>
                </a:solidFill>
                <a:latin typeface="Arial" charset="0"/>
                <a:ea typeface="ＭＳ Ｐゴシック" pitchFamily="34" charset="-128"/>
              </a:defRPr>
            </a:lvl5pPr>
            <a:lvl6pPr marL="2514600" indent="-228600" defTabSz="965200" eaLnBrk="0" fontAlgn="base" hangingPunct="0">
              <a:spcBef>
                <a:spcPct val="30000"/>
              </a:spcBef>
              <a:spcAft>
                <a:spcPct val="0"/>
              </a:spcAft>
              <a:defRPr sz="1200">
                <a:solidFill>
                  <a:schemeClr val="tx1"/>
                </a:solidFill>
                <a:latin typeface="Arial" charset="0"/>
                <a:ea typeface="ＭＳ Ｐゴシック" pitchFamily="34" charset="-128"/>
              </a:defRPr>
            </a:lvl6pPr>
            <a:lvl7pPr marL="2971800" indent="-228600" defTabSz="965200" eaLnBrk="0" fontAlgn="base" hangingPunct="0">
              <a:spcBef>
                <a:spcPct val="30000"/>
              </a:spcBef>
              <a:spcAft>
                <a:spcPct val="0"/>
              </a:spcAft>
              <a:defRPr sz="1200">
                <a:solidFill>
                  <a:schemeClr val="tx1"/>
                </a:solidFill>
                <a:latin typeface="Arial" charset="0"/>
                <a:ea typeface="ＭＳ Ｐゴシック" pitchFamily="34" charset="-128"/>
              </a:defRPr>
            </a:lvl7pPr>
            <a:lvl8pPr marL="3429000" indent="-228600" defTabSz="965200" eaLnBrk="0" fontAlgn="base" hangingPunct="0">
              <a:spcBef>
                <a:spcPct val="30000"/>
              </a:spcBef>
              <a:spcAft>
                <a:spcPct val="0"/>
              </a:spcAft>
              <a:defRPr sz="1200">
                <a:solidFill>
                  <a:schemeClr val="tx1"/>
                </a:solidFill>
                <a:latin typeface="Arial" charset="0"/>
                <a:ea typeface="ＭＳ Ｐゴシック" pitchFamily="34" charset="-128"/>
              </a:defRPr>
            </a:lvl8pPr>
            <a:lvl9pPr marL="3886200" indent="-228600" defTabSz="96520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algn="r" eaLnBrk="1" hangingPunct="1">
              <a:spcBef>
                <a:spcPct val="0"/>
              </a:spcBef>
            </a:pPr>
            <a:fld id="{4E31F7C6-F043-4375-AF6A-61C6EC3DFF89}" type="slidenum">
              <a:rPr lang="en-US" altLang="en-US" smtClean="0"/>
              <a:pPr algn="r" eaLnBrk="1" hangingPunct="1">
                <a:spcBef>
                  <a:spcPct val="0"/>
                </a:spcBef>
              </a:pPr>
              <a:t>9</a:t>
            </a:fld>
            <a:endParaRPr lang="en-US" altLang="en-US" smtClean="0"/>
          </a:p>
        </p:txBody>
      </p:sp>
    </p:spTree>
    <p:extLst>
      <p:ext uri="{BB962C8B-B14F-4D97-AF65-F5344CB8AC3E}">
        <p14:creationId xmlns:p14="http://schemas.microsoft.com/office/powerpoint/2010/main" val="1974672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94" name="Shape 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827530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31100" y="1659636"/>
            <a:ext cx="7202776" cy="1028700"/>
          </a:xfrm>
        </p:spPr>
        <p:txBody>
          <a:bodyPr/>
          <a:lstStyle>
            <a:lvl1pPr>
              <a:defRPr sz="2800">
                <a:solidFill>
                  <a:srgbClr val="FFFFFF"/>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31100" y="2743200"/>
            <a:ext cx="7202776" cy="1314450"/>
          </a:xfrm>
        </p:spPr>
        <p:txBody>
          <a:bodyPr/>
          <a:lstStyle>
            <a:lvl1pPr marL="0" indent="0" algn="l">
              <a:spcBef>
                <a:spcPts val="450"/>
              </a:spcBef>
              <a:buNone/>
              <a:defRPr>
                <a:solidFill>
                  <a:srgbClr val="FFFFFF"/>
                </a:solidFill>
              </a:defRPr>
            </a:lvl1pPr>
            <a:lvl2pPr marL="342946" indent="0" algn="ctr">
              <a:buNone/>
              <a:defRPr>
                <a:solidFill>
                  <a:schemeClr val="tx1">
                    <a:tint val="75000"/>
                  </a:schemeClr>
                </a:solidFill>
              </a:defRPr>
            </a:lvl2pPr>
            <a:lvl3pPr marL="685891" indent="0" algn="ctr">
              <a:buNone/>
              <a:defRPr>
                <a:solidFill>
                  <a:schemeClr val="tx1">
                    <a:tint val="75000"/>
                  </a:schemeClr>
                </a:solidFill>
              </a:defRPr>
            </a:lvl3pPr>
            <a:lvl4pPr marL="1028837" indent="0" algn="ctr">
              <a:buNone/>
              <a:defRPr>
                <a:solidFill>
                  <a:schemeClr val="tx1">
                    <a:tint val="75000"/>
                  </a:schemeClr>
                </a:solidFill>
              </a:defRPr>
            </a:lvl4pPr>
            <a:lvl5pPr marL="1371783" indent="0" algn="ctr">
              <a:buNone/>
              <a:defRPr>
                <a:solidFill>
                  <a:schemeClr val="tx1">
                    <a:tint val="75000"/>
                  </a:schemeClr>
                </a:solidFill>
              </a:defRPr>
            </a:lvl5pPr>
            <a:lvl6pPr marL="1714729" indent="0" algn="ctr">
              <a:buNone/>
              <a:defRPr>
                <a:solidFill>
                  <a:schemeClr val="tx1">
                    <a:tint val="75000"/>
                  </a:schemeClr>
                </a:solidFill>
              </a:defRPr>
            </a:lvl6pPr>
            <a:lvl7pPr marL="2057674" indent="0" algn="ctr">
              <a:buNone/>
              <a:defRPr>
                <a:solidFill>
                  <a:schemeClr val="tx1">
                    <a:tint val="75000"/>
                  </a:schemeClr>
                </a:solidFill>
              </a:defRPr>
            </a:lvl7pPr>
            <a:lvl8pPr marL="2400620" indent="0" algn="ctr">
              <a:buNone/>
              <a:defRPr>
                <a:solidFill>
                  <a:schemeClr val="tx1">
                    <a:tint val="75000"/>
                  </a:schemeClr>
                </a:solidFill>
              </a:defRPr>
            </a:lvl8pPr>
            <a:lvl9pPr marL="2743566" indent="0" algn="ctr">
              <a:buNone/>
              <a:defRPr>
                <a:solidFill>
                  <a:schemeClr val="tx1">
                    <a:tint val="75000"/>
                  </a:schemeClr>
                </a:solidFill>
              </a:defRPr>
            </a:lvl9pPr>
          </a:lstStyle>
          <a:p>
            <a:r>
              <a:rPr lang="en-US" dirty="0" smtClean="0"/>
              <a:t>Click to edit Master subtitle style</a:t>
            </a:r>
            <a:endParaRPr dirty="0"/>
          </a:p>
        </p:txBody>
      </p:sp>
      <p:sp>
        <p:nvSpPr>
          <p:cNvPr id="33" name="TextBox 32"/>
          <p:cNvSpPr txBox="1"/>
          <p:nvPr/>
        </p:nvSpPr>
        <p:spPr>
          <a:xfrm>
            <a:off x="631100" y="4813300"/>
            <a:ext cx="2632995" cy="138499"/>
          </a:xfrm>
          <a:prstGeom prst="rect">
            <a:avLst/>
          </a:prstGeom>
          <a:noFill/>
        </p:spPr>
        <p:txBody>
          <a:bodyPr wrap="square" lIns="0" tIns="0" bIns="0" rtlCol="0">
            <a:spAutoFit/>
          </a:bodyPr>
          <a:lstStyle/>
          <a:p>
            <a:r>
              <a:rPr lang="en-US" sz="900" dirty="0" err="1" smtClean="0">
                <a:solidFill>
                  <a:schemeClr val="bg1"/>
                </a:solidFill>
              </a:rPr>
              <a:t>www.liquid-robotics.com</a:t>
            </a:r>
            <a:endParaRPr lang="en-US" sz="900" dirty="0">
              <a:solidFill>
                <a:schemeClr val="bg1"/>
              </a:solidFill>
            </a:endParaRPr>
          </a:p>
        </p:txBody>
      </p:sp>
      <p:pic>
        <p:nvPicPr>
          <p:cNvPr id="10" name="Picture 9" descr="LRI-logo-horizontal_White_no-tag_Reg.pdf"/>
          <p:cNvPicPr>
            <a:picLocks noChangeAspect="1"/>
          </p:cNvPicPr>
          <p:nvPr/>
        </p:nvPicPr>
        <p:blipFill rotWithShape="1">
          <a:blip r:embed="rId2">
            <a:extLst>
              <a:ext uri="{28A0092B-C50C-407E-A947-70E740481C1C}">
                <a14:useLocalDpi xmlns:a14="http://schemas.microsoft.com/office/drawing/2010/main" val="0"/>
              </a:ext>
            </a:extLst>
          </a:blip>
          <a:srcRect l="30348" t="46529" r="29024" b="47370"/>
          <a:stretch/>
        </p:blipFill>
        <p:spPr>
          <a:xfrm>
            <a:off x="5505448" y="4616451"/>
            <a:ext cx="3361128" cy="389964"/>
          </a:xfrm>
          <a:prstGeom prst="rect">
            <a:avLst/>
          </a:prstGeom>
        </p:spPr>
      </p:pic>
      <p:pic>
        <p:nvPicPr>
          <p:cNvPr id="7" name="Picture 6" descr="LRI-logo-horizontal_White_no-tag_Reg.pdf"/>
          <p:cNvPicPr>
            <a:picLocks noChangeAspect="1"/>
          </p:cNvPicPr>
          <p:nvPr userDrawn="1"/>
        </p:nvPicPr>
        <p:blipFill rotWithShape="1">
          <a:blip r:embed="rId2">
            <a:extLst>
              <a:ext uri="{28A0092B-C50C-407E-A947-70E740481C1C}">
                <a14:useLocalDpi xmlns:a14="http://schemas.microsoft.com/office/drawing/2010/main" val="0"/>
              </a:ext>
            </a:extLst>
          </a:blip>
          <a:srcRect l="30348" t="46529" r="29024" b="47370"/>
          <a:stretch/>
        </p:blipFill>
        <p:spPr>
          <a:xfrm>
            <a:off x="5505448" y="4616451"/>
            <a:ext cx="3361128" cy="389964"/>
          </a:xfrm>
          <a:prstGeom prst="rect">
            <a:avLst/>
          </a:prstGeom>
        </p:spPr>
      </p:pic>
    </p:spTree>
    <p:extLst>
      <p:ext uri="{BB962C8B-B14F-4D97-AF65-F5344CB8AC3E}">
        <p14:creationId xmlns:p14="http://schemas.microsoft.com/office/powerpoint/2010/main" val="333234233"/>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Sub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6129" y="171450"/>
            <a:ext cx="8235221" cy="740664"/>
          </a:xfrm>
        </p:spPr>
        <p:txBody>
          <a:bodyPr/>
          <a:lstStyle>
            <a:lvl1pPr>
              <a:defRPr>
                <a:solidFill>
                  <a:schemeClr val="accent1"/>
                </a:solidFill>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F32476C-83E7-4313-A721-E348D1972772}" type="slidenum">
              <a:rPr lang="en-US" smtClean="0"/>
              <a:t>‹#›</a:t>
            </a:fld>
            <a:endParaRPr lang="en-US"/>
          </a:p>
        </p:txBody>
      </p:sp>
      <p:sp>
        <p:nvSpPr>
          <p:cNvPr id="6" name="Text Placeholder 7"/>
          <p:cNvSpPr>
            <a:spLocks noGrp="1"/>
          </p:cNvSpPr>
          <p:nvPr>
            <p:ph type="body" sz="quarter" idx="13"/>
          </p:nvPr>
        </p:nvSpPr>
        <p:spPr>
          <a:xfrm>
            <a:off x="456129" y="953661"/>
            <a:ext cx="8231743" cy="321972"/>
          </a:xfrm>
        </p:spPr>
        <p:txBody>
          <a:bodyPr>
            <a:noAutofit/>
          </a:bodyPr>
          <a:lstStyle>
            <a:lvl1pPr marL="0" indent="0">
              <a:spcBef>
                <a:spcPts val="0"/>
              </a:spcBef>
              <a:buFont typeface="Arial" pitchFamily="34" charset="0"/>
              <a:buNone/>
              <a:defRPr sz="1800">
                <a:solidFill>
                  <a:schemeClr val="tx2"/>
                </a:solidFill>
              </a:defRPr>
            </a:lvl1pPr>
            <a:lvl2pPr marL="0" indent="0">
              <a:spcBef>
                <a:spcPts val="0"/>
              </a:spcBef>
              <a:buFont typeface="Arial" pitchFamily="34" charset="0"/>
              <a:buNone/>
              <a:defRPr sz="1800"/>
            </a:lvl2pPr>
            <a:lvl3pPr marL="0" indent="0">
              <a:spcBef>
                <a:spcPts val="0"/>
              </a:spcBef>
              <a:buFont typeface="Arial" pitchFamily="34" charset="0"/>
              <a:buNone/>
              <a:defRPr sz="1800"/>
            </a:lvl3pPr>
            <a:lvl4pPr marL="0" indent="0">
              <a:spcBef>
                <a:spcPts val="0"/>
              </a:spcBef>
              <a:buFont typeface="Arial" pitchFamily="34" charset="0"/>
              <a:buNone/>
              <a:defRPr sz="1800"/>
            </a:lvl4pPr>
            <a:lvl5pPr marL="0" indent="0">
              <a:spcBef>
                <a:spcPts val="0"/>
              </a:spcBef>
              <a:buFont typeface="Arial" pitchFamily="34" charset="0"/>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lang="en-US" smtClean="0"/>
              <a:t>Click to edit Master text styles</a:t>
            </a:r>
          </a:p>
        </p:txBody>
      </p:sp>
    </p:spTree>
    <p:extLst>
      <p:ext uri="{BB962C8B-B14F-4D97-AF65-F5344CB8AC3E}">
        <p14:creationId xmlns:p14="http://schemas.microsoft.com/office/powerpoint/2010/main" val="4256364470"/>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2109804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6129" y="171450"/>
            <a:ext cx="8235221" cy="740664"/>
          </a:xfrm>
        </p:spPr>
        <p:txBody>
          <a:bodyPr anchor="b"/>
          <a:lstStyle>
            <a:lvl1pPr algn="l">
              <a:defRPr sz="2400" b="0">
                <a:solidFill>
                  <a:schemeClr val="accent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203521" y="1143000"/>
            <a:ext cx="5484352" cy="3086100"/>
          </a:xfrm>
        </p:spPr>
        <p:txBody>
          <a:bodyPr>
            <a:normAutofit/>
          </a:bodyPr>
          <a:lstStyle>
            <a:lvl1pPr marL="205767" indent="-205767">
              <a:buFont typeface="Arial"/>
              <a:buChar char="•"/>
              <a:defRPr sz="1800">
                <a:solidFill>
                  <a:srgbClr val="3C3C3C"/>
                </a:solidFill>
              </a:defRPr>
            </a:lvl1pPr>
            <a:lvl2pPr>
              <a:defRPr sz="1500">
                <a:solidFill>
                  <a:srgbClr val="3C3C3C"/>
                </a:solidFill>
              </a:defRPr>
            </a:lvl2pPr>
            <a:lvl3pPr>
              <a:defRPr sz="1400">
                <a:solidFill>
                  <a:srgbClr val="3C3C3C"/>
                </a:solidFill>
              </a:defRPr>
            </a:lvl3pPr>
            <a:lvl4pPr>
              <a:defRPr sz="1200">
                <a:solidFill>
                  <a:srgbClr val="3C3C3C"/>
                </a:solidFill>
              </a:defRPr>
            </a:lvl4pPr>
            <a:lvl5pPr>
              <a:defRPr sz="1200">
                <a:solidFill>
                  <a:srgbClr val="3C3C3C"/>
                </a:solidFill>
              </a:defRPr>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6129" y="1143001"/>
            <a:ext cx="2665074" cy="3086100"/>
          </a:xfrm>
        </p:spPr>
        <p:txBody>
          <a:bodyPr>
            <a:normAutofit/>
          </a:bodyPr>
          <a:lstStyle>
            <a:lvl1pPr marL="0" indent="0">
              <a:buNone/>
              <a:defRPr sz="1800">
                <a:solidFill>
                  <a:srgbClr val="3C3C3C"/>
                </a:solidFill>
              </a:defRPr>
            </a:lvl1pPr>
            <a:lvl2pPr marL="342946" indent="0">
              <a:buNone/>
              <a:defRPr sz="900"/>
            </a:lvl2pPr>
            <a:lvl3pPr marL="685891" indent="0">
              <a:buNone/>
              <a:defRPr sz="800"/>
            </a:lvl3pPr>
            <a:lvl4pPr marL="1028837" indent="0">
              <a:buNone/>
              <a:defRPr sz="700"/>
            </a:lvl4pPr>
            <a:lvl5pPr marL="1371783" indent="0">
              <a:buNone/>
              <a:defRPr sz="700"/>
            </a:lvl5pPr>
            <a:lvl6pPr marL="1714729" indent="0">
              <a:buNone/>
              <a:defRPr sz="700"/>
            </a:lvl6pPr>
            <a:lvl7pPr marL="2057674" indent="0">
              <a:buNone/>
              <a:defRPr sz="700"/>
            </a:lvl7pPr>
            <a:lvl8pPr marL="2400620" indent="0">
              <a:buNone/>
              <a:defRPr sz="700"/>
            </a:lvl8pPr>
            <a:lvl9pPr marL="2743566" indent="0">
              <a:buNone/>
              <a:defRPr sz="7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3118521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6129" y="171450"/>
            <a:ext cx="8235221" cy="740664"/>
          </a:xfrm>
        </p:spPr>
        <p:txBody>
          <a:bodyPr anchor="b"/>
          <a:lstStyle>
            <a:lvl1pPr algn="l">
              <a:defRPr sz="2400" b="0">
                <a:solidFill>
                  <a:schemeClr val="accent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459606" y="1143000"/>
            <a:ext cx="5487829" cy="3086100"/>
          </a:xfrm>
          <a:solidFill>
            <a:schemeClr val="bg1">
              <a:lumMod val="95000"/>
            </a:schemeClr>
          </a:solidFill>
          <a:ln w="38100">
            <a:solidFill>
              <a:schemeClr val="bg1"/>
            </a:solidFill>
            <a:miter lim="800000"/>
          </a:ln>
          <a:effectLst>
            <a:outerShdw blurRad="50800" dist="38100" dir="2700000" algn="tl" rotWithShape="0">
              <a:prstClr val="black">
                <a:alpha val="40000"/>
              </a:prstClr>
            </a:outerShdw>
          </a:effectLst>
        </p:spPr>
        <p:txBody>
          <a:bodyPr>
            <a:normAutofit/>
          </a:bodyPr>
          <a:lstStyle>
            <a:lvl1pPr marL="0" indent="0" algn="ctr">
              <a:buNone/>
              <a:defRPr sz="1800">
                <a:solidFill>
                  <a:srgbClr val="3C3C3C"/>
                </a:solidFill>
              </a:defRPr>
            </a:lvl1pPr>
            <a:lvl2pPr marL="342946" indent="0">
              <a:buNone/>
              <a:defRPr sz="2100"/>
            </a:lvl2pPr>
            <a:lvl3pPr marL="685891" indent="0">
              <a:buNone/>
              <a:defRPr sz="1800"/>
            </a:lvl3pPr>
            <a:lvl4pPr marL="1028837" indent="0">
              <a:buNone/>
              <a:defRPr sz="1500"/>
            </a:lvl4pPr>
            <a:lvl5pPr marL="1371783" indent="0">
              <a:buNone/>
              <a:defRPr sz="1500"/>
            </a:lvl5pPr>
            <a:lvl6pPr marL="1714729" indent="0">
              <a:buNone/>
              <a:defRPr sz="1500"/>
            </a:lvl6pPr>
            <a:lvl7pPr marL="2057674" indent="0">
              <a:buNone/>
              <a:defRPr sz="1500"/>
            </a:lvl7pPr>
            <a:lvl8pPr marL="2400620" indent="0">
              <a:buNone/>
              <a:defRPr sz="1500"/>
            </a:lvl8pPr>
            <a:lvl9pPr marL="2743566" indent="0">
              <a:buNone/>
              <a:defRPr sz="1500"/>
            </a:lvl9pPr>
          </a:lstStyle>
          <a:p>
            <a:r>
              <a:rPr lang="en-US" smtClean="0"/>
              <a:t>Drag picture to placeholder or click icon to add</a:t>
            </a:r>
            <a:endParaRPr/>
          </a:p>
        </p:txBody>
      </p:sp>
      <p:sp>
        <p:nvSpPr>
          <p:cNvPr id="4" name="Text Placeholder 3"/>
          <p:cNvSpPr>
            <a:spLocks noGrp="1"/>
          </p:cNvSpPr>
          <p:nvPr>
            <p:ph type="body" sz="half" idx="2"/>
          </p:nvPr>
        </p:nvSpPr>
        <p:spPr>
          <a:xfrm>
            <a:off x="6118929" y="1143000"/>
            <a:ext cx="2572420" cy="2057400"/>
          </a:xfrm>
        </p:spPr>
        <p:txBody>
          <a:bodyPr>
            <a:normAutofit/>
          </a:bodyPr>
          <a:lstStyle>
            <a:lvl1pPr marL="0" indent="0">
              <a:buNone/>
              <a:defRPr sz="1800">
                <a:solidFill>
                  <a:srgbClr val="3C3C3C"/>
                </a:solidFill>
              </a:defRPr>
            </a:lvl1pPr>
            <a:lvl2pPr marL="342946" indent="0">
              <a:buNone/>
              <a:defRPr sz="900"/>
            </a:lvl2pPr>
            <a:lvl3pPr marL="685891" indent="0">
              <a:buNone/>
              <a:defRPr sz="800"/>
            </a:lvl3pPr>
            <a:lvl4pPr marL="1028837" indent="0">
              <a:buNone/>
              <a:defRPr sz="700"/>
            </a:lvl4pPr>
            <a:lvl5pPr marL="1371783" indent="0">
              <a:buNone/>
              <a:defRPr sz="700"/>
            </a:lvl5pPr>
            <a:lvl6pPr marL="1714729" indent="0">
              <a:buNone/>
              <a:defRPr sz="700"/>
            </a:lvl6pPr>
            <a:lvl7pPr marL="2057674" indent="0">
              <a:buNone/>
              <a:defRPr sz="700"/>
            </a:lvl7pPr>
            <a:lvl8pPr marL="2400620" indent="0">
              <a:buNone/>
              <a:defRPr sz="700"/>
            </a:lvl8pPr>
            <a:lvl9pPr marL="2743566" indent="0">
              <a:buNone/>
              <a:defRPr sz="7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1395925765"/>
      </p:ext>
    </p:extLst>
  </p:cSld>
  <p:clrMapOvr>
    <a:masterClrMapping/>
  </p:clrMapOvr>
  <p:timing>
    <p:tnLst>
      <p:par>
        <p:cTn xmlns:p14="http://schemas.microsoft.com/office/powerpoint/2010/mai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Two Pictures with Captio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73736"/>
            <a:ext cx="8229600" cy="740664"/>
          </a:xfrm>
        </p:spPr>
        <p:txBody>
          <a:bodyPr anchor="b">
            <a:normAutofit/>
          </a:bodyPr>
          <a:lstStyle>
            <a:lvl1pPr algn="l">
              <a:defRPr sz="2400" b="0">
                <a:solidFill>
                  <a:schemeClr val="accent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459606" y="1143000"/>
            <a:ext cx="3944377" cy="2057400"/>
          </a:xfrm>
          <a:solidFill>
            <a:schemeClr val="bg1">
              <a:lumMod val="95000"/>
            </a:schemeClr>
          </a:solidFill>
          <a:ln w="38100">
            <a:solidFill>
              <a:schemeClr val="bg1"/>
            </a:solidFill>
            <a:miter lim="800000"/>
          </a:ln>
          <a:effectLst>
            <a:outerShdw blurRad="50800" dist="38100" dir="2700000" algn="tl" rotWithShape="0">
              <a:prstClr val="black">
                <a:alpha val="40000"/>
              </a:prstClr>
            </a:outerShdw>
          </a:effectLst>
        </p:spPr>
        <p:txBody>
          <a:bodyPr>
            <a:normAutofit/>
          </a:bodyPr>
          <a:lstStyle>
            <a:lvl1pPr marL="0" indent="0" algn="ctr">
              <a:buNone/>
              <a:defRPr sz="1800">
                <a:solidFill>
                  <a:schemeClr val="tx2"/>
                </a:solidFill>
              </a:defRPr>
            </a:lvl1pPr>
            <a:lvl2pPr marL="342946" indent="0">
              <a:buNone/>
              <a:defRPr sz="2100"/>
            </a:lvl2pPr>
            <a:lvl3pPr marL="685891" indent="0">
              <a:buNone/>
              <a:defRPr sz="1800"/>
            </a:lvl3pPr>
            <a:lvl4pPr marL="1028837" indent="0">
              <a:buNone/>
              <a:defRPr sz="1500"/>
            </a:lvl4pPr>
            <a:lvl5pPr marL="1371783" indent="0">
              <a:buNone/>
              <a:defRPr sz="1500"/>
            </a:lvl5pPr>
            <a:lvl6pPr marL="1714729" indent="0">
              <a:buNone/>
              <a:defRPr sz="1500"/>
            </a:lvl6pPr>
            <a:lvl7pPr marL="2057674" indent="0">
              <a:buNone/>
              <a:defRPr sz="1500"/>
            </a:lvl7pPr>
            <a:lvl8pPr marL="2400620" indent="0">
              <a:buNone/>
              <a:defRPr sz="1500"/>
            </a:lvl8pPr>
            <a:lvl9pPr marL="2743566" indent="0">
              <a:buNone/>
              <a:defRPr sz="15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6129" y="3371850"/>
            <a:ext cx="3947854" cy="857250"/>
          </a:xfrm>
        </p:spPr>
        <p:txBody>
          <a:bodyPr>
            <a:noAutofit/>
          </a:bodyPr>
          <a:lstStyle>
            <a:lvl1pPr marL="0" indent="0">
              <a:spcBef>
                <a:spcPts val="900"/>
              </a:spcBef>
              <a:buNone/>
              <a:defRPr sz="1500">
                <a:solidFill>
                  <a:schemeClr val="tx2"/>
                </a:solidFill>
              </a:defRPr>
            </a:lvl1pPr>
            <a:lvl2pPr marL="0" indent="0">
              <a:spcBef>
                <a:spcPts val="900"/>
              </a:spcBef>
              <a:buNone/>
              <a:defRPr sz="1500"/>
            </a:lvl2pPr>
            <a:lvl3pPr marL="0" indent="0">
              <a:spcBef>
                <a:spcPts val="900"/>
              </a:spcBef>
              <a:buNone/>
              <a:defRPr sz="1500"/>
            </a:lvl3pPr>
            <a:lvl4pPr marL="0" indent="0">
              <a:spcBef>
                <a:spcPts val="900"/>
              </a:spcBef>
              <a:buNone/>
              <a:defRPr sz="1500"/>
            </a:lvl4pPr>
            <a:lvl5pPr marL="0" indent="0">
              <a:spcBef>
                <a:spcPts val="900"/>
              </a:spcBef>
              <a:buNone/>
              <a:defRPr sz="1500"/>
            </a:lvl5pPr>
            <a:lvl6pPr marL="0" indent="0">
              <a:spcBef>
                <a:spcPts val="900"/>
              </a:spcBef>
              <a:buNone/>
              <a:defRPr sz="1500"/>
            </a:lvl6pPr>
            <a:lvl7pPr marL="0" indent="0">
              <a:spcBef>
                <a:spcPts val="900"/>
              </a:spcBef>
              <a:buNone/>
              <a:defRPr sz="1500"/>
            </a:lvl7pPr>
            <a:lvl8pPr marL="0" indent="0">
              <a:spcBef>
                <a:spcPts val="900"/>
              </a:spcBef>
              <a:buNone/>
              <a:defRPr sz="1500"/>
            </a:lvl8pPr>
            <a:lvl9pPr marL="0" indent="0">
              <a:spcBef>
                <a:spcPts val="900"/>
              </a:spcBef>
              <a:buNone/>
              <a:defRPr sz="1500"/>
            </a:lvl9pPr>
          </a:lstStyle>
          <a:p>
            <a:pPr lvl="0"/>
            <a:r>
              <a:rPr lang="en-US" smtClean="0"/>
              <a:t>Click to edit Master text styles</a:t>
            </a:r>
          </a:p>
        </p:txBody>
      </p:sp>
      <p:sp>
        <p:nvSpPr>
          <p:cNvPr id="8" name="Picture Placeholder 2"/>
          <p:cNvSpPr>
            <a:spLocks noGrp="1"/>
          </p:cNvSpPr>
          <p:nvPr>
            <p:ph type="pic" idx="13"/>
          </p:nvPr>
        </p:nvSpPr>
        <p:spPr>
          <a:xfrm>
            <a:off x="4746972" y="1143000"/>
            <a:ext cx="3944377" cy="2057400"/>
          </a:xfrm>
          <a:solidFill>
            <a:schemeClr val="bg1">
              <a:lumMod val="95000"/>
            </a:schemeClr>
          </a:solidFill>
          <a:ln w="38100">
            <a:solidFill>
              <a:schemeClr val="bg1"/>
            </a:solidFill>
            <a:miter lim="800000"/>
          </a:ln>
          <a:effectLst>
            <a:outerShdw blurRad="50800" dist="38100" dir="2700000" algn="tl" rotWithShape="0">
              <a:prstClr val="black">
                <a:alpha val="40000"/>
              </a:prstClr>
            </a:outerShdw>
          </a:effectLst>
        </p:spPr>
        <p:txBody>
          <a:bodyPr>
            <a:normAutofit/>
          </a:bodyPr>
          <a:lstStyle>
            <a:lvl1pPr marL="0" indent="0" algn="ctr">
              <a:buNone/>
              <a:defRPr sz="1800">
                <a:solidFill>
                  <a:schemeClr val="tx2"/>
                </a:solidFill>
              </a:defRPr>
            </a:lvl1pPr>
            <a:lvl2pPr marL="342946" indent="0">
              <a:buNone/>
              <a:defRPr sz="2100"/>
            </a:lvl2pPr>
            <a:lvl3pPr marL="685891" indent="0">
              <a:buNone/>
              <a:defRPr sz="1800"/>
            </a:lvl3pPr>
            <a:lvl4pPr marL="1028837" indent="0">
              <a:buNone/>
              <a:defRPr sz="1500"/>
            </a:lvl4pPr>
            <a:lvl5pPr marL="1371783" indent="0">
              <a:buNone/>
              <a:defRPr sz="1500"/>
            </a:lvl5pPr>
            <a:lvl6pPr marL="1714729" indent="0">
              <a:buNone/>
              <a:defRPr sz="1500"/>
            </a:lvl6pPr>
            <a:lvl7pPr marL="2057674" indent="0">
              <a:buNone/>
              <a:defRPr sz="1500"/>
            </a:lvl7pPr>
            <a:lvl8pPr marL="2400620" indent="0">
              <a:buNone/>
              <a:defRPr sz="1500"/>
            </a:lvl8pPr>
            <a:lvl9pPr marL="2743566" indent="0">
              <a:buNone/>
              <a:defRPr sz="1500"/>
            </a:lvl9pPr>
          </a:lstStyle>
          <a:p>
            <a:r>
              <a:rPr lang="en-US" smtClean="0"/>
              <a:t>Drag picture to placeholder or click icon to add</a:t>
            </a:r>
            <a:endParaRPr/>
          </a:p>
        </p:txBody>
      </p:sp>
      <p:sp>
        <p:nvSpPr>
          <p:cNvPr id="9" name="Text Placeholder 3"/>
          <p:cNvSpPr>
            <a:spLocks noGrp="1"/>
          </p:cNvSpPr>
          <p:nvPr>
            <p:ph type="body" sz="half" idx="14"/>
          </p:nvPr>
        </p:nvSpPr>
        <p:spPr>
          <a:xfrm>
            <a:off x="4746972" y="3371850"/>
            <a:ext cx="3944377" cy="857250"/>
          </a:xfrm>
        </p:spPr>
        <p:txBody>
          <a:bodyPr>
            <a:noAutofit/>
          </a:bodyPr>
          <a:lstStyle>
            <a:lvl1pPr marL="0" indent="0">
              <a:spcBef>
                <a:spcPts val="900"/>
              </a:spcBef>
              <a:buNone/>
              <a:defRPr sz="1500">
                <a:solidFill>
                  <a:schemeClr val="tx2"/>
                </a:solidFill>
              </a:defRPr>
            </a:lvl1pPr>
            <a:lvl2pPr marL="0" indent="0">
              <a:spcBef>
                <a:spcPts val="900"/>
              </a:spcBef>
              <a:buNone/>
              <a:defRPr sz="1500"/>
            </a:lvl2pPr>
            <a:lvl3pPr marL="0" indent="0">
              <a:spcBef>
                <a:spcPts val="900"/>
              </a:spcBef>
              <a:buNone/>
              <a:defRPr sz="1500"/>
            </a:lvl3pPr>
            <a:lvl4pPr marL="0" indent="0">
              <a:spcBef>
                <a:spcPts val="900"/>
              </a:spcBef>
              <a:buNone/>
              <a:defRPr sz="1500"/>
            </a:lvl4pPr>
            <a:lvl5pPr marL="0" indent="0">
              <a:spcBef>
                <a:spcPts val="900"/>
              </a:spcBef>
              <a:buNone/>
              <a:defRPr sz="1500"/>
            </a:lvl5pPr>
            <a:lvl6pPr marL="0" indent="0">
              <a:spcBef>
                <a:spcPts val="900"/>
              </a:spcBef>
              <a:buNone/>
              <a:defRPr sz="1500"/>
            </a:lvl6pPr>
            <a:lvl7pPr marL="0" indent="0">
              <a:spcBef>
                <a:spcPts val="900"/>
              </a:spcBef>
              <a:buNone/>
              <a:defRPr sz="1500"/>
            </a:lvl7pPr>
            <a:lvl8pPr marL="0" indent="0">
              <a:spcBef>
                <a:spcPts val="900"/>
              </a:spcBef>
              <a:buNone/>
              <a:defRPr sz="1500"/>
            </a:lvl8pPr>
            <a:lvl9pPr marL="0" indent="0">
              <a:spcBef>
                <a:spcPts val="900"/>
              </a:spcBef>
              <a:buNone/>
              <a:defRPr sz="15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EACE057-E4C6-4791-8941-0A7AD2CA89F6}" type="slidenum">
              <a:rPr lang="en-US" smtClean="0"/>
              <a:pPr/>
              <a:t>‹#›</a:t>
            </a:fld>
            <a:endParaRPr lang="en-US"/>
          </a:p>
        </p:txBody>
      </p:sp>
    </p:spTree>
    <p:extLst>
      <p:ext uri="{BB962C8B-B14F-4D97-AF65-F5344CB8AC3E}">
        <p14:creationId xmlns:p14="http://schemas.microsoft.com/office/powerpoint/2010/main" val="1387926538"/>
      </p:ext>
    </p:extLst>
  </p:cSld>
  <p:clrMapOvr>
    <a:masterClrMapping/>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Three Pictures with Captio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73736"/>
            <a:ext cx="8229600" cy="740664"/>
          </a:xfrm>
        </p:spPr>
        <p:txBody>
          <a:bodyPr anchor="b">
            <a:normAutofit/>
          </a:bodyPr>
          <a:lstStyle>
            <a:lvl1pPr algn="l">
              <a:defRPr sz="2400" b="0">
                <a:solidFill>
                  <a:schemeClr val="accent1"/>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459606" y="1143000"/>
            <a:ext cx="2606719" cy="1714500"/>
          </a:xfrm>
          <a:solidFill>
            <a:schemeClr val="bg1">
              <a:lumMod val="95000"/>
            </a:schemeClr>
          </a:solidFill>
          <a:ln w="38100">
            <a:solidFill>
              <a:schemeClr val="bg1"/>
            </a:solidFill>
            <a:miter lim="800000"/>
          </a:ln>
          <a:effectLst>
            <a:outerShdw blurRad="50800" dist="38100" dir="2700000" algn="tl" rotWithShape="0">
              <a:prstClr val="black">
                <a:alpha val="40000"/>
              </a:prstClr>
            </a:outerShdw>
          </a:effectLst>
        </p:spPr>
        <p:txBody>
          <a:bodyPr>
            <a:normAutofit/>
          </a:bodyPr>
          <a:lstStyle>
            <a:lvl1pPr marL="0" indent="0" algn="ctr">
              <a:buNone/>
              <a:defRPr sz="1800">
                <a:solidFill>
                  <a:schemeClr val="tx2"/>
                </a:solidFill>
              </a:defRPr>
            </a:lvl1pPr>
            <a:lvl2pPr marL="342946" indent="0">
              <a:buNone/>
              <a:defRPr sz="2100"/>
            </a:lvl2pPr>
            <a:lvl3pPr marL="685891" indent="0">
              <a:buNone/>
              <a:defRPr sz="1800"/>
            </a:lvl3pPr>
            <a:lvl4pPr marL="1028837" indent="0">
              <a:buNone/>
              <a:defRPr sz="1500"/>
            </a:lvl4pPr>
            <a:lvl5pPr marL="1371783" indent="0">
              <a:buNone/>
              <a:defRPr sz="1500"/>
            </a:lvl5pPr>
            <a:lvl6pPr marL="1714729" indent="0">
              <a:buNone/>
              <a:defRPr sz="1500"/>
            </a:lvl6pPr>
            <a:lvl7pPr marL="2057674" indent="0">
              <a:buNone/>
              <a:defRPr sz="1500"/>
            </a:lvl7pPr>
            <a:lvl8pPr marL="2400620" indent="0">
              <a:buNone/>
              <a:defRPr sz="1500"/>
            </a:lvl8pPr>
            <a:lvl9pPr marL="2743566" indent="0">
              <a:buNone/>
              <a:defRPr sz="1500"/>
            </a:lvl9pPr>
          </a:lstStyle>
          <a:p>
            <a:r>
              <a:rPr lang="en-US" smtClean="0"/>
              <a:t>Drag picture to placeholder or click icon to add</a:t>
            </a:r>
            <a:endParaRPr/>
          </a:p>
        </p:txBody>
      </p:sp>
      <p:sp>
        <p:nvSpPr>
          <p:cNvPr id="4" name="Text Placeholder 3"/>
          <p:cNvSpPr>
            <a:spLocks noGrp="1"/>
          </p:cNvSpPr>
          <p:nvPr>
            <p:ph type="body" sz="half" idx="2"/>
          </p:nvPr>
        </p:nvSpPr>
        <p:spPr>
          <a:xfrm>
            <a:off x="456129" y="3015234"/>
            <a:ext cx="2606719" cy="1213866"/>
          </a:xfrm>
        </p:spPr>
        <p:txBody>
          <a:bodyPr>
            <a:noAutofit/>
          </a:bodyPr>
          <a:lstStyle>
            <a:lvl1pPr marL="0" indent="0">
              <a:spcBef>
                <a:spcPts val="900"/>
              </a:spcBef>
              <a:buNone/>
              <a:defRPr sz="1400">
                <a:solidFill>
                  <a:schemeClr val="tx2"/>
                </a:solidFill>
              </a:defRPr>
            </a:lvl1pPr>
            <a:lvl2pPr marL="0" indent="0">
              <a:spcBef>
                <a:spcPts val="900"/>
              </a:spcBef>
              <a:buNone/>
              <a:defRPr sz="1400"/>
            </a:lvl2pPr>
            <a:lvl3pPr marL="0" indent="0">
              <a:spcBef>
                <a:spcPts val="900"/>
              </a:spcBef>
              <a:buNone/>
              <a:defRPr sz="1400"/>
            </a:lvl3pPr>
            <a:lvl4pPr marL="0" indent="0">
              <a:spcBef>
                <a:spcPts val="900"/>
              </a:spcBef>
              <a:buNone/>
              <a:defRPr sz="1400"/>
            </a:lvl4pPr>
            <a:lvl5pPr marL="0" indent="0">
              <a:spcBef>
                <a:spcPts val="900"/>
              </a:spcBef>
              <a:buNone/>
              <a:defRPr sz="1400"/>
            </a:lvl5pPr>
            <a:lvl6pPr marL="0" indent="0">
              <a:spcBef>
                <a:spcPts val="900"/>
              </a:spcBef>
              <a:buNone/>
              <a:defRPr sz="1400"/>
            </a:lvl6pPr>
            <a:lvl7pPr marL="0" indent="0">
              <a:spcBef>
                <a:spcPts val="900"/>
              </a:spcBef>
              <a:buNone/>
              <a:defRPr sz="1400"/>
            </a:lvl7pPr>
            <a:lvl8pPr marL="0" indent="0">
              <a:spcBef>
                <a:spcPts val="900"/>
              </a:spcBef>
              <a:buNone/>
              <a:defRPr sz="1400"/>
            </a:lvl8pPr>
            <a:lvl9pPr marL="0" indent="0">
              <a:spcBef>
                <a:spcPts val="900"/>
              </a:spcBef>
              <a:buNone/>
              <a:defRPr sz="1400"/>
            </a:lvl9pPr>
          </a:lstStyle>
          <a:p>
            <a:pPr lvl="0"/>
            <a:r>
              <a:rPr lang="en-US" smtClean="0"/>
              <a:t>Click to edit Master text styles</a:t>
            </a:r>
          </a:p>
        </p:txBody>
      </p:sp>
      <p:sp>
        <p:nvSpPr>
          <p:cNvPr id="8" name="Picture Placeholder 2"/>
          <p:cNvSpPr>
            <a:spLocks noGrp="1"/>
          </p:cNvSpPr>
          <p:nvPr>
            <p:ph type="pic" idx="13"/>
          </p:nvPr>
        </p:nvSpPr>
        <p:spPr>
          <a:xfrm>
            <a:off x="3272118" y="1143000"/>
            <a:ext cx="2606719" cy="1714500"/>
          </a:xfrm>
          <a:solidFill>
            <a:schemeClr val="bg1">
              <a:lumMod val="95000"/>
            </a:schemeClr>
          </a:solidFill>
          <a:ln w="38100">
            <a:solidFill>
              <a:schemeClr val="bg1"/>
            </a:solidFill>
            <a:miter lim="800000"/>
          </a:ln>
          <a:effectLst>
            <a:outerShdw blurRad="50800" dist="38100" dir="2700000" algn="tl" rotWithShape="0">
              <a:prstClr val="black">
                <a:alpha val="40000"/>
              </a:prstClr>
            </a:outerShdw>
          </a:effectLst>
        </p:spPr>
        <p:txBody>
          <a:bodyPr>
            <a:normAutofit/>
          </a:bodyPr>
          <a:lstStyle>
            <a:lvl1pPr marL="0" indent="0" algn="ctr">
              <a:buNone/>
              <a:defRPr sz="1800">
                <a:solidFill>
                  <a:schemeClr val="tx2"/>
                </a:solidFill>
              </a:defRPr>
            </a:lvl1pPr>
            <a:lvl2pPr marL="342946" indent="0">
              <a:buNone/>
              <a:defRPr sz="2100"/>
            </a:lvl2pPr>
            <a:lvl3pPr marL="685891" indent="0">
              <a:buNone/>
              <a:defRPr sz="1800"/>
            </a:lvl3pPr>
            <a:lvl4pPr marL="1028837" indent="0">
              <a:buNone/>
              <a:defRPr sz="1500"/>
            </a:lvl4pPr>
            <a:lvl5pPr marL="1371783" indent="0">
              <a:buNone/>
              <a:defRPr sz="1500"/>
            </a:lvl5pPr>
            <a:lvl6pPr marL="1714729" indent="0">
              <a:buNone/>
              <a:defRPr sz="1500"/>
            </a:lvl6pPr>
            <a:lvl7pPr marL="2057674" indent="0">
              <a:buNone/>
              <a:defRPr sz="1500"/>
            </a:lvl7pPr>
            <a:lvl8pPr marL="2400620" indent="0">
              <a:buNone/>
              <a:defRPr sz="1500"/>
            </a:lvl8pPr>
            <a:lvl9pPr marL="2743566" indent="0">
              <a:buNone/>
              <a:defRPr sz="1500"/>
            </a:lvl9pPr>
          </a:lstStyle>
          <a:p>
            <a:r>
              <a:rPr lang="en-US" smtClean="0"/>
              <a:t>Drag picture to placeholder or click icon to add</a:t>
            </a:r>
            <a:endParaRPr/>
          </a:p>
        </p:txBody>
      </p:sp>
      <p:sp>
        <p:nvSpPr>
          <p:cNvPr id="9" name="Text Placeholder 3"/>
          <p:cNvSpPr>
            <a:spLocks noGrp="1"/>
          </p:cNvSpPr>
          <p:nvPr>
            <p:ph type="body" sz="half" idx="14"/>
          </p:nvPr>
        </p:nvSpPr>
        <p:spPr>
          <a:xfrm>
            <a:off x="3272118" y="3015234"/>
            <a:ext cx="2606719" cy="1213866"/>
          </a:xfrm>
        </p:spPr>
        <p:txBody>
          <a:bodyPr>
            <a:noAutofit/>
          </a:bodyPr>
          <a:lstStyle>
            <a:lvl1pPr marL="0" indent="0">
              <a:spcBef>
                <a:spcPts val="900"/>
              </a:spcBef>
              <a:buNone/>
              <a:defRPr sz="1400">
                <a:solidFill>
                  <a:schemeClr val="tx2"/>
                </a:solidFill>
              </a:defRPr>
            </a:lvl1pPr>
            <a:lvl2pPr marL="0" indent="0">
              <a:spcBef>
                <a:spcPts val="900"/>
              </a:spcBef>
              <a:buNone/>
              <a:defRPr sz="1400"/>
            </a:lvl2pPr>
            <a:lvl3pPr marL="0" indent="0">
              <a:spcBef>
                <a:spcPts val="900"/>
              </a:spcBef>
              <a:buNone/>
              <a:defRPr sz="1400"/>
            </a:lvl3pPr>
            <a:lvl4pPr marL="0" indent="0">
              <a:spcBef>
                <a:spcPts val="900"/>
              </a:spcBef>
              <a:buNone/>
              <a:defRPr sz="1400"/>
            </a:lvl4pPr>
            <a:lvl5pPr marL="0" indent="0">
              <a:spcBef>
                <a:spcPts val="900"/>
              </a:spcBef>
              <a:buNone/>
              <a:defRPr sz="1400"/>
            </a:lvl5pPr>
            <a:lvl6pPr marL="0" indent="0">
              <a:spcBef>
                <a:spcPts val="900"/>
              </a:spcBef>
              <a:buNone/>
              <a:defRPr sz="1400"/>
            </a:lvl6pPr>
            <a:lvl7pPr marL="0" indent="0">
              <a:spcBef>
                <a:spcPts val="900"/>
              </a:spcBef>
              <a:buNone/>
              <a:defRPr sz="1400"/>
            </a:lvl7pPr>
            <a:lvl8pPr marL="0" indent="0">
              <a:spcBef>
                <a:spcPts val="900"/>
              </a:spcBef>
              <a:buNone/>
              <a:defRPr sz="1400"/>
            </a:lvl8pPr>
            <a:lvl9pPr marL="0" indent="0">
              <a:spcBef>
                <a:spcPts val="900"/>
              </a:spcBef>
              <a:buNone/>
              <a:defRPr sz="1400"/>
            </a:lvl9pPr>
          </a:lstStyle>
          <a:p>
            <a:pPr lvl="0"/>
            <a:r>
              <a:rPr lang="en-US" smtClean="0"/>
              <a:t>Click to edit Master text styles</a:t>
            </a:r>
          </a:p>
        </p:txBody>
      </p:sp>
      <p:sp>
        <p:nvSpPr>
          <p:cNvPr id="10" name="Picture Placeholder 2"/>
          <p:cNvSpPr>
            <a:spLocks noGrp="1"/>
          </p:cNvSpPr>
          <p:nvPr>
            <p:ph type="pic" idx="15"/>
          </p:nvPr>
        </p:nvSpPr>
        <p:spPr>
          <a:xfrm>
            <a:off x="6084630" y="1143000"/>
            <a:ext cx="2606719" cy="1714500"/>
          </a:xfrm>
          <a:solidFill>
            <a:schemeClr val="bg1">
              <a:lumMod val="95000"/>
            </a:schemeClr>
          </a:solidFill>
          <a:ln w="38100">
            <a:solidFill>
              <a:schemeClr val="bg1"/>
            </a:solidFill>
            <a:miter lim="800000"/>
          </a:ln>
          <a:effectLst>
            <a:outerShdw blurRad="50800" dist="38100" dir="2700000" algn="tl" rotWithShape="0">
              <a:prstClr val="black">
                <a:alpha val="40000"/>
              </a:prstClr>
            </a:outerShdw>
          </a:effectLst>
        </p:spPr>
        <p:txBody>
          <a:bodyPr>
            <a:normAutofit/>
          </a:bodyPr>
          <a:lstStyle>
            <a:lvl1pPr marL="0" indent="0" algn="ctr">
              <a:buNone/>
              <a:defRPr sz="1800">
                <a:solidFill>
                  <a:schemeClr val="tx2"/>
                </a:solidFill>
              </a:defRPr>
            </a:lvl1pPr>
            <a:lvl2pPr marL="342946" indent="0">
              <a:buNone/>
              <a:defRPr sz="2100"/>
            </a:lvl2pPr>
            <a:lvl3pPr marL="685891" indent="0">
              <a:buNone/>
              <a:defRPr sz="1800"/>
            </a:lvl3pPr>
            <a:lvl4pPr marL="1028837" indent="0">
              <a:buNone/>
              <a:defRPr sz="1500"/>
            </a:lvl4pPr>
            <a:lvl5pPr marL="1371783" indent="0">
              <a:buNone/>
              <a:defRPr sz="1500"/>
            </a:lvl5pPr>
            <a:lvl6pPr marL="1714729" indent="0">
              <a:buNone/>
              <a:defRPr sz="1500"/>
            </a:lvl6pPr>
            <a:lvl7pPr marL="2057674" indent="0">
              <a:buNone/>
              <a:defRPr sz="1500"/>
            </a:lvl7pPr>
            <a:lvl8pPr marL="2400620" indent="0">
              <a:buNone/>
              <a:defRPr sz="1500"/>
            </a:lvl8pPr>
            <a:lvl9pPr marL="2743566" indent="0">
              <a:buNone/>
              <a:defRPr sz="1500"/>
            </a:lvl9pPr>
          </a:lstStyle>
          <a:p>
            <a:r>
              <a:rPr lang="en-US" smtClean="0"/>
              <a:t>Drag picture to placeholder or click icon to add</a:t>
            </a:r>
            <a:endParaRPr/>
          </a:p>
        </p:txBody>
      </p:sp>
      <p:sp>
        <p:nvSpPr>
          <p:cNvPr id="11" name="Text Placeholder 3"/>
          <p:cNvSpPr>
            <a:spLocks noGrp="1"/>
          </p:cNvSpPr>
          <p:nvPr>
            <p:ph type="body" sz="half" idx="16"/>
          </p:nvPr>
        </p:nvSpPr>
        <p:spPr>
          <a:xfrm>
            <a:off x="6081154" y="3015234"/>
            <a:ext cx="2606719" cy="1213866"/>
          </a:xfrm>
        </p:spPr>
        <p:txBody>
          <a:bodyPr>
            <a:noAutofit/>
          </a:bodyPr>
          <a:lstStyle>
            <a:lvl1pPr marL="0" indent="0">
              <a:spcBef>
                <a:spcPts val="900"/>
              </a:spcBef>
              <a:buNone/>
              <a:defRPr sz="1400">
                <a:solidFill>
                  <a:schemeClr val="tx2"/>
                </a:solidFill>
              </a:defRPr>
            </a:lvl1pPr>
            <a:lvl2pPr marL="0" indent="0">
              <a:spcBef>
                <a:spcPts val="900"/>
              </a:spcBef>
              <a:buNone/>
              <a:defRPr sz="1400"/>
            </a:lvl2pPr>
            <a:lvl3pPr marL="0" indent="0">
              <a:spcBef>
                <a:spcPts val="900"/>
              </a:spcBef>
              <a:buNone/>
              <a:defRPr sz="1400"/>
            </a:lvl3pPr>
            <a:lvl4pPr marL="0" indent="0">
              <a:spcBef>
                <a:spcPts val="900"/>
              </a:spcBef>
              <a:buNone/>
              <a:defRPr sz="1400"/>
            </a:lvl4pPr>
            <a:lvl5pPr marL="0" indent="0">
              <a:spcBef>
                <a:spcPts val="900"/>
              </a:spcBef>
              <a:buNone/>
              <a:defRPr sz="1400"/>
            </a:lvl5pPr>
            <a:lvl6pPr marL="0" indent="0">
              <a:spcBef>
                <a:spcPts val="900"/>
              </a:spcBef>
              <a:buNone/>
              <a:defRPr sz="1400"/>
            </a:lvl6pPr>
            <a:lvl7pPr marL="0" indent="0">
              <a:spcBef>
                <a:spcPts val="900"/>
              </a:spcBef>
              <a:buNone/>
              <a:defRPr sz="1400"/>
            </a:lvl7pPr>
            <a:lvl8pPr marL="0" indent="0">
              <a:spcBef>
                <a:spcPts val="900"/>
              </a:spcBef>
              <a:buNone/>
              <a:defRPr sz="1400"/>
            </a:lvl8pPr>
            <a:lvl9pPr marL="0" indent="0">
              <a:spcBef>
                <a:spcPts val="900"/>
              </a:spcBef>
              <a:buNone/>
              <a:defRPr sz="14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EACE057-E4C6-4791-8941-0A7AD2CA89F6}" type="slidenum">
              <a:rPr lang="en-US" smtClean="0"/>
              <a:pPr/>
              <a:t>‹#›</a:t>
            </a:fld>
            <a:endParaRPr lang="en-US"/>
          </a:p>
        </p:txBody>
      </p:sp>
    </p:spTree>
    <p:extLst>
      <p:ext uri="{BB962C8B-B14F-4D97-AF65-F5344CB8AC3E}">
        <p14:creationId xmlns:p14="http://schemas.microsoft.com/office/powerpoint/2010/main" val="2314812550"/>
      </p:ext>
    </p:extLst>
  </p:cSld>
  <p:clrMapOvr>
    <a:masterClrMapping/>
  </p:clrMapOvr>
  <p:timing>
    <p:tnLst>
      <p:par>
        <p:cTn xmlns:p14="http://schemas.microsoft.com/office/powerpoint/2010/mai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ositioning Statement Vertical 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smtClean="0"/>
              <a:t>Click To Edit Master Title Style</a:t>
            </a:r>
            <a:endParaRPr lang="en-US" dirty="0"/>
          </a:p>
        </p:txBody>
      </p:sp>
      <p:sp>
        <p:nvSpPr>
          <p:cNvPr id="8" name="Text Placeholder 7"/>
          <p:cNvSpPr>
            <a:spLocks noGrp="1"/>
          </p:cNvSpPr>
          <p:nvPr>
            <p:ph type="body" sz="quarter" idx="13"/>
          </p:nvPr>
        </p:nvSpPr>
        <p:spPr>
          <a:xfrm>
            <a:off x="457200" y="953661"/>
            <a:ext cx="8229600" cy="321972"/>
          </a:xfrm>
        </p:spPr>
        <p:txBody>
          <a:bodyPr>
            <a:noAutofit/>
          </a:bodyPr>
          <a:lstStyle>
            <a:lvl1pPr marL="0" indent="0">
              <a:spcBef>
                <a:spcPts val="0"/>
              </a:spcBef>
              <a:buNone/>
              <a:defRPr sz="1800">
                <a:solidFill>
                  <a:srgbClr val="3C3C3C"/>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Click to edit Master text styles</a:t>
            </a:r>
          </a:p>
        </p:txBody>
      </p:sp>
      <p:sp>
        <p:nvSpPr>
          <p:cNvPr id="3" name="Content Placeholder 2"/>
          <p:cNvSpPr>
            <a:spLocks noGrp="1"/>
          </p:cNvSpPr>
          <p:nvPr>
            <p:ph idx="1"/>
          </p:nvPr>
        </p:nvSpPr>
        <p:spPr>
          <a:xfrm>
            <a:off x="391008" y="1371600"/>
            <a:ext cx="4180993" cy="2859786"/>
          </a:xfrm>
        </p:spPr>
        <p:txBody>
          <a:bodyPr lIns="0">
            <a:normAutofit/>
          </a:bodyPr>
          <a:lstStyle>
            <a:lvl1pPr marL="68589" indent="-68589">
              <a:buSzPct val="25000"/>
              <a:buFont typeface="Calibri" pitchFamily="34" charset="0"/>
              <a:buChar char=" "/>
              <a:defRPr sz="1500">
                <a:solidFill>
                  <a:schemeClr val="tx2"/>
                </a:solidFill>
              </a:defRPr>
            </a:lvl1pPr>
            <a:lvl2pPr marL="205767" indent="-137178">
              <a:buClr>
                <a:schemeClr val="accent1"/>
              </a:buClr>
              <a:buFont typeface="Arial" pitchFamily="34" charset="0"/>
              <a:buChar char="•"/>
              <a:defRPr sz="1200">
                <a:solidFill>
                  <a:schemeClr val="tx2"/>
                </a:solidFill>
              </a:defRPr>
            </a:lvl2pPr>
            <a:lvl3pPr marL="411535" indent="-137178">
              <a:buClr>
                <a:schemeClr val="tx2"/>
              </a:buClr>
              <a:buFont typeface="Calibri" pitchFamily="34" charset="0"/>
              <a:buChar char="&gt;"/>
              <a:defRPr sz="1100">
                <a:solidFill>
                  <a:schemeClr val="tx2"/>
                </a:solidFill>
              </a:defRPr>
            </a:lvl3pPr>
            <a:lvl4pPr marL="548713" indent="-102884">
              <a:buClr>
                <a:schemeClr val="accent1"/>
              </a:buClr>
              <a:buFont typeface="Arial" pitchFamily="34" charset="0"/>
              <a:buChar char="•"/>
              <a:defRPr sz="900">
                <a:solidFill>
                  <a:schemeClr val="tx2"/>
                </a:solidFill>
              </a:defRPr>
            </a:lvl4pPr>
            <a:lvl5pPr marL="685891" indent="-102884">
              <a:buClr>
                <a:schemeClr val="tx2"/>
              </a:buClr>
              <a:buFont typeface="Calibri" pitchFamily="34" charset="0"/>
              <a:buChar char="&gt;"/>
              <a:defRPr sz="900">
                <a:solidFill>
                  <a:schemeClr val="tx2"/>
                </a:solidFill>
              </a:defRPr>
            </a:lvl5pPr>
            <a:lvl6pPr marL="788775" indent="-102884">
              <a:buClr>
                <a:schemeClr val="accent1"/>
              </a:buClr>
              <a:buFont typeface="Arial" pitchFamily="34" charset="0"/>
              <a:buChar char="•"/>
              <a:defRPr sz="900"/>
            </a:lvl6pPr>
            <a:lvl7pPr marL="891659" indent="-102884">
              <a:buClr>
                <a:schemeClr val="tx1"/>
              </a:buClr>
              <a:buFont typeface="Calibri" pitchFamily="34" charset="0"/>
              <a:buChar char="&gt;"/>
              <a:defRPr sz="900"/>
            </a:lvl7pPr>
            <a:lvl8pPr marL="994543" indent="-102884">
              <a:buClr>
                <a:schemeClr val="accent1"/>
              </a:buClr>
              <a:buFont typeface="Arial" pitchFamily="34" charset="0"/>
              <a:buChar char="•"/>
              <a:defRPr sz="900"/>
            </a:lvl8pPr>
            <a:lvl9pPr marL="1097426" indent="-102884">
              <a:buClr>
                <a:schemeClr val="tx1"/>
              </a:buClr>
              <a:buFont typeface="Calibri" pitchFamily="34" charset="0"/>
              <a:buChar char="&gt;"/>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ACE057-E4C6-4791-8941-0A7AD2CA89F6}" type="slidenum">
              <a:rPr lang="en-US" smtClean="0"/>
              <a:pPr/>
              <a:t>‹#›</a:t>
            </a:fld>
            <a:endParaRPr lang="en-US"/>
          </a:p>
        </p:txBody>
      </p:sp>
    </p:spTree>
    <p:extLst>
      <p:ext uri="{BB962C8B-B14F-4D97-AF65-F5344CB8AC3E}">
        <p14:creationId xmlns:p14="http://schemas.microsoft.com/office/powerpoint/2010/main" val="2769891047"/>
      </p:ext>
    </p:extLst>
  </p:cSld>
  <p:clrMapOvr>
    <a:masterClrMapping/>
  </p:clrMapOvr>
  <p:timing>
    <p:tnLst>
      <p:par>
        <p:cTn xmlns:p14="http://schemas.microsoft.com/office/powerpoint/2010/mai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ositioning Statement Horizontal 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smtClean="0"/>
              <a:t>Click to Edit Master Title Style</a:t>
            </a:r>
            <a:endParaRPr lang="en-US" dirty="0"/>
          </a:p>
        </p:txBody>
      </p:sp>
      <p:sp>
        <p:nvSpPr>
          <p:cNvPr id="8" name="Text Placeholder 7"/>
          <p:cNvSpPr>
            <a:spLocks noGrp="1"/>
          </p:cNvSpPr>
          <p:nvPr>
            <p:ph type="body" sz="quarter" idx="13"/>
          </p:nvPr>
        </p:nvSpPr>
        <p:spPr>
          <a:xfrm>
            <a:off x="457200" y="953661"/>
            <a:ext cx="8229600" cy="321972"/>
          </a:xfrm>
        </p:spPr>
        <p:txBody>
          <a:bodyPr>
            <a:noAutofit/>
          </a:bodyPr>
          <a:lstStyle>
            <a:lvl1pPr marL="0" indent="0">
              <a:spcBef>
                <a:spcPts val="0"/>
              </a:spcBef>
              <a:buNone/>
              <a:defRPr sz="1800">
                <a:solidFill>
                  <a:srgbClr val="3C3C3C"/>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Click to edit Master text styles</a:t>
            </a:r>
          </a:p>
        </p:txBody>
      </p:sp>
      <p:sp>
        <p:nvSpPr>
          <p:cNvPr id="3" name="Content Placeholder 2"/>
          <p:cNvSpPr>
            <a:spLocks noGrp="1"/>
          </p:cNvSpPr>
          <p:nvPr>
            <p:ph idx="1"/>
          </p:nvPr>
        </p:nvSpPr>
        <p:spPr>
          <a:xfrm>
            <a:off x="391007" y="1371600"/>
            <a:ext cx="2606719" cy="1085850"/>
          </a:xfrm>
        </p:spPr>
        <p:txBody>
          <a:bodyPr lIns="0">
            <a:normAutofit/>
          </a:bodyPr>
          <a:lstStyle>
            <a:lvl1pPr marL="68589" indent="-68589">
              <a:buSzPct val="25000"/>
              <a:buFont typeface="Calibri" pitchFamily="34" charset="0"/>
              <a:buChar char=" "/>
              <a:defRPr sz="1500">
                <a:solidFill>
                  <a:schemeClr val="tx2"/>
                </a:solidFill>
              </a:defRPr>
            </a:lvl1pPr>
            <a:lvl2pPr marL="205767" indent="-137178">
              <a:buClr>
                <a:schemeClr val="accent1"/>
              </a:buClr>
              <a:buFont typeface="Arial" pitchFamily="34" charset="0"/>
              <a:buChar char="•"/>
              <a:defRPr sz="1200">
                <a:solidFill>
                  <a:schemeClr val="tx2"/>
                </a:solidFill>
              </a:defRPr>
            </a:lvl2pPr>
            <a:lvl3pPr marL="411535" indent="-137178">
              <a:buClr>
                <a:schemeClr val="tx2"/>
              </a:buClr>
              <a:buFont typeface="Calibri" pitchFamily="34" charset="0"/>
              <a:buChar char="&gt;"/>
              <a:defRPr sz="1100">
                <a:solidFill>
                  <a:schemeClr val="tx2"/>
                </a:solidFill>
              </a:defRPr>
            </a:lvl3pPr>
            <a:lvl4pPr marL="548713" indent="-102884">
              <a:buClr>
                <a:schemeClr val="accent1"/>
              </a:buClr>
              <a:buFont typeface="Arial" pitchFamily="34" charset="0"/>
              <a:buNone/>
              <a:defRPr sz="900"/>
            </a:lvl4pPr>
            <a:lvl5pPr marL="685891" indent="-102884">
              <a:buClr>
                <a:schemeClr val="tx1"/>
              </a:buClr>
              <a:buFont typeface="Calibri" pitchFamily="34" charset="0"/>
              <a:buChar char="&gt;"/>
              <a:defRPr sz="900"/>
            </a:lvl5pPr>
            <a:lvl6pPr marL="788775" indent="-102884">
              <a:buClr>
                <a:schemeClr val="accent1"/>
              </a:buClr>
              <a:buFont typeface="Arial" pitchFamily="34" charset="0"/>
              <a:buChar char="•"/>
              <a:defRPr sz="900"/>
            </a:lvl6pPr>
            <a:lvl7pPr marL="891659" indent="-102884">
              <a:buClr>
                <a:schemeClr val="tx1"/>
              </a:buClr>
              <a:buFont typeface="Calibri" pitchFamily="34" charset="0"/>
              <a:buChar char="&gt;"/>
              <a:defRPr sz="900"/>
            </a:lvl7pPr>
            <a:lvl8pPr marL="994543" indent="-102884">
              <a:buClr>
                <a:schemeClr val="accent1"/>
              </a:buClr>
              <a:buFont typeface="Arial" pitchFamily="34" charset="0"/>
              <a:buChar char="•"/>
              <a:defRPr sz="900"/>
            </a:lvl8pPr>
            <a:lvl9pPr marL="1097426" indent="-102884">
              <a:buClr>
                <a:schemeClr val="tx1"/>
              </a:buClr>
              <a:buFont typeface="Calibri" pitchFamily="34" charset="0"/>
              <a:buChar char="&gt;"/>
              <a:defRPr sz="900"/>
            </a:lvl9pPr>
          </a:lstStyle>
          <a:p>
            <a:pPr lvl="0"/>
            <a:r>
              <a:rPr lang="en-US" smtClean="0"/>
              <a:t>Click to edit Master text styles</a:t>
            </a:r>
          </a:p>
          <a:p>
            <a:pPr lvl="1"/>
            <a:r>
              <a:rPr lang="en-US" smtClean="0"/>
              <a:t>Second level</a:t>
            </a:r>
          </a:p>
          <a:p>
            <a:pPr lvl="2"/>
            <a:r>
              <a:rPr lang="en-US" smtClean="0"/>
              <a:t>Third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ACE057-E4C6-4791-8941-0A7AD2CA89F6}" type="slidenum">
              <a:rPr lang="en-US" smtClean="0"/>
              <a:pPr/>
              <a:t>‹#›</a:t>
            </a:fld>
            <a:endParaRPr lang="en-US"/>
          </a:p>
        </p:txBody>
      </p:sp>
      <p:sp>
        <p:nvSpPr>
          <p:cNvPr id="9" name="Content Placeholder 2"/>
          <p:cNvSpPr>
            <a:spLocks noGrp="1"/>
          </p:cNvSpPr>
          <p:nvPr>
            <p:ph idx="15"/>
          </p:nvPr>
        </p:nvSpPr>
        <p:spPr>
          <a:xfrm>
            <a:off x="3268640" y="1371600"/>
            <a:ext cx="2606719" cy="1085850"/>
          </a:xfrm>
        </p:spPr>
        <p:txBody>
          <a:bodyPr lIns="0">
            <a:normAutofit/>
          </a:bodyPr>
          <a:lstStyle>
            <a:lvl1pPr marL="68589" indent="-68589">
              <a:buSzPct val="25000"/>
              <a:buFont typeface="Calibri" pitchFamily="34" charset="0"/>
              <a:buChar char=" "/>
              <a:defRPr sz="1500">
                <a:solidFill>
                  <a:schemeClr val="tx2"/>
                </a:solidFill>
              </a:defRPr>
            </a:lvl1pPr>
            <a:lvl2pPr marL="205767" indent="-137178">
              <a:buClr>
                <a:schemeClr val="accent1"/>
              </a:buClr>
              <a:buFont typeface="Arial" pitchFamily="34" charset="0"/>
              <a:buChar char="•"/>
              <a:defRPr sz="1200">
                <a:solidFill>
                  <a:schemeClr val="tx2"/>
                </a:solidFill>
              </a:defRPr>
            </a:lvl2pPr>
            <a:lvl3pPr marL="411535" indent="-137178">
              <a:buClr>
                <a:schemeClr val="tx2"/>
              </a:buClr>
              <a:buFont typeface="Calibri" pitchFamily="34" charset="0"/>
              <a:buChar char="&gt;"/>
              <a:defRPr sz="1100">
                <a:solidFill>
                  <a:schemeClr val="tx2"/>
                </a:solidFill>
              </a:defRPr>
            </a:lvl3pPr>
            <a:lvl4pPr marL="548713" indent="-102884">
              <a:buClr>
                <a:schemeClr val="accent1"/>
              </a:buClr>
              <a:buFont typeface="Arial" pitchFamily="34" charset="0"/>
              <a:buChar char="•"/>
              <a:defRPr sz="900"/>
            </a:lvl4pPr>
            <a:lvl5pPr marL="685891" indent="-102884">
              <a:buClr>
                <a:schemeClr val="tx1"/>
              </a:buClr>
              <a:buFont typeface="Calibri" pitchFamily="34" charset="0"/>
              <a:buChar char="&gt;"/>
              <a:defRPr sz="900"/>
            </a:lvl5pPr>
            <a:lvl6pPr marL="788775" indent="-102884">
              <a:buClr>
                <a:schemeClr val="accent1"/>
              </a:buClr>
              <a:buFont typeface="Arial" pitchFamily="34" charset="0"/>
              <a:buChar char="•"/>
              <a:defRPr sz="900"/>
            </a:lvl6pPr>
            <a:lvl7pPr marL="891659" indent="-102884">
              <a:buClr>
                <a:schemeClr val="tx1"/>
              </a:buClr>
              <a:buFont typeface="Calibri" pitchFamily="34" charset="0"/>
              <a:buChar char="&gt;"/>
              <a:defRPr sz="900"/>
            </a:lvl7pPr>
            <a:lvl8pPr marL="994543" indent="-102884">
              <a:buClr>
                <a:schemeClr val="accent1"/>
              </a:buClr>
              <a:buFont typeface="Arial" pitchFamily="34" charset="0"/>
              <a:buChar char="•"/>
              <a:defRPr sz="900"/>
            </a:lvl8pPr>
            <a:lvl9pPr marL="1097426" indent="-102884">
              <a:buClr>
                <a:schemeClr val="tx1"/>
              </a:buClr>
              <a:buFont typeface="Calibri" pitchFamily="34" charset="0"/>
              <a:buChar char="&gt;"/>
              <a:defRPr sz="900"/>
            </a:lvl9pPr>
          </a:lstStyle>
          <a:p>
            <a:pPr lvl="0"/>
            <a:r>
              <a:rPr lang="en-US" smtClean="0"/>
              <a:t>Click to edit Master text styles</a:t>
            </a:r>
          </a:p>
          <a:p>
            <a:pPr lvl="1"/>
            <a:r>
              <a:rPr lang="en-US" smtClean="0"/>
              <a:t>Second level</a:t>
            </a:r>
          </a:p>
          <a:p>
            <a:pPr lvl="2"/>
            <a:r>
              <a:rPr lang="en-US" smtClean="0"/>
              <a:t>Third level</a:t>
            </a:r>
          </a:p>
        </p:txBody>
      </p:sp>
      <p:sp>
        <p:nvSpPr>
          <p:cNvPr id="11" name="Content Placeholder 2"/>
          <p:cNvSpPr>
            <a:spLocks noGrp="1"/>
          </p:cNvSpPr>
          <p:nvPr>
            <p:ph idx="16"/>
          </p:nvPr>
        </p:nvSpPr>
        <p:spPr>
          <a:xfrm>
            <a:off x="6080081" y="1371600"/>
            <a:ext cx="2606719" cy="1085850"/>
          </a:xfrm>
        </p:spPr>
        <p:txBody>
          <a:bodyPr lIns="0">
            <a:normAutofit/>
          </a:bodyPr>
          <a:lstStyle>
            <a:lvl1pPr marL="68589" indent="-68589">
              <a:buSzPct val="25000"/>
              <a:buFont typeface="Calibri" pitchFamily="34" charset="0"/>
              <a:buChar char=" "/>
              <a:defRPr sz="1500">
                <a:solidFill>
                  <a:schemeClr val="tx2"/>
                </a:solidFill>
              </a:defRPr>
            </a:lvl1pPr>
            <a:lvl2pPr marL="205767" indent="-137178">
              <a:buClr>
                <a:schemeClr val="accent1"/>
              </a:buClr>
              <a:buFont typeface="Arial" pitchFamily="34" charset="0"/>
              <a:buChar char="•"/>
              <a:defRPr sz="1200">
                <a:solidFill>
                  <a:schemeClr val="tx2"/>
                </a:solidFill>
              </a:defRPr>
            </a:lvl2pPr>
            <a:lvl3pPr marL="411535" indent="-137178">
              <a:buClr>
                <a:schemeClr val="tx2"/>
              </a:buClr>
              <a:buFont typeface="Calibri" pitchFamily="34" charset="0"/>
              <a:buChar char="&gt;"/>
              <a:defRPr sz="1100">
                <a:solidFill>
                  <a:schemeClr val="tx2"/>
                </a:solidFill>
              </a:defRPr>
            </a:lvl3pPr>
            <a:lvl4pPr marL="548713" indent="-102884">
              <a:buClr>
                <a:schemeClr val="accent1"/>
              </a:buClr>
              <a:buFont typeface="Arial" pitchFamily="34" charset="0"/>
              <a:buChar char="•"/>
              <a:defRPr sz="900"/>
            </a:lvl4pPr>
            <a:lvl5pPr marL="685891" indent="-102884">
              <a:buClr>
                <a:schemeClr val="tx1"/>
              </a:buClr>
              <a:buFont typeface="Calibri" pitchFamily="34" charset="0"/>
              <a:buChar char="&gt;"/>
              <a:defRPr sz="900"/>
            </a:lvl5pPr>
            <a:lvl6pPr marL="788775" indent="-102884">
              <a:buClr>
                <a:schemeClr val="accent1"/>
              </a:buClr>
              <a:buFont typeface="Arial" pitchFamily="34" charset="0"/>
              <a:buChar char="•"/>
              <a:defRPr sz="900"/>
            </a:lvl6pPr>
            <a:lvl7pPr marL="891659" indent="-102884">
              <a:buClr>
                <a:schemeClr val="tx1"/>
              </a:buClr>
              <a:buFont typeface="Calibri" pitchFamily="34" charset="0"/>
              <a:buChar char="&gt;"/>
              <a:defRPr sz="900"/>
            </a:lvl7pPr>
            <a:lvl8pPr marL="994543" indent="-102884">
              <a:buClr>
                <a:schemeClr val="accent1"/>
              </a:buClr>
              <a:buFont typeface="Arial" pitchFamily="34" charset="0"/>
              <a:buChar char="•"/>
              <a:defRPr sz="900"/>
            </a:lvl8pPr>
            <a:lvl9pPr marL="1097426" indent="-102884">
              <a:buClr>
                <a:schemeClr val="tx1"/>
              </a:buClr>
              <a:buFont typeface="Calibri" pitchFamily="34" charset="0"/>
              <a:buChar char="&gt;"/>
              <a:defRPr sz="900"/>
            </a:lvl9pPr>
          </a:lstStyle>
          <a:p>
            <a:pPr lvl="0"/>
            <a:r>
              <a:rPr lang="en-US" smtClean="0"/>
              <a:t>Click to edit Master text styles</a:t>
            </a:r>
          </a:p>
          <a:p>
            <a:pPr lvl="1"/>
            <a:r>
              <a:rPr lang="en-US" smtClean="0"/>
              <a:t>Second level</a:t>
            </a:r>
          </a:p>
          <a:p>
            <a:pPr lvl="2"/>
            <a:r>
              <a:rPr lang="en-US" smtClean="0"/>
              <a:t>Third level</a:t>
            </a:r>
          </a:p>
        </p:txBody>
      </p:sp>
    </p:spTree>
    <p:extLst>
      <p:ext uri="{BB962C8B-B14F-4D97-AF65-F5344CB8AC3E}">
        <p14:creationId xmlns:p14="http://schemas.microsoft.com/office/powerpoint/2010/main" val="4179435628"/>
      </p:ext>
    </p:extLst>
  </p:cSld>
  <p:clrMapOvr>
    <a:masterClrMapping/>
  </p:clrMapOvr>
  <p:timing>
    <p:tnLst>
      <p:par>
        <p:cTn xmlns:p14="http://schemas.microsoft.com/office/powerpoint/2010/mai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2487500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7598008" y="285750"/>
            <a:ext cx="1089865" cy="3943350"/>
          </a:xfrm>
        </p:spPr>
        <p:txBody>
          <a:bodyPr vert="eaVert"/>
          <a:lstStyle>
            <a:lvl1pPr>
              <a:defRPr>
                <a:solidFill>
                  <a:schemeClr val="accent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6128" y="285750"/>
            <a:ext cx="6989479" cy="3943350"/>
          </a:xfrm>
        </p:spPr>
        <p:txBody>
          <a:bodyPr vert="eaVert"/>
          <a:lstStyle>
            <a:lvl1pPr>
              <a:defRPr>
                <a:solidFill>
                  <a:srgbClr val="000000"/>
                </a:solidFill>
              </a:defRPr>
            </a:lvl1pPr>
            <a:lvl2pPr>
              <a:buClr>
                <a:schemeClr val="tx2"/>
              </a:buClr>
              <a:defRPr>
                <a:solidFill>
                  <a:srgbClr val="000000"/>
                </a:solidFill>
              </a:defRPr>
            </a:lvl2pPr>
            <a:lvl3pPr>
              <a:defRPr>
                <a:solidFill>
                  <a:srgbClr val="000000"/>
                </a:solidFill>
              </a:defRPr>
            </a:lvl3pPr>
            <a:lvl4pPr>
              <a:buClr>
                <a:schemeClr val="tx2"/>
              </a:buClr>
              <a:defRPr>
                <a:solidFill>
                  <a:srgbClr val="000000"/>
                </a:solidFill>
              </a:defRPr>
            </a:lvl4pPr>
            <a:lvl5pPr>
              <a:defRPr>
                <a:solidFill>
                  <a:srgbClr val="000000"/>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231398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2318717742"/>
      </p:ext>
    </p:extLst>
  </p:cSld>
  <p:clrMapOvr>
    <a:masterClrMapping/>
  </p:clrMapOvr>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Text Placeholder 5"/>
          <p:cNvSpPr>
            <a:spLocks noGrp="1"/>
          </p:cNvSpPr>
          <p:nvPr>
            <p:ph type="body" sz="quarter" idx="13" hasCustomPrompt="1"/>
          </p:nvPr>
        </p:nvSpPr>
        <p:spPr>
          <a:xfrm>
            <a:off x="2256822" y="1143000"/>
            <a:ext cx="4630356" cy="1714500"/>
          </a:xfrm>
        </p:spPr>
        <p:txBody>
          <a:bodyPr>
            <a:noAutofit/>
          </a:bodyPr>
          <a:lstStyle>
            <a:lvl1pPr marL="0" indent="0">
              <a:lnSpc>
                <a:spcPct val="120000"/>
              </a:lnSpc>
              <a:spcBef>
                <a:spcPts val="0"/>
              </a:spcBef>
              <a:buNone/>
              <a:defRPr sz="2100" i="1">
                <a:solidFill>
                  <a:schemeClr val="tx2"/>
                </a:solidFill>
              </a:defRPr>
            </a:lvl1pPr>
            <a:lvl2pPr marL="0" indent="0">
              <a:lnSpc>
                <a:spcPct val="120000"/>
              </a:lnSpc>
              <a:spcBef>
                <a:spcPts val="0"/>
              </a:spcBef>
              <a:buNone/>
              <a:defRPr sz="2100"/>
            </a:lvl2pPr>
            <a:lvl3pPr marL="0" indent="0">
              <a:lnSpc>
                <a:spcPct val="120000"/>
              </a:lnSpc>
              <a:spcBef>
                <a:spcPts val="0"/>
              </a:spcBef>
              <a:buNone/>
              <a:defRPr sz="2100"/>
            </a:lvl3pPr>
            <a:lvl4pPr marL="0" indent="0">
              <a:lnSpc>
                <a:spcPct val="120000"/>
              </a:lnSpc>
              <a:spcBef>
                <a:spcPts val="0"/>
              </a:spcBef>
              <a:buNone/>
              <a:defRPr sz="2100"/>
            </a:lvl4pPr>
            <a:lvl5pPr marL="0" indent="0">
              <a:lnSpc>
                <a:spcPct val="120000"/>
              </a:lnSpc>
              <a:spcBef>
                <a:spcPts val="0"/>
              </a:spcBef>
              <a:buNone/>
              <a:defRPr sz="2100"/>
            </a:lvl5pPr>
          </a:lstStyle>
          <a:p>
            <a:pPr lvl="0"/>
            <a:r>
              <a:rPr lang="en-US" dirty="0" smtClean="0"/>
              <a:t>Click to edit Master text styles”</a:t>
            </a:r>
          </a:p>
        </p:txBody>
      </p:sp>
      <p:sp>
        <p:nvSpPr>
          <p:cNvPr id="14" name="Text Placeholder 5"/>
          <p:cNvSpPr>
            <a:spLocks noGrp="1"/>
          </p:cNvSpPr>
          <p:nvPr>
            <p:ph type="body" sz="quarter" idx="16"/>
          </p:nvPr>
        </p:nvSpPr>
        <p:spPr>
          <a:xfrm>
            <a:off x="4568570" y="2971800"/>
            <a:ext cx="2318608" cy="971550"/>
          </a:xfrm>
        </p:spPr>
        <p:txBody>
          <a:bodyPr>
            <a:noAutofit/>
          </a:bodyPr>
          <a:lstStyle>
            <a:lvl1pPr marL="0" indent="0">
              <a:lnSpc>
                <a:spcPct val="100000"/>
              </a:lnSpc>
              <a:spcBef>
                <a:spcPts val="0"/>
              </a:spcBef>
              <a:buNone/>
              <a:defRPr sz="1500">
                <a:solidFill>
                  <a:schemeClr val="accent1"/>
                </a:solidFill>
              </a:defRPr>
            </a:lvl1pPr>
            <a:lvl2pPr marL="0" indent="0">
              <a:lnSpc>
                <a:spcPct val="120000"/>
              </a:lnSpc>
              <a:spcBef>
                <a:spcPts val="0"/>
              </a:spcBef>
              <a:buNone/>
              <a:defRPr sz="2100"/>
            </a:lvl2pPr>
            <a:lvl3pPr marL="0" indent="0">
              <a:lnSpc>
                <a:spcPct val="120000"/>
              </a:lnSpc>
              <a:spcBef>
                <a:spcPts val="0"/>
              </a:spcBef>
              <a:buNone/>
              <a:defRPr sz="2100"/>
            </a:lvl3pPr>
            <a:lvl4pPr marL="0" indent="0">
              <a:lnSpc>
                <a:spcPct val="120000"/>
              </a:lnSpc>
              <a:spcBef>
                <a:spcPts val="0"/>
              </a:spcBef>
              <a:buNone/>
              <a:defRPr sz="2100"/>
            </a:lvl4pPr>
            <a:lvl5pPr marL="0" indent="0">
              <a:lnSpc>
                <a:spcPct val="120000"/>
              </a:lnSpc>
              <a:spcBef>
                <a:spcPts val="0"/>
              </a:spcBef>
              <a:buNone/>
              <a:defRPr sz="2100"/>
            </a:lvl5pPr>
          </a:lstStyle>
          <a:p>
            <a:pPr lvl="0"/>
            <a:r>
              <a:rPr lang="en-US" smtClean="0"/>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EACE057-E4C6-4791-8941-0A7AD2CA89F6}" type="slidenum">
              <a:rPr/>
              <a:pPr/>
              <a:t>‹#›</a:t>
            </a:fld>
            <a:endParaRPr/>
          </a:p>
        </p:txBody>
      </p:sp>
      <p:grpSp>
        <p:nvGrpSpPr>
          <p:cNvPr id="18" name="Group 17"/>
          <p:cNvGrpSpPr/>
          <p:nvPr userDrawn="1"/>
        </p:nvGrpSpPr>
        <p:grpSpPr>
          <a:xfrm>
            <a:off x="1981200" y="1238250"/>
            <a:ext cx="307975" cy="165100"/>
            <a:chOff x="1752600" y="1238250"/>
            <a:chExt cx="307975" cy="165100"/>
          </a:xfrm>
        </p:grpSpPr>
        <p:grpSp>
          <p:nvGrpSpPr>
            <p:cNvPr id="11" name="Group 10"/>
            <p:cNvGrpSpPr/>
            <p:nvPr userDrawn="1"/>
          </p:nvGrpSpPr>
          <p:grpSpPr>
            <a:xfrm>
              <a:off x="1752600" y="1238250"/>
              <a:ext cx="171450" cy="165100"/>
              <a:chOff x="1752600" y="1238250"/>
              <a:chExt cx="171450" cy="165100"/>
            </a:xfrm>
          </p:grpSpPr>
          <p:sp>
            <p:nvSpPr>
              <p:cNvPr id="8" name="Rectangle 7"/>
              <p:cNvSpPr/>
              <p:nvPr userDrawn="1"/>
            </p:nvSpPr>
            <p:spPr>
              <a:xfrm>
                <a:off x="1752600" y="1314450"/>
                <a:ext cx="88900" cy="88900"/>
              </a:xfrm>
              <a:prstGeom prst="rect">
                <a:avLst/>
              </a:prstGeom>
              <a:solidFill>
                <a:srgbClr val="0F7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9" name="Arc 8"/>
              <p:cNvSpPr/>
              <p:nvPr userDrawn="1"/>
            </p:nvSpPr>
            <p:spPr>
              <a:xfrm rot="16200000">
                <a:off x="1771650" y="1238250"/>
                <a:ext cx="152400" cy="152400"/>
              </a:xfrm>
              <a:prstGeom prst="arc">
                <a:avLst>
                  <a:gd name="adj1" fmla="val 14534488"/>
                  <a:gd name="adj2" fmla="val 0"/>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5" name="Group 14"/>
            <p:cNvGrpSpPr/>
            <p:nvPr userDrawn="1"/>
          </p:nvGrpSpPr>
          <p:grpSpPr>
            <a:xfrm>
              <a:off x="1889125" y="1238250"/>
              <a:ext cx="171450" cy="165100"/>
              <a:chOff x="1752600" y="1238250"/>
              <a:chExt cx="171450" cy="165100"/>
            </a:xfrm>
          </p:grpSpPr>
          <p:sp>
            <p:nvSpPr>
              <p:cNvPr id="16" name="Rectangle 15"/>
              <p:cNvSpPr/>
              <p:nvPr userDrawn="1"/>
            </p:nvSpPr>
            <p:spPr>
              <a:xfrm>
                <a:off x="1752600" y="1314450"/>
                <a:ext cx="88900" cy="88900"/>
              </a:xfrm>
              <a:prstGeom prst="rect">
                <a:avLst/>
              </a:prstGeom>
              <a:solidFill>
                <a:srgbClr val="0F7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7" name="Arc 16"/>
              <p:cNvSpPr/>
              <p:nvPr userDrawn="1"/>
            </p:nvSpPr>
            <p:spPr>
              <a:xfrm rot="16200000">
                <a:off x="1771650" y="1238250"/>
                <a:ext cx="152400" cy="152400"/>
              </a:xfrm>
              <a:prstGeom prst="arc">
                <a:avLst>
                  <a:gd name="adj1" fmla="val 14534488"/>
                  <a:gd name="adj2" fmla="val 0"/>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Tree>
    <p:extLst>
      <p:ext uri="{BB962C8B-B14F-4D97-AF65-F5344CB8AC3E}">
        <p14:creationId xmlns:p14="http://schemas.microsoft.com/office/powerpoint/2010/main" val="2674823543"/>
      </p:ext>
    </p:extLst>
  </p:cSld>
  <p:clrMapOvr>
    <a:masterClrMapping/>
  </p:clrMapOvr>
  <p:timing>
    <p:tnLst>
      <p:par>
        <p:cTn xmlns:p14="http://schemas.microsoft.com/office/powerpoint/2010/mai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1182790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3133767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0" i="0" cap="all">
                <a:solidFill>
                  <a:srgbClr val="40719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70920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200150"/>
            <a:ext cx="4038600" cy="339407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Slide Number Placeholder 6"/>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1252526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0">
                <a:solidFill>
                  <a:srgbClr val="4071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0">
                <a:solidFill>
                  <a:srgbClr val="4071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631950"/>
            <a:ext cx="4041775" cy="2962275"/>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23265523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4969035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1398727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072855"/>
            <a:ext cx="5111750" cy="352137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37960987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1573883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smtClean="0"/>
              <a:t>Click To Edit Master Title Style</a:t>
            </a:r>
            <a:endParaRPr lang="en-US" dirty="0"/>
          </a:p>
        </p:txBody>
      </p:sp>
      <p:sp>
        <p:nvSpPr>
          <p:cNvPr id="8" name="Text Placeholder 7"/>
          <p:cNvSpPr>
            <a:spLocks noGrp="1"/>
          </p:cNvSpPr>
          <p:nvPr>
            <p:ph type="body" sz="quarter" idx="13"/>
          </p:nvPr>
        </p:nvSpPr>
        <p:spPr>
          <a:xfrm>
            <a:off x="457200" y="953661"/>
            <a:ext cx="8229600" cy="321972"/>
          </a:xfrm>
        </p:spPr>
        <p:txBody>
          <a:bodyPr>
            <a:noAutofit/>
          </a:bodyPr>
          <a:lstStyle>
            <a:lvl1pPr marL="0" indent="0">
              <a:spcBef>
                <a:spcPts val="0"/>
              </a:spcBef>
              <a:buNone/>
              <a:defRPr sz="1800">
                <a:solidFill>
                  <a:schemeClr val="tx2"/>
                </a:solidFill>
              </a:defRPr>
            </a:lvl1pPr>
            <a:lvl2pPr marL="0" indent="0">
              <a:buNone/>
              <a:defRPr sz="1800"/>
            </a:lvl2pPr>
            <a:lvl3pPr marL="0" indent="0">
              <a:buNone/>
              <a:defRPr sz="1800"/>
            </a:lvl3pPr>
            <a:lvl4pPr marL="0" indent="0">
              <a:buNone/>
              <a:defRPr sz="1800"/>
            </a:lvl4pPr>
            <a:lvl5pPr marL="0" indent="0">
              <a:buNone/>
              <a:defRPr sz="1800"/>
            </a:lvl5pPr>
          </a:lstStyle>
          <a:p>
            <a:pPr lvl="0"/>
            <a:r>
              <a:rPr lang="en-US" smtClean="0"/>
              <a:t>Click to edit Master text styles</a:t>
            </a:r>
          </a:p>
        </p:txBody>
      </p:sp>
      <p:sp>
        <p:nvSpPr>
          <p:cNvPr id="3" name="Content Placeholder 2"/>
          <p:cNvSpPr>
            <a:spLocks noGrp="1"/>
          </p:cNvSpPr>
          <p:nvPr>
            <p:ph idx="1"/>
          </p:nvPr>
        </p:nvSpPr>
        <p:spPr>
          <a:xfrm>
            <a:off x="457200" y="1494848"/>
            <a:ext cx="8229600" cy="2736538"/>
          </a:xfrm>
        </p:spPr>
        <p:txBody>
          <a:bodyPr/>
          <a:lstStyle>
            <a:lvl1pPr marL="205767" indent="-205767">
              <a:buFont typeface="Arial"/>
              <a:buChar cha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EACE057-E4C6-4791-8941-0A7AD2CA89F6}" type="slidenum">
              <a:rPr lang="en-US" smtClean="0"/>
              <a:pPr/>
              <a:t>‹#›</a:t>
            </a:fld>
            <a:endParaRPr lang="en-US"/>
          </a:p>
        </p:txBody>
      </p:sp>
    </p:spTree>
    <p:extLst>
      <p:ext uri="{BB962C8B-B14F-4D97-AF65-F5344CB8AC3E}">
        <p14:creationId xmlns:p14="http://schemas.microsoft.com/office/powerpoint/2010/main" val="3531683632"/>
      </p:ext>
    </p:extLst>
  </p:cSld>
  <p:clrMapOvr>
    <a:masterClrMapping/>
  </p:clrMapOvr>
  <p:timing>
    <p:tnLst>
      <p:par>
        <p:cTn xmlns:p14="http://schemas.microsoft.com/office/powerpoint/2010/mai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17188067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CBC868C2-C090-2D40-82F7-566EBEA31A58}" type="slidenum">
              <a:rPr lang="en-US" smtClean="0"/>
              <a:t>‹#›</a:t>
            </a:fld>
            <a:endParaRPr lang="en-US"/>
          </a:p>
        </p:txBody>
      </p:sp>
    </p:spTree>
    <p:extLst>
      <p:ext uri="{BB962C8B-B14F-4D97-AF65-F5344CB8AC3E}">
        <p14:creationId xmlns:p14="http://schemas.microsoft.com/office/powerpoint/2010/main" val="2525638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a:gsLst>
            <a:gs pos="0">
              <a:schemeClr val="accent4">
                <a:lumMod val="20000"/>
                <a:lumOff val="80000"/>
              </a:schemeClr>
            </a:gs>
            <a:gs pos="75000">
              <a:schemeClr val="bg1"/>
            </a:gs>
            <a:gs pos="100000">
              <a:schemeClr val="bg1">
                <a:lumMod val="98000"/>
              </a:schemeClr>
            </a:gs>
          </a:gsLst>
          <a:lin ang="18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1100" y="1028701"/>
            <a:ext cx="7031281" cy="1021556"/>
          </a:xfrm>
        </p:spPr>
        <p:txBody>
          <a:bodyPr anchor="b"/>
          <a:lstStyle>
            <a:lvl1pPr algn="l">
              <a:defRPr sz="2400" b="0" cap="none" baseline="0">
                <a:solidFill>
                  <a:schemeClr val="tx2"/>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31100" y="2114550"/>
            <a:ext cx="7031281" cy="1028700"/>
          </a:xfrm>
        </p:spPr>
        <p:txBody>
          <a:bodyPr anchor="t">
            <a:normAutofit/>
          </a:bodyPr>
          <a:lstStyle>
            <a:lvl1pPr marL="0" indent="0">
              <a:buNone/>
              <a:defRPr sz="1800">
                <a:solidFill>
                  <a:schemeClr val="accent1"/>
                </a:solidFill>
              </a:defRPr>
            </a:lvl1pPr>
            <a:lvl2pPr marL="342946" indent="0">
              <a:buNone/>
              <a:defRPr sz="1400">
                <a:solidFill>
                  <a:schemeClr val="tx1">
                    <a:tint val="75000"/>
                  </a:schemeClr>
                </a:solidFill>
              </a:defRPr>
            </a:lvl2pPr>
            <a:lvl3pPr marL="685891" indent="0">
              <a:buNone/>
              <a:defRPr sz="1200">
                <a:solidFill>
                  <a:schemeClr val="tx1">
                    <a:tint val="75000"/>
                  </a:schemeClr>
                </a:solidFill>
              </a:defRPr>
            </a:lvl3pPr>
            <a:lvl4pPr marL="1028837" indent="0">
              <a:buNone/>
              <a:defRPr sz="1100">
                <a:solidFill>
                  <a:schemeClr val="tx1">
                    <a:tint val="75000"/>
                  </a:schemeClr>
                </a:solidFill>
              </a:defRPr>
            </a:lvl4pPr>
            <a:lvl5pPr marL="1371783" indent="0">
              <a:buNone/>
              <a:defRPr sz="1100">
                <a:solidFill>
                  <a:schemeClr val="tx1">
                    <a:tint val="75000"/>
                  </a:schemeClr>
                </a:solidFill>
              </a:defRPr>
            </a:lvl5pPr>
            <a:lvl6pPr marL="1714729" indent="0">
              <a:buNone/>
              <a:defRPr sz="1100">
                <a:solidFill>
                  <a:schemeClr val="tx1">
                    <a:tint val="75000"/>
                  </a:schemeClr>
                </a:solidFill>
              </a:defRPr>
            </a:lvl6pPr>
            <a:lvl7pPr marL="2057674" indent="0">
              <a:buNone/>
              <a:defRPr sz="1100">
                <a:solidFill>
                  <a:schemeClr val="tx1">
                    <a:tint val="75000"/>
                  </a:schemeClr>
                </a:solidFill>
              </a:defRPr>
            </a:lvl7pPr>
            <a:lvl8pPr marL="2400620" indent="0">
              <a:buNone/>
              <a:defRPr sz="1100">
                <a:solidFill>
                  <a:schemeClr val="tx1">
                    <a:tint val="75000"/>
                  </a:schemeClr>
                </a:solidFill>
              </a:defRPr>
            </a:lvl8pPr>
            <a:lvl9pPr marL="2743566" indent="0">
              <a:buNone/>
              <a:defRPr sz="11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2648637749"/>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Full Im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1101" y="1028701"/>
            <a:ext cx="3940900" cy="1021556"/>
          </a:xfrm>
        </p:spPr>
        <p:txBody>
          <a:bodyPr anchor="b"/>
          <a:lstStyle>
            <a:lvl1pPr algn="l">
              <a:defRPr sz="2400" b="0" cap="none" baseline="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31101" y="2114550"/>
            <a:ext cx="3940900" cy="1028700"/>
          </a:xfrm>
        </p:spPr>
        <p:txBody>
          <a:bodyPr anchor="t">
            <a:normAutofit/>
          </a:bodyPr>
          <a:lstStyle>
            <a:lvl1pPr marL="0" indent="0">
              <a:buNone/>
              <a:defRPr sz="1800">
                <a:solidFill>
                  <a:schemeClr val="bg1"/>
                </a:solidFill>
              </a:defRPr>
            </a:lvl1pPr>
            <a:lvl2pPr marL="342946" indent="0">
              <a:buNone/>
              <a:defRPr sz="1400">
                <a:solidFill>
                  <a:schemeClr val="tx1">
                    <a:tint val="75000"/>
                  </a:schemeClr>
                </a:solidFill>
              </a:defRPr>
            </a:lvl2pPr>
            <a:lvl3pPr marL="685891" indent="0">
              <a:buNone/>
              <a:defRPr sz="1200">
                <a:solidFill>
                  <a:schemeClr val="tx1">
                    <a:tint val="75000"/>
                  </a:schemeClr>
                </a:solidFill>
              </a:defRPr>
            </a:lvl3pPr>
            <a:lvl4pPr marL="1028837" indent="0">
              <a:buNone/>
              <a:defRPr sz="1100">
                <a:solidFill>
                  <a:schemeClr val="tx1">
                    <a:tint val="75000"/>
                  </a:schemeClr>
                </a:solidFill>
              </a:defRPr>
            </a:lvl4pPr>
            <a:lvl5pPr marL="1371783" indent="0">
              <a:buNone/>
              <a:defRPr sz="1100">
                <a:solidFill>
                  <a:schemeClr val="tx1">
                    <a:tint val="75000"/>
                  </a:schemeClr>
                </a:solidFill>
              </a:defRPr>
            </a:lvl5pPr>
            <a:lvl6pPr marL="1714729" indent="0">
              <a:buNone/>
              <a:defRPr sz="1100">
                <a:solidFill>
                  <a:schemeClr val="tx1">
                    <a:tint val="75000"/>
                  </a:schemeClr>
                </a:solidFill>
              </a:defRPr>
            </a:lvl6pPr>
            <a:lvl7pPr marL="2057674" indent="0">
              <a:buNone/>
              <a:defRPr sz="1100">
                <a:solidFill>
                  <a:schemeClr val="tx1">
                    <a:tint val="75000"/>
                  </a:schemeClr>
                </a:solidFill>
              </a:defRPr>
            </a:lvl7pPr>
            <a:lvl8pPr marL="2400620" indent="0">
              <a:buNone/>
              <a:defRPr sz="1100">
                <a:solidFill>
                  <a:schemeClr val="tx1">
                    <a:tint val="75000"/>
                  </a:schemeClr>
                </a:solidFill>
              </a:defRPr>
            </a:lvl8pPr>
            <a:lvl9pPr marL="2743566" indent="0">
              <a:buNone/>
              <a:defRPr sz="11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F32476C-83E7-4313-A721-E348D1972772}" type="slidenum">
              <a:rPr lang="en-US" smtClean="0"/>
              <a:t>‹#›</a:t>
            </a:fld>
            <a:endParaRPr lang="en-US"/>
          </a:p>
        </p:txBody>
      </p:sp>
      <p:pic>
        <p:nvPicPr>
          <p:cNvPr id="7" name="Picture 6" descr="LRI-logo-horizontal_White_no-tag_Reg.pdf"/>
          <p:cNvPicPr>
            <a:picLocks noChangeAspect="1"/>
          </p:cNvPicPr>
          <p:nvPr/>
        </p:nvPicPr>
        <p:blipFill rotWithShape="1">
          <a:blip r:embed="rId3">
            <a:extLst>
              <a:ext uri="{28A0092B-C50C-407E-A947-70E740481C1C}">
                <a14:useLocalDpi xmlns:a14="http://schemas.microsoft.com/office/drawing/2010/main" val="0"/>
              </a:ext>
            </a:extLst>
          </a:blip>
          <a:srcRect l="30348" t="46529" r="29024" b="47370"/>
          <a:stretch/>
        </p:blipFill>
        <p:spPr>
          <a:xfrm>
            <a:off x="6594700" y="4794141"/>
            <a:ext cx="2181225" cy="253070"/>
          </a:xfrm>
          <a:prstGeom prst="rect">
            <a:avLst/>
          </a:prstGeom>
        </p:spPr>
      </p:pic>
      <p:pic>
        <p:nvPicPr>
          <p:cNvPr id="8" name="Picture 7" descr="LRI-logo-horizontal_White_no-tag_Reg.pdf"/>
          <p:cNvPicPr>
            <a:picLocks noChangeAspect="1"/>
          </p:cNvPicPr>
          <p:nvPr userDrawn="1"/>
        </p:nvPicPr>
        <p:blipFill rotWithShape="1">
          <a:blip r:embed="rId3">
            <a:extLst>
              <a:ext uri="{28A0092B-C50C-407E-A947-70E740481C1C}">
                <a14:useLocalDpi xmlns:a14="http://schemas.microsoft.com/office/drawing/2010/main" val="0"/>
              </a:ext>
            </a:extLst>
          </a:blip>
          <a:srcRect l="30348" t="46529" r="29024" b="47370"/>
          <a:stretch/>
        </p:blipFill>
        <p:spPr>
          <a:xfrm>
            <a:off x="6594700" y="4794141"/>
            <a:ext cx="2181225" cy="253070"/>
          </a:xfrm>
          <a:prstGeom prst="rect">
            <a:avLst/>
          </a:prstGeom>
        </p:spPr>
      </p:pic>
    </p:spTree>
    <p:extLst>
      <p:ext uri="{BB962C8B-B14F-4D97-AF65-F5344CB8AC3E}">
        <p14:creationId xmlns:p14="http://schemas.microsoft.com/office/powerpoint/2010/main" val="2136110508"/>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Text Placeholder 5"/>
          <p:cNvSpPr>
            <a:spLocks noGrp="1"/>
          </p:cNvSpPr>
          <p:nvPr>
            <p:ph type="body" sz="quarter" idx="13" hasCustomPrompt="1"/>
          </p:nvPr>
        </p:nvSpPr>
        <p:spPr>
          <a:xfrm>
            <a:off x="2256822" y="1143000"/>
            <a:ext cx="4630356" cy="1714500"/>
          </a:xfrm>
        </p:spPr>
        <p:txBody>
          <a:bodyPr>
            <a:noAutofit/>
          </a:bodyPr>
          <a:lstStyle>
            <a:lvl1pPr marL="0" indent="0">
              <a:lnSpc>
                <a:spcPct val="120000"/>
              </a:lnSpc>
              <a:spcBef>
                <a:spcPts val="0"/>
              </a:spcBef>
              <a:buNone/>
              <a:defRPr sz="2100" i="1">
                <a:solidFill>
                  <a:schemeClr val="tx2"/>
                </a:solidFill>
              </a:defRPr>
            </a:lvl1pPr>
            <a:lvl2pPr marL="0" indent="0">
              <a:lnSpc>
                <a:spcPct val="120000"/>
              </a:lnSpc>
              <a:spcBef>
                <a:spcPts val="0"/>
              </a:spcBef>
              <a:buNone/>
              <a:defRPr sz="2100"/>
            </a:lvl2pPr>
            <a:lvl3pPr marL="0" indent="0">
              <a:lnSpc>
                <a:spcPct val="120000"/>
              </a:lnSpc>
              <a:spcBef>
                <a:spcPts val="0"/>
              </a:spcBef>
              <a:buNone/>
              <a:defRPr sz="2100"/>
            </a:lvl3pPr>
            <a:lvl4pPr marL="0" indent="0">
              <a:lnSpc>
                <a:spcPct val="120000"/>
              </a:lnSpc>
              <a:spcBef>
                <a:spcPts val="0"/>
              </a:spcBef>
              <a:buNone/>
              <a:defRPr sz="2100"/>
            </a:lvl4pPr>
            <a:lvl5pPr marL="0" indent="0">
              <a:lnSpc>
                <a:spcPct val="120000"/>
              </a:lnSpc>
              <a:spcBef>
                <a:spcPts val="0"/>
              </a:spcBef>
              <a:buNone/>
              <a:defRPr sz="2100"/>
            </a:lvl5pPr>
          </a:lstStyle>
          <a:p>
            <a:pPr lvl="0"/>
            <a:r>
              <a:rPr lang="en-US" dirty="0" smtClean="0"/>
              <a:t>Click to edit Master text styles”</a:t>
            </a:r>
          </a:p>
        </p:txBody>
      </p:sp>
      <p:sp>
        <p:nvSpPr>
          <p:cNvPr id="14" name="Text Placeholder 5"/>
          <p:cNvSpPr>
            <a:spLocks noGrp="1"/>
          </p:cNvSpPr>
          <p:nvPr>
            <p:ph type="body" sz="quarter" idx="16"/>
          </p:nvPr>
        </p:nvSpPr>
        <p:spPr>
          <a:xfrm>
            <a:off x="4568570" y="2971800"/>
            <a:ext cx="2318608" cy="971550"/>
          </a:xfrm>
        </p:spPr>
        <p:txBody>
          <a:bodyPr>
            <a:noAutofit/>
          </a:bodyPr>
          <a:lstStyle>
            <a:lvl1pPr marL="0" indent="0">
              <a:lnSpc>
                <a:spcPct val="100000"/>
              </a:lnSpc>
              <a:spcBef>
                <a:spcPts val="0"/>
              </a:spcBef>
              <a:buNone/>
              <a:defRPr sz="1500">
                <a:solidFill>
                  <a:schemeClr val="accent1"/>
                </a:solidFill>
              </a:defRPr>
            </a:lvl1pPr>
            <a:lvl2pPr marL="0" indent="0">
              <a:lnSpc>
                <a:spcPct val="120000"/>
              </a:lnSpc>
              <a:spcBef>
                <a:spcPts val="0"/>
              </a:spcBef>
              <a:buNone/>
              <a:defRPr sz="2100"/>
            </a:lvl2pPr>
            <a:lvl3pPr marL="0" indent="0">
              <a:lnSpc>
                <a:spcPct val="120000"/>
              </a:lnSpc>
              <a:spcBef>
                <a:spcPts val="0"/>
              </a:spcBef>
              <a:buNone/>
              <a:defRPr sz="2100"/>
            </a:lvl3pPr>
            <a:lvl4pPr marL="0" indent="0">
              <a:lnSpc>
                <a:spcPct val="120000"/>
              </a:lnSpc>
              <a:spcBef>
                <a:spcPts val="0"/>
              </a:spcBef>
              <a:buNone/>
              <a:defRPr sz="2100"/>
            </a:lvl4pPr>
            <a:lvl5pPr marL="0" indent="0">
              <a:lnSpc>
                <a:spcPct val="120000"/>
              </a:lnSpc>
              <a:spcBef>
                <a:spcPts val="0"/>
              </a:spcBef>
              <a:buNone/>
              <a:defRPr sz="2100"/>
            </a:lvl5pPr>
          </a:lstStyle>
          <a:p>
            <a:pPr lvl="0"/>
            <a:r>
              <a:rPr lang="en-US" smtClean="0"/>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EACE057-E4C6-4791-8941-0A7AD2CA89F6}" type="slidenum">
              <a:rPr lang="en-US" smtClean="0"/>
              <a:pPr/>
              <a:t>‹#›</a:t>
            </a:fld>
            <a:endParaRPr lang="en-US"/>
          </a:p>
        </p:txBody>
      </p:sp>
      <p:grpSp>
        <p:nvGrpSpPr>
          <p:cNvPr id="18" name="Group 17"/>
          <p:cNvGrpSpPr/>
          <p:nvPr/>
        </p:nvGrpSpPr>
        <p:grpSpPr>
          <a:xfrm>
            <a:off x="1981200" y="1238250"/>
            <a:ext cx="307975" cy="165100"/>
            <a:chOff x="1752600" y="1238250"/>
            <a:chExt cx="307975" cy="165100"/>
          </a:xfrm>
        </p:grpSpPr>
        <p:grpSp>
          <p:nvGrpSpPr>
            <p:cNvPr id="11" name="Group 10"/>
            <p:cNvGrpSpPr/>
            <p:nvPr userDrawn="1"/>
          </p:nvGrpSpPr>
          <p:grpSpPr>
            <a:xfrm>
              <a:off x="1752600" y="1238250"/>
              <a:ext cx="171450" cy="165100"/>
              <a:chOff x="1752600" y="1238250"/>
              <a:chExt cx="171450" cy="165100"/>
            </a:xfrm>
          </p:grpSpPr>
          <p:sp>
            <p:nvSpPr>
              <p:cNvPr id="8" name="Rectangle 7"/>
              <p:cNvSpPr/>
              <p:nvPr userDrawn="1"/>
            </p:nvSpPr>
            <p:spPr>
              <a:xfrm>
                <a:off x="1752600" y="1314450"/>
                <a:ext cx="88900" cy="88900"/>
              </a:xfrm>
              <a:prstGeom prst="rect">
                <a:avLst/>
              </a:prstGeom>
              <a:solidFill>
                <a:srgbClr val="0F7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9" name="Arc 8"/>
              <p:cNvSpPr/>
              <p:nvPr userDrawn="1"/>
            </p:nvSpPr>
            <p:spPr>
              <a:xfrm rot="16200000">
                <a:off x="1771650" y="1238250"/>
                <a:ext cx="152400" cy="152400"/>
              </a:xfrm>
              <a:prstGeom prst="arc">
                <a:avLst>
                  <a:gd name="adj1" fmla="val 14534488"/>
                  <a:gd name="adj2" fmla="val 0"/>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5" name="Group 14"/>
            <p:cNvGrpSpPr/>
            <p:nvPr userDrawn="1"/>
          </p:nvGrpSpPr>
          <p:grpSpPr>
            <a:xfrm>
              <a:off x="1889125" y="1238250"/>
              <a:ext cx="171450" cy="165100"/>
              <a:chOff x="1752600" y="1238250"/>
              <a:chExt cx="171450" cy="165100"/>
            </a:xfrm>
          </p:grpSpPr>
          <p:sp>
            <p:nvSpPr>
              <p:cNvPr id="16" name="Rectangle 15"/>
              <p:cNvSpPr/>
              <p:nvPr userDrawn="1"/>
            </p:nvSpPr>
            <p:spPr>
              <a:xfrm>
                <a:off x="1752600" y="1314450"/>
                <a:ext cx="88900" cy="88900"/>
              </a:xfrm>
              <a:prstGeom prst="rect">
                <a:avLst/>
              </a:prstGeom>
              <a:solidFill>
                <a:srgbClr val="0F7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7" name="Arc 16"/>
              <p:cNvSpPr/>
              <p:nvPr userDrawn="1"/>
            </p:nvSpPr>
            <p:spPr>
              <a:xfrm rot="16200000">
                <a:off x="1771650" y="1238250"/>
                <a:ext cx="152400" cy="152400"/>
              </a:xfrm>
              <a:prstGeom prst="arc">
                <a:avLst>
                  <a:gd name="adj1" fmla="val 14534488"/>
                  <a:gd name="adj2" fmla="val 0"/>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3" name="Group 12"/>
          <p:cNvGrpSpPr/>
          <p:nvPr userDrawn="1"/>
        </p:nvGrpSpPr>
        <p:grpSpPr>
          <a:xfrm>
            <a:off x="1981200" y="1238250"/>
            <a:ext cx="307975" cy="165100"/>
            <a:chOff x="1752600" y="1238250"/>
            <a:chExt cx="307975" cy="165100"/>
          </a:xfrm>
        </p:grpSpPr>
        <p:grpSp>
          <p:nvGrpSpPr>
            <p:cNvPr id="19" name="Group 18"/>
            <p:cNvGrpSpPr/>
            <p:nvPr userDrawn="1"/>
          </p:nvGrpSpPr>
          <p:grpSpPr>
            <a:xfrm>
              <a:off x="1752600" y="1238250"/>
              <a:ext cx="171450" cy="165100"/>
              <a:chOff x="1752600" y="1238250"/>
              <a:chExt cx="171450" cy="165100"/>
            </a:xfrm>
          </p:grpSpPr>
          <p:sp>
            <p:nvSpPr>
              <p:cNvPr id="23" name="Rectangle 22"/>
              <p:cNvSpPr/>
              <p:nvPr userDrawn="1"/>
            </p:nvSpPr>
            <p:spPr>
              <a:xfrm>
                <a:off x="1752600" y="1314450"/>
                <a:ext cx="88900" cy="88900"/>
              </a:xfrm>
              <a:prstGeom prst="rect">
                <a:avLst/>
              </a:prstGeom>
              <a:solidFill>
                <a:srgbClr val="0F7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4" name="Arc 23"/>
              <p:cNvSpPr/>
              <p:nvPr userDrawn="1"/>
            </p:nvSpPr>
            <p:spPr>
              <a:xfrm rot="16200000">
                <a:off x="1771650" y="1238250"/>
                <a:ext cx="152400" cy="152400"/>
              </a:xfrm>
              <a:prstGeom prst="arc">
                <a:avLst>
                  <a:gd name="adj1" fmla="val 14534488"/>
                  <a:gd name="adj2" fmla="val 0"/>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0" name="Group 19"/>
            <p:cNvGrpSpPr/>
            <p:nvPr userDrawn="1"/>
          </p:nvGrpSpPr>
          <p:grpSpPr>
            <a:xfrm>
              <a:off x="1889125" y="1238250"/>
              <a:ext cx="171450" cy="165100"/>
              <a:chOff x="1752600" y="1238250"/>
              <a:chExt cx="171450" cy="165100"/>
            </a:xfrm>
          </p:grpSpPr>
          <p:sp>
            <p:nvSpPr>
              <p:cNvPr id="21" name="Rectangle 20"/>
              <p:cNvSpPr/>
              <p:nvPr userDrawn="1"/>
            </p:nvSpPr>
            <p:spPr>
              <a:xfrm>
                <a:off x="1752600" y="1314450"/>
                <a:ext cx="88900" cy="88900"/>
              </a:xfrm>
              <a:prstGeom prst="rect">
                <a:avLst/>
              </a:prstGeom>
              <a:solidFill>
                <a:srgbClr val="0F7C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2" name="Arc 21"/>
              <p:cNvSpPr/>
              <p:nvPr userDrawn="1"/>
            </p:nvSpPr>
            <p:spPr>
              <a:xfrm rot="16200000">
                <a:off x="1771650" y="1238250"/>
                <a:ext cx="152400" cy="152400"/>
              </a:xfrm>
              <a:prstGeom prst="arc">
                <a:avLst>
                  <a:gd name="adj1" fmla="val 14534488"/>
                  <a:gd name="adj2" fmla="val 0"/>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Tree>
    <p:extLst>
      <p:ext uri="{BB962C8B-B14F-4D97-AF65-F5344CB8AC3E}">
        <p14:creationId xmlns:p14="http://schemas.microsoft.com/office/powerpoint/2010/main" val="2674823543"/>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6129" y="171450"/>
            <a:ext cx="8231744" cy="740664"/>
          </a:xfrm>
        </p:spPr>
        <p:txBody>
          <a:bodyPr/>
          <a:lstStyle>
            <a:lvl1pPr>
              <a:defRPr>
                <a:solidFill>
                  <a:schemeClr val="accent1"/>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6128" y="1143001"/>
            <a:ext cx="3964957" cy="3086100"/>
          </a:xfrm>
        </p:spPr>
        <p:txBody>
          <a:bodyPr>
            <a:normAutofit/>
          </a:bodyPr>
          <a:lstStyle>
            <a:lvl1pPr marL="205767" indent="-205767">
              <a:buFont typeface="Arial"/>
              <a:buChar cha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22916" y="1143001"/>
            <a:ext cx="3964957" cy="3086100"/>
          </a:xfrm>
        </p:spPr>
        <p:txBody>
          <a:bodyPr>
            <a:normAutofit/>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2023912331"/>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6129" y="171450"/>
            <a:ext cx="8231744" cy="740664"/>
          </a:xfrm>
        </p:spPr>
        <p:txBody>
          <a:bodyPr/>
          <a:lstStyle>
            <a:lvl1pPr>
              <a:defRPr>
                <a:solidFill>
                  <a:schemeClr val="accent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6128" y="1145286"/>
            <a:ext cx="3966028" cy="569214"/>
          </a:xfrm>
        </p:spPr>
        <p:txBody>
          <a:bodyPr anchor="b"/>
          <a:lstStyle>
            <a:lvl1pPr marL="0" indent="0">
              <a:spcBef>
                <a:spcPts val="0"/>
              </a:spcBef>
              <a:buNone/>
              <a:defRPr sz="1800" b="0">
                <a:solidFill>
                  <a:schemeClr val="accent1"/>
                </a:solidFill>
              </a:defRPr>
            </a:lvl1pPr>
            <a:lvl2pPr marL="342946" indent="0">
              <a:buNone/>
              <a:defRPr sz="1500" b="1"/>
            </a:lvl2pPr>
            <a:lvl3pPr marL="685891" indent="0">
              <a:buNone/>
              <a:defRPr sz="1400" b="1"/>
            </a:lvl3pPr>
            <a:lvl4pPr marL="1028837" indent="0">
              <a:buNone/>
              <a:defRPr sz="1200" b="1"/>
            </a:lvl4pPr>
            <a:lvl5pPr marL="1371783" indent="0">
              <a:buNone/>
              <a:defRPr sz="1200" b="1"/>
            </a:lvl5pPr>
            <a:lvl6pPr marL="1714729" indent="0">
              <a:buNone/>
              <a:defRPr sz="1200" b="1"/>
            </a:lvl6pPr>
            <a:lvl7pPr marL="2057674" indent="0">
              <a:buNone/>
              <a:defRPr sz="1200" b="1"/>
            </a:lvl7pPr>
            <a:lvl8pPr marL="2400620" indent="0">
              <a:buNone/>
              <a:defRPr sz="1200" b="1"/>
            </a:lvl8pPr>
            <a:lvl9pPr marL="2743566"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6128" y="1769365"/>
            <a:ext cx="3966028" cy="2459736"/>
          </a:xfrm>
        </p:spPr>
        <p:txBody>
          <a:bodyPr/>
          <a:lstStyle>
            <a:lvl1pPr marL="205767" indent="-205767">
              <a:buFont typeface="Arial"/>
              <a:buChar char="•"/>
              <a:defRPr sz="1800">
                <a:solidFill>
                  <a:schemeClr val="tx2"/>
                </a:solidFill>
              </a:defRPr>
            </a:lvl1pPr>
            <a:lvl2pPr>
              <a:defRPr sz="1500">
                <a:solidFill>
                  <a:schemeClr val="tx2"/>
                </a:solidFill>
              </a:defRPr>
            </a:lvl2pPr>
            <a:lvl3pPr>
              <a:defRPr sz="1400">
                <a:solidFill>
                  <a:schemeClr val="tx2"/>
                </a:solidFill>
              </a:defRPr>
            </a:lvl3pPr>
            <a:lvl4pPr>
              <a:defRPr sz="1200">
                <a:solidFill>
                  <a:schemeClr val="tx2"/>
                </a:solidFill>
              </a:defRPr>
            </a:lvl4pPr>
            <a:lvl5pPr>
              <a:defRPr sz="1200">
                <a:solidFill>
                  <a:schemeClr val="tx2"/>
                </a:solidFill>
              </a:defRPr>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22916" y="1145286"/>
            <a:ext cx="3964957" cy="569214"/>
          </a:xfrm>
        </p:spPr>
        <p:txBody>
          <a:bodyPr anchor="b"/>
          <a:lstStyle>
            <a:lvl1pPr marL="0" indent="0">
              <a:spcBef>
                <a:spcPts val="0"/>
              </a:spcBef>
              <a:buNone/>
              <a:defRPr sz="1800" b="0">
                <a:solidFill>
                  <a:schemeClr val="accent1"/>
                </a:solidFill>
              </a:defRPr>
            </a:lvl1pPr>
            <a:lvl2pPr marL="342946" indent="0">
              <a:buNone/>
              <a:defRPr sz="1500" b="1"/>
            </a:lvl2pPr>
            <a:lvl3pPr marL="685891" indent="0">
              <a:buNone/>
              <a:defRPr sz="1400" b="1"/>
            </a:lvl3pPr>
            <a:lvl4pPr marL="1028837" indent="0">
              <a:buNone/>
              <a:defRPr sz="1200" b="1"/>
            </a:lvl4pPr>
            <a:lvl5pPr marL="1371783" indent="0">
              <a:buNone/>
              <a:defRPr sz="1200" b="1"/>
            </a:lvl5pPr>
            <a:lvl6pPr marL="1714729" indent="0">
              <a:buNone/>
              <a:defRPr sz="1200" b="1"/>
            </a:lvl6pPr>
            <a:lvl7pPr marL="2057674" indent="0">
              <a:buNone/>
              <a:defRPr sz="1200" b="1"/>
            </a:lvl7pPr>
            <a:lvl8pPr marL="2400620" indent="0">
              <a:buNone/>
              <a:defRPr sz="1200" b="1"/>
            </a:lvl8pPr>
            <a:lvl9pPr marL="2743566"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22916" y="1769365"/>
            <a:ext cx="3964957" cy="2459736"/>
          </a:xfrm>
        </p:spPr>
        <p:txBody>
          <a:bodyPr/>
          <a:lstStyle>
            <a:lvl1pPr marL="205767" indent="-205767">
              <a:buFont typeface="Arial"/>
              <a:buChar char="•"/>
              <a:defRPr sz="1800">
                <a:solidFill>
                  <a:schemeClr val="tx2"/>
                </a:solidFill>
              </a:defRPr>
            </a:lvl1pPr>
            <a:lvl2pPr>
              <a:defRPr sz="1500">
                <a:solidFill>
                  <a:schemeClr val="tx2"/>
                </a:solidFill>
              </a:defRPr>
            </a:lvl2pPr>
            <a:lvl3pPr>
              <a:defRPr sz="1400">
                <a:solidFill>
                  <a:schemeClr val="tx2"/>
                </a:solidFill>
              </a:defRPr>
            </a:lvl3pPr>
            <a:lvl4pPr>
              <a:defRPr sz="1200">
                <a:solidFill>
                  <a:schemeClr val="tx2"/>
                </a:solidFill>
              </a:defRPr>
            </a:lvl4pPr>
            <a:lvl5pPr>
              <a:defRPr sz="1200">
                <a:solidFill>
                  <a:schemeClr val="tx2"/>
                </a:solidFill>
              </a:defRPr>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3148259772"/>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accent1"/>
                </a:solidFill>
              </a:defRPr>
            </a:lvl1p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F32476C-83E7-4313-A721-E348D1972772}" type="slidenum">
              <a:rPr lang="en-US" smtClean="0"/>
              <a:t>‹#›</a:t>
            </a:fld>
            <a:endParaRPr lang="en-US"/>
          </a:p>
        </p:txBody>
      </p:sp>
    </p:spTree>
    <p:extLst>
      <p:ext uri="{BB962C8B-B14F-4D97-AF65-F5344CB8AC3E}">
        <p14:creationId xmlns:p14="http://schemas.microsoft.com/office/powerpoint/2010/main" val="1235456697"/>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22" Type="http://schemas.openxmlformats.org/officeDocument/2006/relationships/image" Target="../media/image1.emf"/><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1.xml"/><Relationship Id="rId12" Type="http://schemas.openxmlformats.org/officeDocument/2006/relationships/theme" Target="../theme/theme2.xml"/><Relationship Id="rId13" Type="http://schemas.openxmlformats.org/officeDocument/2006/relationships/image" Target="../media/image3.png"/><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5" Type="http://schemas.openxmlformats.org/officeDocument/2006/relationships/slideLayout" Target="../slideLayouts/slideLayout25.xml"/><Relationship Id="rId6" Type="http://schemas.openxmlformats.org/officeDocument/2006/relationships/slideLayout" Target="../slideLayouts/slideLayout26.xml"/><Relationship Id="rId7" Type="http://schemas.openxmlformats.org/officeDocument/2006/relationships/slideLayout" Target="../slideLayouts/slideLayout27.xml"/><Relationship Id="rId8" Type="http://schemas.openxmlformats.org/officeDocument/2006/relationships/slideLayout" Target="../slideLayouts/slideLayout28.xml"/><Relationship Id="rId9" Type="http://schemas.openxmlformats.org/officeDocument/2006/relationships/slideLayout" Target="../slideLayouts/slideLayout29.xml"/><Relationship Id="rId1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Rectangle 33"/>
          <p:cNvSpPr/>
          <p:nvPr/>
        </p:nvSpPr>
        <p:spPr>
          <a:xfrm>
            <a:off x="0" y="4683611"/>
            <a:ext cx="9144000" cy="45988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3A74BA"/>
              </a:solidFill>
            </a:endParaRPr>
          </a:p>
        </p:txBody>
      </p:sp>
      <p:sp>
        <p:nvSpPr>
          <p:cNvPr id="2" name="Title Placeholder 1"/>
          <p:cNvSpPr>
            <a:spLocks noGrp="1"/>
          </p:cNvSpPr>
          <p:nvPr>
            <p:ph type="title"/>
          </p:nvPr>
        </p:nvSpPr>
        <p:spPr>
          <a:xfrm>
            <a:off x="456129" y="171450"/>
            <a:ext cx="8231744" cy="740664"/>
          </a:xfrm>
          <a:prstGeom prst="rect">
            <a:avLst/>
          </a:prstGeom>
        </p:spPr>
        <p:txBody>
          <a:bodyPr vert="horz" lIns="0" tIns="0" rIns="0" bIns="0" rtlCol="0" anchor="b">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6129" y="1143000"/>
            <a:ext cx="8230672" cy="3086101"/>
          </a:xfrm>
          <a:prstGeom prst="rect">
            <a:avLst/>
          </a:prstGeom>
        </p:spPr>
        <p:txBody>
          <a:bodyPr vert="horz" lIns="0" tIns="0" rIns="0" bIns="0" rtlCol="0">
            <a:normAutofit/>
          </a:bodyPr>
          <a:lstStyle/>
          <a:p>
            <a:pPr lvl="0"/>
            <a:r>
              <a:rPr lang="en-US" dirty="0" smtClean="0"/>
              <a:t>Click to </a:t>
            </a:r>
            <a:r>
              <a:rPr lang="en-US" dirty="0" smtClean="0"/>
              <a:t>edit </a:t>
            </a:r>
            <a:r>
              <a:rPr lang="en-US" dirty="0" smtClean="0"/>
              <a:t>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Footer Placeholder 4"/>
          <p:cNvSpPr>
            <a:spLocks noGrp="1"/>
          </p:cNvSpPr>
          <p:nvPr>
            <p:ph type="ftr" sz="quarter" idx="3"/>
          </p:nvPr>
        </p:nvSpPr>
        <p:spPr>
          <a:xfrm>
            <a:off x="631100" y="4896612"/>
            <a:ext cx="3121203" cy="130302"/>
          </a:xfrm>
          <a:prstGeom prst="rect">
            <a:avLst/>
          </a:prstGeom>
        </p:spPr>
        <p:txBody>
          <a:bodyPr vert="horz" lIns="0" tIns="34295" rIns="0" bIns="34295" rtlCol="0" anchor="ctr"/>
          <a:lstStyle>
            <a:lvl1pPr algn="l">
              <a:defRPr sz="700">
                <a:solidFill>
                  <a:schemeClr val="bg1"/>
                </a:solidFill>
              </a:defRPr>
            </a:lvl1pPr>
          </a:lstStyle>
          <a:p>
            <a:endParaRPr lang="en-US" dirty="0"/>
          </a:p>
        </p:txBody>
      </p:sp>
      <p:sp>
        <p:nvSpPr>
          <p:cNvPr id="6" name="Slide Number Placeholder 5"/>
          <p:cNvSpPr>
            <a:spLocks noGrp="1"/>
          </p:cNvSpPr>
          <p:nvPr>
            <p:ph type="sldNum" sz="quarter" idx="4"/>
          </p:nvPr>
        </p:nvSpPr>
        <p:spPr>
          <a:xfrm>
            <a:off x="459606" y="4896612"/>
            <a:ext cx="150915" cy="130302"/>
          </a:xfrm>
          <a:prstGeom prst="rect">
            <a:avLst/>
          </a:prstGeom>
        </p:spPr>
        <p:txBody>
          <a:bodyPr vert="horz" lIns="0" tIns="34295" rIns="0" bIns="34295" rtlCol="0" anchor="ctr"/>
          <a:lstStyle>
            <a:lvl1pPr algn="r">
              <a:defRPr sz="700">
                <a:solidFill>
                  <a:schemeClr val="bg1"/>
                </a:solidFill>
              </a:defRPr>
            </a:lvl1pPr>
          </a:lstStyle>
          <a:p>
            <a:fld id="{3F32476C-83E7-4313-A721-E348D1972772}" type="slidenum">
              <a:rPr lang="en-US" smtClean="0"/>
              <a:pPr/>
              <a:t>‹#›</a:t>
            </a:fld>
            <a:endParaRPr lang="en-US" dirty="0"/>
          </a:p>
        </p:txBody>
      </p:sp>
      <p:pic>
        <p:nvPicPr>
          <p:cNvPr id="9" name="Picture 8" descr="LRI-logo-horizontal_White_no-tag_Reg.pdf"/>
          <p:cNvPicPr>
            <a:picLocks noChangeAspect="1"/>
          </p:cNvPicPr>
          <p:nvPr/>
        </p:nvPicPr>
        <p:blipFill rotWithShape="1">
          <a:blip r:embed="rId22">
            <a:extLst>
              <a:ext uri="{28A0092B-C50C-407E-A947-70E740481C1C}">
                <a14:useLocalDpi xmlns:a14="http://schemas.microsoft.com/office/drawing/2010/main" val="0"/>
              </a:ext>
            </a:extLst>
          </a:blip>
          <a:srcRect l="30348" t="46529" r="29024" b="47370"/>
          <a:stretch/>
        </p:blipFill>
        <p:spPr>
          <a:xfrm>
            <a:off x="6594700" y="4794141"/>
            <a:ext cx="2181225" cy="253070"/>
          </a:xfrm>
          <a:prstGeom prst="rect">
            <a:avLst/>
          </a:prstGeom>
        </p:spPr>
      </p:pic>
    </p:spTree>
    <p:extLst>
      <p:ext uri="{BB962C8B-B14F-4D97-AF65-F5344CB8AC3E}">
        <p14:creationId xmlns:p14="http://schemas.microsoft.com/office/powerpoint/2010/main" val="15581351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2" r:id="rId18"/>
    <p:sldLayoutId id="2147483693" r:id="rId19"/>
    <p:sldLayoutId id="2147483671" r:id="rId20"/>
  </p:sldLayoutIdLst>
  <p:timing>
    <p:tnLst>
      <p:par>
        <p:cTn xmlns:p14="http://schemas.microsoft.com/office/powerpoint/2010/main" id="1" dur="indefinite" restart="never" nodeType="tmRoot"/>
      </p:par>
    </p:tnLst>
  </p:timing>
  <p:hf hdr="0" ftr="0" dt="0"/>
  <p:txStyles>
    <p:titleStyle>
      <a:lvl1pPr algn="l" defTabSz="685891" rtl="0" eaLnBrk="1" latinLnBrk="0" hangingPunct="1">
        <a:lnSpc>
          <a:spcPct val="90000"/>
        </a:lnSpc>
        <a:spcBef>
          <a:spcPct val="0"/>
        </a:spcBef>
        <a:buNone/>
        <a:defRPr sz="2400" b="0" kern="1200">
          <a:solidFill>
            <a:schemeClr val="accent1"/>
          </a:solidFill>
          <a:latin typeface="+mj-lt"/>
          <a:ea typeface="+mj-ea"/>
          <a:cs typeface="+mj-cs"/>
        </a:defRPr>
      </a:lvl1pPr>
    </p:titleStyle>
    <p:bodyStyle>
      <a:lvl1pPr marL="205767" indent="-205767" algn="l" defTabSz="685891" rtl="0" eaLnBrk="1" latinLnBrk="0" hangingPunct="1">
        <a:lnSpc>
          <a:spcPct val="90000"/>
        </a:lnSpc>
        <a:spcBef>
          <a:spcPts val="900"/>
        </a:spcBef>
        <a:buClr>
          <a:schemeClr val="accent1"/>
        </a:buClr>
        <a:buFont typeface="Arial" pitchFamily="34" charset="0"/>
        <a:buChar char="•"/>
        <a:defRPr sz="1800" kern="1200">
          <a:solidFill>
            <a:schemeClr val="tx2"/>
          </a:solidFill>
          <a:latin typeface="+mn-lt"/>
          <a:ea typeface="+mn-ea"/>
          <a:cs typeface="+mn-cs"/>
        </a:defRPr>
      </a:lvl1pPr>
      <a:lvl2pPr marL="480124" indent="-205767" algn="l" defTabSz="685891" rtl="0" eaLnBrk="1" latinLnBrk="0" hangingPunct="1">
        <a:lnSpc>
          <a:spcPct val="90000"/>
        </a:lnSpc>
        <a:spcBef>
          <a:spcPts val="450"/>
        </a:spcBef>
        <a:buClr>
          <a:schemeClr val="tx2"/>
        </a:buClr>
        <a:buFont typeface="Calibri" pitchFamily="34" charset="0"/>
        <a:buChar char="&gt;"/>
        <a:defRPr sz="1500" kern="1200">
          <a:solidFill>
            <a:schemeClr val="tx2"/>
          </a:solidFill>
          <a:latin typeface="+mn-lt"/>
          <a:ea typeface="+mn-ea"/>
          <a:cs typeface="+mn-cs"/>
        </a:defRPr>
      </a:lvl2pPr>
      <a:lvl3pPr marL="685891" indent="-171473" algn="l" defTabSz="685891" rtl="0" eaLnBrk="1" latinLnBrk="0" hangingPunct="1">
        <a:lnSpc>
          <a:spcPct val="90000"/>
        </a:lnSpc>
        <a:spcBef>
          <a:spcPts val="450"/>
        </a:spcBef>
        <a:buClr>
          <a:schemeClr val="accent1"/>
        </a:buClr>
        <a:buFont typeface="Arial" pitchFamily="34" charset="0"/>
        <a:buChar char="•"/>
        <a:defRPr sz="1400" kern="1200">
          <a:solidFill>
            <a:schemeClr val="tx2"/>
          </a:solidFill>
          <a:latin typeface="+mn-lt"/>
          <a:ea typeface="+mn-ea"/>
          <a:cs typeface="+mn-cs"/>
        </a:defRPr>
      </a:lvl3pPr>
      <a:lvl4pPr marL="891659" indent="-171473" algn="l" defTabSz="685891" rtl="0" eaLnBrk="1" latinLnBrk="0" hangingPunct="1">
        <a:lnSpc>
          <a:spcPct val="90000"/>
        </a:lnSpc>
        <a:spcBef>
          <a:spcPts val="450"/>
        </a:spcBef>
        <a:buClr>
          <a:schemeClr val="tx2"/>
        </a:buClr>
        <a:buFont typeface="Calibri" pitchFamily="34" charset="0"/>
        <a:buChar char="&gt;"/>
        <a:defRPr sz="1200" kern="1200">
          <a:solidFill>
            <a:schemeClr val="tx2"/>
          </a:solidFill>
          <a:latin typeface="+mn-lt"/>
          <a:ea typeface="+mn-ea"/>
          <a:cs typeface="+mn-cs"/>
        </a:defRPr>
      </a:lvl4pPr>
      <a:lvl5pPr marL="1097426" indent="-171473" algn="l" defTabSz="685891" rtl="0" eaLnBrk="1" latinLnBrk="0" hangingPunct="1">
        <a:lnSpc>
          <a:spcPct val="90000"/>
        </a:lnSpc>
        <a:spcBef>
          <a:spcPts val="450"/>
        </a:spcBef>
        <a:buClr>
          <a:schemeClr val="accent1"/>
        </a:buClr>
        <a:buFont typeface="Arial" pitchFamily="34" charset="0"/>
        <a:buChar char="•"/>
        <a:defRPr sz="1200" kern="1200">
          <a:solidFill>
            <a:schemeClr val="tx2"/>
          </a:solidFill>
          <a:latin typeface="+mn-lt"/>
          <a:ea typeface="+mn-ea"/>
          <a:cs typeface="+mn-cs"/>
        </a:defRPr>
      </a:lvl5pPr>
      <a:lvl6pPr marL="1303194" indent="-171473" algn="l" defTabSz="685891" rtl="0" eaLnBrk="1" latinLnBrk="0" hangingPunct="1">
        <a:lnSpc>
          <a:spcPct val="90000"/>
        </a:lnSpc>
        <a:spcBef>
          <a:spcPts val="450"/>
        </a:spcBef>
        <a:buClr>
          <a:schemeClr val="tx1"/>
        </a:buClr>
        <a:buFont typeface="Calibri" pitchFamily="34" charset="0"/>
        <a:buChar char="&gt;"/>
        <a:defRPr sz="1200" kern="1200">
          <a:solidFill>
            <a:schemeClr val="tx1"/>
          </a:solidFill>
          <a:latin typeface="+mn-lt"/>
          <a:ea typeface="+mn-ea"/>
          <a:cs typeface="+mn-cs"/>
        </a:defRPr>
      </a:lvl6pPr>
      <a:lvl7pPr marL="1508961" indent="-171473" algn="l" defTabSz="685891" rtl="0" eaLnBrk="1" latinLnBrk="0" hangingPunct="1">
        <a:lnSpc>
          <a:spcPct val="90000"/>
        </a:lnSpc>
        <a:spcBef>
          <a:spcPts val="450"/>
        </a:spcBef>
        <a:buClr>
          <a:schemeClr val="accent1"/>
        </a:buClr>
        <a:buFont typeface="Arial" pitchFamily="34" charset="0"/>
        <a:buChar char="•"/>
        <a:defRPr sz="1200" kern="1200">
          <a:solidFill>
            <a:schemeClr val="tx1"/>
          </a:solidFill>
          <a:latin typeface="+mn-lt"/>
          <a:ea typeface="+mn-ea"/>
          <a:cs typeface="+mn-cs"/>
        </a:defRPr>
      </a:lvl7pPr>
      <a:lvl8pPr marL="1714729" indent="-171473" algn="l" defTabSz="685891" rtl="0" eaLnBrk="1" latinLnBrk="0" hangingPunct="1">
        <a:lnSpc>
          <a:spcPct val="90000"/>
        </a:lnSpc>
        <a:spcBef>
          <a:spcPts val="450"/>
        </a:spcBef>
        <a:buClr>
          <a:schemeClr val="tx1"/>
        </a:buClr>
        <a:buFont typeface="Calibri" pitchFamily="34" charset="0"/>
        <a:buChar char="&gt;"/>
        <a:defRPr sz="1200" kern="1200">
          <a:solidFill>
            <a:schemeClr val="tx1"/>
          </a:solidFill>
          <a:latin typeface="+mn-lt"/>
          <a:ea typeface="+mn-ea"/>
          <a:cs typeface="+mn-cs"/>
        </a:defRPr>
      </a:lvl8pPr>
      <a:lvl9pPr marL="1920496" indent="-171473" algn="l" defTabSz="685891" rtl="0" eaLnBrk="1" latinLnBrk="0" hangingPunct="1">
        <a:lnSpc>
          <a:spcPct val="90000"/>
        </a:lnSpc>
        <a:spcBef>
          <a:spcPts val="450"/>
        </a:spcBef>
        <a:buClr>
          <a:schemeClr val="accent1"/>
        </a:buClr>
        <a:buFont typeface="Arial" pitchFamily="34" charset="0"/>
        <a:buChar char="•"/>
        <a:defRPr sz="1200" kern="1200">
          <a:solidFill>
            <a:schemeClr val="tx1"/>
          </a:solidFill>
          <a:latin typeface="+mn-lt"/>
          <a:ea typeface="+mn-ea"/>
          <a:cs typeface="+mn-cs"/>
        </a:defRPr>
      </a:lvl9pPr>
    </p:bodyStyle>
    <p:otherStyle>
      <a:defPPr>
        <a:defRPr/>
      </a:defPPr>
      <a:lvl1pPr marL="0" algn="l" defTabSz="685891" rtl="0" eaLnBrk="1" latinLnBrk="0" hangingPunct="1">
        <a:defRPr sz="1400" kern="1200">
          <a:solidFill>
            <a:schemeClr val="tx1"/>
          </a:solidFill>
          <a:latin typeface="+mn-lt"/>
          <a:ea typeface="+mn-ea"/>
          <a:cs typeface="+mn-cs"/>
        </a:defRPr>
      </a:lvl1pPr>
      <a:lvl2pPr marL="342946" algn="l" defTabSz="685891" rtl="0" eaLnBrk="1" latinLnBrk="0" hangingPunct="1">
        <a:defRPr sz="1400" kern="1200">
          <a:solidFill>
            <a:schemeClr val="tx1"/>
          </a:solidFill>
          <a:latin typeface="+mn-lt"/>
          <a:ea typeface="+mn-ea"/>
          <a:cs typeface="+mn-cs"/>
        </a:defRPr>
      </a:lvl2pPr>
      <a:lvl3pPr marL="685891" algn="l" defTabSz="685891" rtl="0" eaLnBrk="1" latinLnBrk="0" hangingPunct="1">
        <a:defRPr sz="1400" kern="1200">
          <a:solidFill>
            <a:schemeClr val="tx1"/>
          </a:solidFill>
          <a:latin typeface="+mn-lt"/>
          <a:ea typeface="+mn-ea"/>
          <a:cs typeface="+mn-cs"/>
        </a:defRPr>
      </a:lvl3pPr>
      <a:lvl4pPr marL="1028837" algn="l" defTabSz="685891" rtl="0" eaLnBrk="1" latinLnBrk="0" hangingPunct="1">
        <a:defRPr sz="1400" kern="1200">
          <a:solidFill>
            <a:schemeClr val="tx1"/>
          </a:solidFill>
          <a:latin typeface="+mn-lt"/>
          <a:ea typeface="+mn-ea"/>
          <a:cs typeface="+mn-cs"/>
        </a:defRPr>
      </a:lvl4pPr>
      <a:lvl5pPr marL="1371783" algn="l" defTabSz="685891" rtl="0" eaLnBrk="1" latinLnBrk="0" hangingPunct="1">
        <a:defRPr sz="1400" kern="1200">
          <a:solidFill>
            <a:schemeClr val="tx1"/>
          </a:solidFill>
          <a:latin typeface="+mn-lt"/>
          <a:ea typeface="+mn-ea"/>
          <a:cs typeface="+mn-cs"/>
        </a:defRPr>
      </a:lvl5pPr>
      <a:lvl6pPr marL="1714729" algn="l" defTabSz="685891" rtl="0" eaLnBrk="1" latinLnBrk="0" hangingPunct="1">
        <a:defRPr sz="1400" kern="1200">
          <a:solidFill>
            <a:schemeClr val="tx1"/>
          </a:solidFill>
          <a:latin typeface="+mn-lt"/>
          <a:ea typeface="+mn-ea"/>
          <a:cs typeface="+mn-cs"/>
        </a:defRPr>
      </a:lvl6pPr>
      <a:lvl7pPr marL="2057674" algn="l" defTabSz="685891" rtl="0" eaLnBrk="1" latinLnBrk="0" hangingPunct="1">
        <a:defRPr sz="1400" kern="1200">
          <a:solidFill>
            <a:schemeClr val="tx1"/>
          </a:solidFill>
          <a:latin typeface="+mn-lt"/>
          <a:ea typeface="+mn-ea"/>
          <a:cs typeface="+mn-cs"/>
        </a:defRPr>
      </a:lvl7pPr>
      <a:lvl8pPr marL="2400620" algn="l" defTabSz="685891" rtl="0" eaLnBrk="1" latinLnBrk="0" hangingPunct="1">
        <a:defRPr sz="1400" kern="1200">
          <a:solidFill>
            <a:schemeClr val="tx1"/>
          </a:solidFill>
          <a:latin typeface="+mn-lt"/>
          <a:ea typeface="+mn-ea"/>
          <a:cs typeface="+mn-cs"/>
        </a:defRPr>
      </a:lvl8pPr>
      <a:lvl9pPr marL="2743566" algn="l" defTabSz="685891"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Logo MBARI.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344336" y="0"/>
            <a:ext cx="1799664" cy="1200150"/>
          </a:xfrm>
          <a:prstGeom prst="rect">
            <a:avLst/>
          </a:prstGeom>
        </p:spPr>
      </p:pic>
      <p:sp>
        <p:nvSpPr>
          <p:cNvPr id="2" name="Title Placeholder 1"/>
          <p:cNvSpPr>
            <a:spLocks noGrp="1"/>
          </p:cNvSpPr>
          <p:nvPr>
            <p:ph type="title"/>
          </p:nvPr>
        </p:nvSpPr>
        <p:spPr>
          <a:xfrm>
            <a:off x="457200" y="206375"/>
            <a:ext cx="7009822" cy="857250"/>
          </a:xfrm>
          <a:prstGeom prst="rect">
            <a:avLst/>
          </a:prstGeom>
        </p:spPr>
        <p:txBody>
          <a:bodyPr vert="horz" lIns="91440" tIns="45720" rIns="91440" bIns="45720" rtlCol="0" anchor="b"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457200" y="4767263"/>
            <a:ext cx="2133600" cy="274637"/>
          </a:xfrm>
          <a:prstGeom prst="rect">
            <a:avLst/>
          </a:prstGeom>
        </p:spPr>
        <p:txBody>
          <a:bodyPr vert="horz" lIns="0" tIns="0" rIns="91440" bIns="0" rtlCol="0" anchor="ctr"/>
          <a:lstStyle>
            <a:lvl1pPr algn="l">
              <a:defRPr sz="700">
                <a:solidFill>
                  <a:schemeClr val="tx1">
                    <a:tint val="75000"/>
                  </a:schemeClr>
                </a:solidFill>
              </a:defRPr>
            </a:lvl1pPr>
          </a:lstStyle>
          <a:p>
            <a:fld id="{CBC868C2-C090-2D40-82F7-566EBEA31A58}" type="slidenum">
              <a:rPr lang="en-US" smtClean="0"/>
              <a:pPr/>
              <a:t>‹#›</a:t>
            </a:fld>
            <a:endParaRPr lang="en-US"/>
          </a:p>
        </p:txBody>
      </p:sp>
    </p:spTree>
    <p:extLst>
      <p:ext uri="{BB962C8B-B14F-4D97-AF65-F5344CB8AC3E}">
        <p14:creationId xmlns:p14="http://schemas.microsoft.com/office/powerpoint/2010/main" val="19393744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hdr="0" ftr="0" dt="0"/>
  <p:txStyles>
    <p:titleStyle>
      <a:lvl1pPr algn="l" defTabSz="457200" rtl="0" eaLnBrk="1" latinLnBrk="0" hangingPunct="1">
        <a:lnSpc>
          <a:spcPct val="100000"/>
        </a:lnSpc>
        <a:spcBef>
          <a:spcPct val="0"/>
        </a:spcBef>
        <a:buNone/>
        <a:defRPr sz="2400" kern="1200">
          <a:solidFill>
            <a:schemeClr val="tx1"/>
          </a:solidFill>
          <a:latin typeface="+mj-lt"/>
          <a:ea typeface="+mj-ea"/>
          <a:cs typeface="+mj-cs"/>
        </a:defRPr>
      </a:lvl1pPr>
    </p:titleStyle>
    <p:bodyStyle>
      <a:lvl1pPr marL="227013" indent="-227013" algn="l" defTabSz="457200" rtl="0" eaLnBrk="1" latinLnBrk="0" hangingPunct="1">
        <a:spcBef>
          <a:spcPct val="20000"/>
        </a:spcBef>
        <a:buClr>
          <a:srgbClr val="40719F"/>
        </a:buClr>
        <a:buFont typeface="Arial"/>
        <a:buChar char="•"/>
        <a:defRPr sz="2000" kern="1200">
          <a:solidFill>
            <a:schemeClr val="tx1"/>
          </a:solidFill>
          <a:latin typeface="+mn-lt"/>
          <a:ea typeface="+mn-ea"/>
          <a:cs typeface="+mn-cs"/>
        </a:defRPr>
      </a:lvl1pPr>
      <a:lvl2pPr marL="511175" indent="-236538" algn="l" defTabSz="457200" rtl="0" eaLnBrk="1" latinLnBrk="0" hangingPunct="1">
        <a:spcBef>
          <a:spcPct val="20000"/>
        </a:spcBef>
        <a:buClr>
          <a:srgbClr val="40719F"/>
        </a:buClr>
        <a:buFont typeface="Arial"/>
        <a:buChar char="–"/>
        <a:defRPr sz="1800" kern="1200">
          <a:solidFill>
            <a:schemeClr val="tx1"/>
          </a:solidFill>
          <a:latin typeface="+mn-lt"/>
          <a:ea typeface="+mn-ea"/>
          <a:cs typeface="+mn-cs"/>
        </a:defRPr>
      </a:lvl2pPr>
      <a:lvl3pPr marL="747713"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030288"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1312863" indent="-228600" algn="l" defTabSz="457200" rtl="0" eaLnBrk="1" latinLnBrk="0" hangingPunct="1">
        <a:spcBef>
          <a:spcPct val="200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xml"/><Relationship Id="rId3" Type="http://schemas.openxmlformats.org/officeDocument/2006/relationships/image" Target="../media/image2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21.png"/><Relationship Id="rId3"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2.xml"/><Relationship Id="rId3" Type="http://schemas.openxmlformats.org/officeDocument/2006/relationships/image" Target="../media/image25.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xml"/><Relationship Id="rId3" Type="http://schemas.openxmlformats.org/officeDocument/2006/relationships/image" Target="../media/image26.tif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image" Target="../media/image21.png"/><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png"/><Relationship Id="rId1" Type="http://schemas.openxmlformats.org/officeDocument/2006/relationships/slideLayout" Target="../slideLayouts/slideLayout26.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png"/><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0.tiff"/><Relationship Id="rId4" Type="http://schemas.openxmlformats.org/officeDocument/2006/relationships/image" Target="../media/image3.png"/><Relationship Id="rId1" Type="http://schemas.openxmlformats.org/officeDocument/2006/relationships/slideLayout" Target="../slideLayouts/slideLayout22.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4" Type="http://schemas.openxmlformats.org/officeDocument/2006/relationships/image" Target="../media/image32.png"/><Relationship Id="rId1" Type="http://schemas.openxmlformats.org/officeDocument/2006/relationships/slideLayout" Target="../slideLayouts/slideLayout2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png"/><Relationship Id="rId1" Type="http://schemas.openxmlformats.org/officeDocument/2006/relationships/slideLayout" Target="../slideLayouts/slideLayout22.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 Id="rId3"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1" Type="http://schemas.openxmlformats.org/officeDocument/2006/relationships/image" Target="../media/image43.tiff"/><Relationship Id="rId12" Type="http://schemas.openxmlformats.org/officeDocument/2006/relationships/image" Target="../media/image44.tiff"/><Relationship Id="rId13" Type="http://schemas.openxmlformats.org/officeDocument/2006/relationships/image" Target="../media/image45.png"/><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35.tiff"/><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tiff"/><Relationship Id="rId7" Type="http://schemas.openxmlformats.org/officeDocument/2006/relationships/image" Target="../media/image39.tiff"/><Relationship Id="rId8" Type="http://schemas.openxmlformats.org/officeDocument/2006/relationships/image" Target="../media/image40.tiff"/><Relationship Id="rId9" Type="http://schemas.openxmlformats.org/officeDocument/2006/relationships/image" Target="../media/image41.tiff"/><Relationship Id="rId10" Type="http://schemas.openxmlformats.org/officeDocument/2006/relationships/image" Target="../media/image42.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9.emf"/><Relationship Id="rId5" Type="http://schemas.openxmlformats.org/officeDocument/2006/relationships/image" Target="../media/image12.emf"/><Relationship Id="rId1" Type="http://schemas.openxmlformats.org/officeDocument/2006/relationships/slideLayout" Target="../slideLayouts/slideLayout5.xml"/><Relationship Id="rId2" Type="http://schemas.openxmlformats.org/officeDocument/2006/relationships/image" Target="../media/image10.emf"/></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4" Type="http://schemas.openxmlformats.org/officeDocument/2006/relationships/image" Target="../media/image1.emf"/><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mailto:info@liquid-robotics.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4" Type="http://schemas.microsoft.com/office/2007/relationships/hdphoto" Target="../media/hdphoto2.wdp"/><Relationship Id="rId5" Type="http://schemas.openxmlformats.org/officeDocument/2006/relationships/image" Target="../media/image36.png"/><Relationship Id="rId6" Type="http://schemas.openxmlformats.org/officeDocument/2006/relationships/image" Target="../media/image48.emf"/><Relationship Id="rId7" Type="http://schemas.openxmlformats.org/officeDocument/2006/relationships/image" Target="../media/image49.jpeg"/><Relationship Id="rId8" Type="http://schemas.microsoft.com/office/2007/relationships/hdphoto" Target="../media/hdphoto3.wdp"/><Relationship Id="rId9" Type="http://schemas.openxmlformats.org/officeDocument/2006/relationships/image" Target="../media/image50.png"/><Relationship Id="rId10" Type="http://schemas.openxmlformats.org/officeDocument/2006/relationships/image" Target="../media/image51.png"/><Relationship Id="rId11" Type="http://schemas.microsoft.com/office/2007/relationships/hdphoto" Target="../media/hdphoto4.wdp"/><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image" Target="../media/image53.jpeg"/><Relationship Id="rId5" Type="http://schemas.openxmlformats.org/officeDocument/2006/relationships/image" Target="../media/image54.jpeg"/><Relationship Id="rId6" Type="http://schemas.openxmlformats.org/officeDocument/2006/relationships/image" Target="../media/image55.jpeg"/><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11" Type="http://schemas.openxmlformats.org/officeDocument/2006/relationships/image" Target="../media/image45.png"/><Relationship Id="rId12" Type="http://schemas.openxmlformats.org/officeDocument/2006/relationships/image" Target="../media/image64.png"/><Relationship Id="rId13" Type="http://schemas.openxmlformats.org/officeDocument/2006/relationships/image" Target="../media/image65.png"/><Relationship Id="rId14" Type="http://schemas.openxmlformats.org/officeDocument/2006/relationships/image" Target="../media/image66.tiff"/><Relationship Id="rId15" Type="http://schemas.openxmlformats.org/officeDocument/2006/relationships/image" Target="../media/image67.tiff"/><Relationship Id="rId16" Type="http://schemas.openxmlformats.org/officeDocument/2006/relationships/image" Target="../media/image68.tiff"/><Relationship Id="rId17" Type="http://schemas.openxmlformats.org/officeDocument/2006/relationships/image" Target="../media/image69.png"/><Relationship Id="rId18" Type="http://schemas.openxmlformats.org/officeDocument/2006/relationships/image" Target="../media/image70.png"/><Relationship Id="rId19" Type="http://schemas.openxmlformats.org/officeDocument/2006/relationships/image" Target="../media/image71.png"/><Relationship Id="rId1" Type="http://schemas.openxmlformats.org/officeDocument/2006/relationships/slideLayout" Target="../slideLayouts/slideLayout9.xml"/><Relationship Id="rId2" Type="http://schemas.openxmlformats.org/officeDocument/2006/relationships/notesSlide" Target="../notesSlides/notesSlide23.xml"/><Relationship Id="rId3" Type="http://schemas.openxmlformats.org/officeDocument/2006/relationships/image" Target="../media/image56.png"/><Relationship Id="rId4" Type="http://schemas.openxmlformats.org/officeDocument/2006/relationships/image" Target="../media/image5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jpeg"/><Relationship Id="rId8" Type="http://schemas.openxmlformats.org/officeDocument/2006/relationships/image" Target="../media/image61.png"/><Relationship Id="rId9" Type="http://schemas.openxmlformats.org/officeDocument/2006/relationships/image" Target="../media/image62.png"/><Relationship Id="rId10" Type="http://schemas.openxmlformats.org/officeDocument/2006/relationships/image" Target="../media/image6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4" Type="http://schemas.microsoft.com/office/2007/relationships/hdphoto" Target="../media/hdphoto1.wdp"/><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4" Type="http://schemas.openxmlformats.org/officeDocument/2006/relationships/image" Target="../media/image10.emf"/><Relationship Id="rId5" Type="http://schemas.openxmlformats.org/officeDocument/2006/relationships/image" Target="../media/image11.emf"/><Relationship Id="rId6" Type="http://schemas.openxmlformats.org/officeDocument/2006/relationships/image" Target="../media/image12.emf"/><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emf"/><Relationship Id="rId5" Type="http://schemas.openxmlformats.org/officeDocument/2006/relationships/image" Target="../media/image1.emf"/><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jpg"/><Relationship Id="rId3"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jpeg"/><Relationship Id="rId1" Type="http://schemas.openxmlformats.org/officeDocument/2006/relationships/slideLayout" Target="../slideLayouts/slideLayout2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SC00300.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9144000" cy="5143500"/>
          </a:xfrm>
          <a:prstGeom prst="rect">
            <a:avLst/>
          </a:prstGeom>
        </p:spPr>
      </p:pic>
      <p:sp>
        <p:nvSpPr>
          <p:cNvPr id="2" name="Title 1"/>
          <p:cNvSpPr>
            <a:spLocks noGrp="1"/>
          </p:cNvSpPr>
          <p:nvPr>
            <p:ph type="ctrTitle"/>
          </p:nvPr>
        </p:nvSpPr>
        <p:spPr/>
        <p:txBody>
          <a:bodyPr/>
          <a:lstStyle/>
          <a:p>
            <a:r>
              <a:rPr lang="en-US" dirty="0" smtClean="0"/>
              <a:t>Next Generation Oceanographic Research – Robots Talking to Robots</a:t>
            </a:r>
            <a:endParaRPr lang="en-US" dirty="0"/>
          </a:p>
        </p:txBody>
      </p:sp>
      <p:sp>
        <p:nvSpPr>
          <p:cNvPr id="3" name="Subtitle 2"/>
          <p:cNvSpPr>
            <a:spLocks noGrp="1"/>
          </p:cNvSpPr>
          <p:nvPr>
            <p:ph type="subTitle" idx="1"/>
          </p:nvPr>
        </p:nvSpPr>
        <p:spPr/>
        <p:txBody>
          <a:bodyPr>
            <a:normAutofit/>
          </a:bodyPr>
          <a:lstStyle/>
          <a:p>
            <a:r>
              <a:rPr lang="en-US" dirty="0" smtClean="0"/>
              <a:t>Date</a:t>
            </a:r>
            <a:endParaRPr lang="en-US" dirty="0"/>
          </a:p>
        </p:txBody>
      </p:sp>
      <p:sp>
        <p:nvSpPr>
          <p:cNvPr id="5" name="TextBox 4"/>
          <p:cNvSpPr txBox="1"/>
          <p:nvPr/>
        </p:nvSpPr>
        <p:spPr>
          <a:xfrm>
            <a:off x="631100" y="4813300"/>
            <a:ext cx="2632995" cy="138499"/>
          </a:xfrm>
          <a:prstGeom prst="rect">
            <a:avLst/>
          </a:prstGeom>
          <a:noFill/>
        </p:spPr>
        <p:txBody>
          <a:bodyPr wrap="square" lIns="0" tIns="0" bIns="0" rtlCol="0">
            <a:spAutoFit/>
          </a:bodyPr>
          <a:lstStyle/>
          <a:p>
            <a:r>
              <a:rPr lang="en-US" sz="900" dirty="0" err="1" smtClean="0">
                <a:solidFill>
                  <a:schemeClr val="bg1"/>
                </a:solidFill>
              </a:rPr>
              <a:t>www.liquid-robotics.com</a:t>
            </a:r>
            <a:endParaRPr lang="en-US" sz="900" dirty="0">
              <a:solidFill>
                <a:schemeClr val="bg1"/>
              </a:solidFill>
            </a:endParaRPr>
          </a:p>
        </p:txBody>
      </p:sp>
      <p:pic>
        <p:nvPicPr>
          <p:cNvPr id="6" name="Picture 5" descr="LRI-logo-horizontal_White_no-tag_Reg.pdf"/>
          <p:cNvPicPr>
            <a:picLocks noChangeAspect="1"/>
          </p:cNvPicPr>
          <p:nvPr/>
        </p:nvPicPr>
        <p:blipFill rotWithShape="1">
          <a:blip r:embed="rId4">
            <a:extLst>
              <a:ext uri="{28A0092B-C50C-407E-A947-70E740481C1C}">
                <a14:useLocalDpi xmlns:a14="http://schemas.microsoft.com/office/drawing/2010/main" val="0"/>
              </a:ext>
            </a:extLst>
          </a:blip>
          <a:srcRect l="30348" t="46529" r="29024" b="47370"/>
          <a:stretch/>
        </p:blipFill>
        <p:spPr>
          <a:xfrm>
            <a:off x="5505448" y="4616451"/>
            <a:ext cx="3361128" cy="389964"/>
          </a:xfrm>
          <a:prstGeom prst="rect">
            <a:avLst/>
          </a:prstGeom>
        </p:spPr>
      </p:pic>
    </p:spTree>
    <p:extLst>
      <p:ext uri="{BB962C8B-B14F-4D97-AF65-F5344CB8AC3E}">
        <p14:creationId xmlns:p14="http://schemas.microsoft.com/office/powerpoint/2010/main" val="220182034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MBARI Uses a Range of Technologies To </a:t>
            </a:r>
            <a:r>
              <a:rPr lang="en-US" dirty="0" smtClean="0"/>
              <a:t/>
            </a:r>
            <a:br>
              <a:rPr lang="en-US" dirty="0" smtClean="0"/>
            </a:br>
            <a:r>
              <a:rPr lang="en-US" dirty="0" smtClean="0"/>
              <a:t>Drive </a:t>
            </a:r>
            <a:r>
              <a:rPr lang="en-US" dirty="0" smtClean="0"/>
              <a:t>Research</a:t>
            </a:r>
            <a:endParaRPr lang="en-US" dirty="0"/>
          </a:p>
        </p:txBody>
      </p:sp>
      <p:sp>
        <p:nvSpPr>
          <p:cNvPr id="7" name="Content Placeholder 6"/>
          <p:cNvSpPr>
            <a:spLocks noGrp="1"/>
          </p:cNvSpPr>
          <p:nvPr>
            <p:ph idx="1"/>
          </p:nvPr>
        </p:nvSpPr>
        <p:spPr>
          <a:xfrm>
            <a:off x="457200" y="1200150"/>
            <a:ext cx="5257800" cy="3394075"/>
          </a:xfrm>
        </p:spPr>
        <p:txBody>
          <a:bodyPr>
            <a:normAutofit fontScale="85000" lnSpcReduction="10000"/>
          </a:bodyPr>
          <a:lstStyle/>
          <a:p>
            <a:r>
              <a:rPr lang="en-US" dirty="0" smtClean="0"/>
              <a:t>Multi-year investment in multiple technologies to differentiate research</a:t>
            </a:r>
          </a:p>
          <a:p>
            <a:r>
              <a:rPr lang="en-US" dirty="0" smtClean="0"/>
              <a:t>Technology investment examples include:</a:t>
            </a:r>
          </a:p>
          <a:p>
            <a:pPr lvl="1"/>
            <a:r>
              <a:rPr lang="en-US" dirty="0" smtClean="0"/>
              <a:t>A – Benthic Rover</a:t>
            </a:r>
          </a:p>
          <a:p>
            <a:pPr lvl="1"/>
            <a:r>
              <a:rPr lang="en-US" dirty="0" smtClean="0"/>
              <a:t>B – Time lapse camera</a:t>
            </a:r>
          </a:p>
          <a:p>
            <a:pPr lvl="1"/>
            <a:r>
              <a:rPr lang="en-US" dirty="0" smtClean="0"/>
              <a:t>C - Benthic event detector</a:t>
            </a:r>
          </a:p>
          <a:p>
            <a:pPr lvl="1"/>
            <a:r>
              <a:rPr lang="en-US" dirty="0" smtClean="0"/>
              <a:t>D – Conceptual AUV with LIDAR</a:t>
            </a:r>
          </a:p>
          <a:p>
            <a:pPr lvl="1"/>
            <a:r>
              <a:rPr lang="en-US" dirty="0" smtClean="0"/>
              <a:t>E – mid-water imaging AUV</a:t>
            </a:r>
          </a:p>
          <a:p>
            <a:pPr lvl="1"/>
            <a:r>
              <a:rPr lang="en-US" dirty="0" smtClean="0"/>
              <a:t>F – 3</a:t>
            </a:r>
            <a:r>
              <a:rPr lang="en-US" baseline="30000" dirty="0" smtClean="0"/>
              <a:t>rd</a:t>
            </a:r>
            <a:r>
              <a:rPr lang="en-US" dirty="0" smtClean="0"/>
              <a:t> gen. </a:t>
            </a:r>
            <a:r>
              <a:rPr lang="en-US" dirty="0" err="1" smtClean="0"/>
              <a:t>Env</a:t>
            </a:r>
            <a:r>
              <a:rPr lang="en-US" dirty="0" smtClean="0"/>
              <a:t>. Sampling AUV</a:t>
            </a:r>
          </a:p>
          <a:p>
            <a:pPr lvl="1"/>
            <a:r>
              <a:rPr lang="en-US" dirty="0" smtClean="0"/>
              <a:t>G – Long range AUV</a:t>
            </a:r>
          </a:p>
          <a:p>
            <a:pPr lvl="1"/>
            <a:r>
              <a:rPr lang="en-US" dirty="0" smtClean="0">
                <a:solidFill>
                  <a:srgbClr val="FF0000"/>
                </a:solidFill>
              </a:rPr>
              <a:t>H – Wave Glider (USV)</a:t>
            </a:r>
          </a:p>
          <a:p>
            <a:pPr lvl="1"/>
            <a:r>
              <a:rPr lang="en-US" dirty="0" smtClean="0"/>
              <a:t>I - Power Buoy</a:t>
            </a:r>
          </a:p>
          <a:p>
            <a:pPr lvl="1"/>
            <a:r>
              <a:rPr lang="en-US" dirty="0" smtClean="0"/>
              <a:t>J – AUV Docking System</a:t>
            </a:r>
          </a:p>
          <a:p>
            <a:endParaRPr lang="en-US" dirty="0"/>
          </a:p>
        </p:txBody>
      </p:sp>
      <p:sp>
        <p:nvSpPr>
          <p:cNvPr id="5" name="Slide Number Placeholder 4"/>
          <p:cNvSpPr>
            <a:spLocks noGrp="1"/>
          </p:cNvSpPr>
          <p:nvPr>
            <p:ph type="sldNum" sz="quarter" idx="12"/>
          </p:nvPr>
        </p:nvSpPr>
        <p:spPr/>
        <p:txBody>
          <a:bodyPr/>
          <a:lstStyle/>
          <a:p>
            <a:fld id="{3F32476C-83E7-4313-A721-E348D1972772}" type="slidenum">
              <a:rPr lang="en-US" smtClean="0"/>
              <a:t>10</a:t>
            </a:fld>
            <a:endParaRPr lang="en-US"/>
          </a:p>
        </p:txBody>
      </p:sp>
      <p:pic>
        <p:nvPicPr>
          <p:cNvPr id="10" name="Picture 9"/>
          <p:cNvPicPr>
            <a:picLocks noChangeAspect="1"/>
          </p:cNvPicPr>
          <p:nvPr/>
        </p:nvPicPr>
        <p:blipFill>
          <a:blip r:embed="rId2"/>
          <a:stretch>
            <a:fillRect/>
          </a:stretch>
        </p:blipFill>
        <p:spPr>
          <a:xfrm>
            <a:off x="5700713" y="1179742"/>
            <a:ext cx="2526761" cy="3256910"/>
          </a:xfrm>
          <a:prstGeom prst="rect">
            <a:avLst/>
          </a:prstGeom>
        </p:spPr>
      </p:pic>
      <p:sp>
        <p:nvSpPr>
          <p:cNvPr id="13" name="Freeform 12"/>
          <p:cNvSpPr/>
          <p:nvPr/>
        </p:nvSpPr>
        <p:spPr>
          <a:xfrm>
            <a:off x="6146013" y="1499191"/>
            <a:ext cx="148461" cy="1041990"/>
          </a:xfrm>
          <a:custGeom>
            <a:avLst/>
            <a:gdLst>
              <a:gd name="connsiteX0" fmla="*/ 148461 w 148461"/>
              <a:gd name="connsiteY0" fmla="*/ 0 h 1041990"/>
              <a:gd name="connsiteX1" fmla="*/ 10238 w 148461"/>
              <a:gd name="connsiteY1" fmla="*/ 382772 h 1041990"/>
              <a:gd name="connsiteX2" fmla="*/ 10238 w 148461"/>
              <a:gd name="connsiteY2" fmla="*/ 1041990 h 1041990"/>
            </a:gdLst>
            <a:ahLst/>
            <a:cxnLst>
              <a:cxn ang="0">
                <a:pos x="connsiteX0" y="connsiteY0"/>
              </a:cxn>
              <a:cxn ang="0">
                <a:pos x="connsiteX1" y="connsiteY1"/>
              </a:cxn>
              <a:cxn ang="0">
                <a:pos x="connsiteX2" y="connsiteY2"/>
              </a:cxn>
            </a:cxnLst>
            <a:rect l="l" t="t" r="r" b="b"/>
            <a:pathLst>
              <a:path w="148461" h="1041990">
                <a:moveTo>
                  <a:pt x="148461" y="0"/>
                </a:moveTo>
                <a:cubicBezTo>
                  <a:pt x="90868" y="104553"/>
                  <a:pt x="33275" y="209107"/>
                  <a:pt x="10238" y="382772"/>
                </a:cubicBezTo>
                <a:cubicBezTo>
                  <a:pt x="-12799" y="556437"/>
                  <a:pt x="10238" y="1041990"/>
                  <a:pt x="10238" y="1041990"/>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5826588" y="1509823"/>
            <a:ext cx="308398" cy="2477386"/>
          </a:xfrm>
          <a:custGeom>
            <a:avLst/>
            <a:gdLst>
              <a:gd name="connsiteX0" fmla="*/ 308398 w 308398"/>
              <a:gd name="connsiteY0" fmla="*/ 0 h 2477386"/>
              <a:gd name="connsiteX1" fmla="*/ 31952 w 308398"/>
              <a:gd name="connsiteY1" fmla="*/ 712382 h 2477386"/>
              <a:gd name="connsiteX2" fmla="*/ 31952 w 308398"/>
              <a:gd name="connsiteY2" fmla="*/ 1424763 h 2477386"/>
              <a:gd name="connsiteX3" fmla="*/ 265868 w 308398"/>
              <a:gd name="connsiteY3" fmla="*/ 2477386 h 2477386"/>
            </a:gdLst>
            <a:ahLst/>
            <a:cxnLst>
              <a:cxn ang="0">
                <a:pos x="connsiteX0" y="connsiteY0"/>
              </a:cxn>
              <a:cxn ang="0">
                <a:pos x="connsiteX1" y="connsiteY1"/>
              </a:cxn>
              <a:cxn ang="0">
                <a:pos x="connsiteX2" y="connsiteY2"/>
              </a:cxn>
              <a:cxn ang="0">
                <a:pos x="connsiteX3" y="connsiteY3"/>
              </a:cxn>
            </a:cxnLst>
            <a:rect l="l" t="t" r="r" b="b"/>
            <a:pathLst>
              <a:path w="308398" h="2477386">
                <a:moveTo>
                  <a:pt x="308398" y="0"/>
                </a:moveTo>
                <a:cubicBezTo>
                  <a:pt x="193212" y="237461"/>
                  <a:pt x="78026" y="474922"/>
                  <a:pt x="31952" y="712382"/>
                </a:cubicBezTo>
                <a:cubicBezTo>
                  <a:pt x="-14122" y="949843"/>
                  <a:pt x="-7034" y="1130596"/>
                  <a:pt x="31952" y="1424763"/>
                </a:cubicBezTo>
                <a:cubicBezTo>
                  <a:pt x="70938" y="1718930"/>
                  <a:pt x="225110" y="2300177"/>
                  <a:pt x="265868" y="2477386"/>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6687879" y="1435395"/>
            <a:ext cx="1410864" cy="2583712"/>
          </a:xfrm>
          <a:custGeom>
            <a:avLst/>
            <a:gdLst>
              <a:gd name="connsiteX0" fmla="*/ 0 w 1410864"/>
              <a:gd name="connsiteY0" fmla="*/ 0 h 2583712"/>
              <a:gd name="connsiteX1" fmla="*/ 648586 w 1410864"/>
              <a:gd name="connsiteY1" fmla="*/ 138224 h 2583712"/>
              <a:gd name="connsiteX2" fmla="*/ 1063256 w 1410864"/>
              <a:gd name="connsiteY2" fmla="*/ 414670 h 2583712"/>
              <a:gd name="connsiteX3" fmla="*/ 1392865 w 1410864"/>
              <a:gd name="connsiteY3" fmla="*/ 1063256 h 2583712"/>
              <a:gd name="connsiteX4" fmla="*/ 1339702 w 1410864"/>
              <a:gd name="connsiteY4" fmla="*/ 1860698 h 2583712"/>
              <a:gd name="connsiteX5" fmla="*/ 1105786 w 1410864"/>
              <a:gd name="connsiteY5" fmla="*/ 2583712 h 2583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0864" h="2583712">
                <a:moveTo>
                  <a:pt x="0" y="0"/>
                </a:moveTo>
                <a:cubicBezTo>
                  <a:pt x="235688" y="34556"/>
                  <a:pt x="471377" y="69112"/>
                  <a:pt x="648586" y="138224"/>
                </a:cubicBezTo>
                <a:cubicBezTo>
                  <a:pt x="825795" y="207336"/>
                  <a:pt x="939210" y="260498"/>
                  <a:pt x="1063256" y="414670"/>
                </a:cubicBezTo>
                <a:cubicBezTo>
                  <a:pt x="1187302" y="568842"/>
                  <a:pt x="1346791" y="822252"/>
                  <a:pt x="1392865" y="1063256"/>
                </a:cubicBezTo>
                <a:cubicBezTo>
                  <a:pt x="1438939" y="1304260"/>
                  <a:pt x="1387549" y="1607289"/>
                  <a:pt x="1339702" y="1860698"/>
                </a:cubicBezTo>
                <a:cubicBezTo>
                  <a:pt x="1291856" y="2114107"/>
                  <a:pt x="1146544" y="2463210"/>
                  <a:pt x="1105786" y="2583712"/>
                </a:cubicBezTo>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400800" y="1428750"/>
            <a:ext cx="274785" cy="286232"/>
          </a:xfrm>
          <a:prstGeom prst="rect">
            <a:avLst/>
          </a:prstGeom>
          <a:noFill/>
        </p:spPr>
        <p:txBody>
          <a:bodyPr wrap="square" rtlCol="0">
            <a:spAutoFit/>
          </a:bodyPr>
          <a:lstStyle/>
          <a:p>
            <a:pPr>
              <a:lnSpc>
                <a:spcPct val="90000"/>
              </a:lnSpc>
            </a:pPr>
            <a:r>
              <a:rPr lang="en-US" b="1" smtClean="0">
                <a:solidFill>
                  <a:schemeClr val="bg1"/>
                </a:solidFill>
              </a:rPr>
              <a:t>H</a:t>
            </a:r>
            <a:endParaRPr lang="en-US" b="1">
              <a:solidFill>
                <a:schemeClr val="bg1"/>
              </a:solidFill>
            </a:endParaRPr>
          </a:p>
        </p:txBody>
      </p:sp>
      <p:sp>
        <p:nvSpPr>
          <p:cNvPr id="12" name="TextBox 11"/>
          <p:cNvSpPr txBox="1"/>
          <p:nvPr/>
        </p:nvSpPr>
        <p:spPr>
          <a:xfrm>
            <a:off x="6477000" y="4171950"/>
            <a:ext cx="274785" cy="286232"/>
          </a:xfrm>
          <a:prstGeom prst="rect">
            <a:avLst/>
          </a:prstGeom>
          <a:noFill/>
        </p:spPr>
        <p:txBody>
          <a:bodyPr wrap="square" rtlCol="0">
            <a:spAutoFit/>
          </a:bodyPr>
          <a:lstStyle/>
          <a:p>
            <a:pPr>
              <a:lnSpc>
                <a:spcPct val="90000"/>
              </a:lnSpc>
            </a:pPr>
            <a:r>
              <a:rPr lang="en-US" b="1" dirty="0" smtClean="0">
                <a:solidFill>
                  <a:schemeClr val="bg1"/>
                </a:solidFill>
              </a:rPr>
              <a:t>A</a:t>
            </a:r>
            <a:endParaRPr lang="en-US" b="1" dirty="0">
              <a:solidFill>
                <a:schemeClr val="bg1"/>
              </a:solidFill>
            </a:endParaRPr>
          </a:p>
        </p:txBody>
      </p:sp>
      <p:sp>
        <p:nvSpPr>
          <p:cNvPr id="15" name="TextBox 14"/>
          <p:cNvSpPr txBox="1"/>
          <p:nvPr/>
        </p:nvSpPr>
        <p:spPr>
          <a:xfrm>
            <a:off x="6964093" y="4131644"/>
            <a:ext cx="274785" cy="286232"/>
          </a:xfrm>
          <a:prstGeom prst="rect">
            <a:avLst/>
          </a:prstGeom>
          <a:noFill/>
        </p:spPr>
        <p:txBody>
          <a:bodyPr wrap="square" rtlCol="0">
            <a:spAutoFit/>
          </a:bodyPr>
          <a:lstStyle/>
          <a:p>
            <a:pPr>
              <a:lnSpc>
                <a:spcPct val="90000"/>
              </a:lnSpc>
            </a:pPr>
            <a:r>
              <a:rPr lang="en-US" b="1" dirty="0" smtClean="0">
                <a:solidFill>
                  <a:schemeClr val="bg1"/>
                </a:solidFill>
              </a:rPr>
              <a:t>B</a:t>
            </a:r>
            <a:endParaRPr lang="en-US" b="1" dirty="0">
              <a:solidFill>
                <a:schemeClr val="bg1"/>
              </a:solidFill>
            </a:endParaRPr>
          </a:p>
        </p:txBody>
      </p:sp>
      <p:sp>
        <p:nvSpPr>
          <p:cNvPr id="16" name="TextBox 15"/>
          <p:cNvSpPr txBox="1"/>
          <p:nvPr/>
        </p:nvSpPr>
        <p:spPr>
          <a:xfrm>
            <a:off x="7744728" y="4087149"/>
            <a:ext cx="274785" cy="286232"/>
          </a:xfrm>
          <a:prstGeom prst="rect">
            <a:avLst/>
          </a:prstGeom>
          <a:noFill/>
        </p:spPr>
        <p:txBody>
          <a:bodyPr wrap="square" rtlCol="0">
            <a:spAutoFit/>
          </a:bodyPr>
          <a:lstStyle/>
          <a:p>
            <a:pPr>
              <a:lnSpc>
                <a:spcPct val="90000"/>
              </a:lnSpc>
            </a:pPr>
            <a:r>
              <a:rPr lang="en-US" b="1" smtClean="0">
                <a:solidFill>
                  <a:schemeClr val="bg1"/>
                </a:solidFill>
              </a:rPr>
              <a:t>C</a:t>
            </a:r>
            <a:endParaRPr lang="en-US" b="1" dirty="0">
              <a:solidFill>
                <a:schemeClr val="bg1"/>
              </a:solidFill>
            </a:endParaRPr>
          </a:p>
        </p:txBody>
      </p:sp>
      <p:sp>
        <p:nvSpPr>
          <p:cNvPr id="17" name="TextBox 16"/>
          <p:cNvSpPr txBox="1"/>
          <p:nvPr/>
        </p:nvSpPr>
        <p:spPr>
          <a:xfrm>
            <a:off x="6953307" y="3333750"/>
            <a:ext cx="274785" cy="286232"/>
          </a:xfrm>
          <a:prstGeom prst="rect">
            <a:avLst/>
          </a:prstGeom>
          <a:noFill/>
        </p:spPr>
        <p:txBody>
          <a:bodyPr wrap="square" rtlCol="0">
            <a:spAutoFit/>
          </a:bodyPr>
          <a:lstStyle/>
          <a:p>
            <a:pPr>
              <a:lnSpc>
                <a:spcPct val="90000"/>
              </a:lnSpc>
            </a:pPr>
            <a:r>
              <a:rPr lang="en-US" b="1" smtClean="0">
                <a:solidFill>
                  <a:schemeClr val="bg1"/>
                </a:solidFill>
              </a:rPr>
              <a:t>D</a:t>
            </a:r>
            <a:endParaRPr lang="en-US" b="1" dirty="0">
              <a:solidFill>
                <a:schemeClr val="bg1"/>
              </a:solidFill>
            </a:endParaRPr>
          </a:p>
        </p:txBody>
      </p:sp>
      <p:sp>
        <p:nvSpPr>
          <p:cNvPr id="18" name="TextBox 17"/>
          <p:cNvSpPr txBox="1"/>
          <p:nvPr/>
        </p:nvSpPr>
        <p:spPr>
          <a:xfrm>
            <a:off x="7090699" y="2629973"/>
            <a:ext cx="274785" cy="286232"/>
          </a:xfrm>
          <a:prstGeom prst="rect">
            <a:avLst/>
          </a:prstGeom>
          <a:noFill/>
        </p:spPr>
        <p:txBody>
          <a:bodyPr wrap="square" rtlCol="0">
            <a:spAutoFit/>
          </a:bodyPr>
          <a:lstStyle/>
          <a:p>
            <a:pPr>
              <a:lnSpc>
                <a:spcPct val="90000"/>
              </a:lnSpc>
            </a:pPr>
            <a:r>
              <a:rPr lang="en-US" b="1" smtClean="0">
                <a:solidFill>
                  <a:schemeClr val="bg1"/>
                </a:solidFill>
              </a:rPr>
              <a:t>E</a:t>
            </a:r>
            <a:endParaRPr lang="en-US" b="1" dirty="0">
              <a:solidFill>
                <a:schemeClr val="bg1"/>
              </a:solidFill>
            </a:endParaRPr>
          </a:p>
        </p:txBody>
      </p:sp>
      <p:sp>
        <p:nvSpPr>
          <p:cNvPr id="19" name="TextBox 18"/>
          <p:cNvSpPr txBox="1"/>
          <p:nvPr/>
        </p:nvSpPr>
        <p:spPr>
          <a:xfrm>
            <a:off x="6483673" y="2523758"/>
            <a:ext cx="274785" cy="286232"/>
          </a:xfrm>
          <a:prstGeom prst="rect">
            <a:avLst/>
          </a:prstGeom>
          <a:noFill/>
        </p:spPr>
        <p:txBody>
          <a:bodyPr wrap="square" rtlCol="0">
            <a:spAutoFit/>
          </a:bodyPr>
          <a:lstStyle/>
          <a:p>
            <a:pPr>
              <a:lnSpc>
                <a:spcPct val="90000"/>
              </a:lnSpc>
            </a:pPr>
            <a:r>
              <a:rPr lang="en-US" b="1" dirty="0" smtClean="0">
                <a:solidFill>
                  <a:schemeClr val="bg1"/>
                </a:solidFill>
              </a:rPr>
              <a:t>F</a:t>
            </a:r>
            <a:endParaRPr lang="en-US" b="1" dirty="0">
              <a:solidFill>
                <a:schemeClr val="bg1"/>
              </a:solidFill>
            </a:endParaRPr>
          </a:p>
        </p:txBody>
      </p:sp>
      <p:sp>
        <p:nvSpPr>
          <p:cNvPr id="20" name="TextBox 19"/>
          <p:cNvSpPr txBox="1"/>
          <p:nvPr/>
        </p:nvSpPr>
        <p:spPr>
          <a:xfrm>
            <a:off x="5919511" y="2632185"/>
            <a:ext cx="274785" cy="286232"/>
          </a:xfrm>
          <a:prstGeom prst="rect">
            <a:avLst/>
          </a:prstGeom>
          <a:noFill/>
        </p:spPr>
        <p:txBody>
          <a:bodyPr wrap="square" rtlCol="0">
            <a:spAutoFit/>
          </a:bodyPr>
          <a:lstStyle/>
          <a:p>
            <a:pPr>
              <a:lnSpc>
                <a:spcPct val="90000"/>
              </a:lnSpc>
            </a:pPr>
            <a:r>
              <a:rPr lang="en-US" b="1" smtClean="0">
                <a:solidFill>
                  <a:schemeClr val="bg1"/>
                </a:solidFill>
              </a:rPr>
              <a:t>G</a:t>
            </a:r>
            <a:endParaRPr lang="en-US" b="1" dirty="0">
              <a:solidFill>
                <a:schemeClr val="bg1"/>
              </a:solidFill>
            </a:endParaRPr>
          </a:p>
        </p:txBody>
      </p:sp>
      <p:sp>
        <p:nvSpPr>
          <p:cNvPr id="21" name="TextBox 20"/>
          <p:cNvSpPr txBox="1"/>
          <p:nvPr/>
        </p:nvSpPr>
        <p:spPr>
          <a:xfrm>
            <a:off x="7469943" y="2206845"/>
            <a:ext cx="274785" cy="286232"/>
          </a:xfrm>
          <a:prstGeom prst="rect">
            <a:avLst/>
          </a:prstGeom>
          <a:noFill/>
        </p:spPr>
        <p:txBody>
          <a:bodyPr wrap="square" rtlCol="0">
            <a:spAutoFit/>
          </a:bodyPr>
          <a:lstStyle/>
          <a:p>
            <a:pPr>
              <a:lnSpc>
                <a:spcPct val="90000"/>
              </a:lnSpc>
            </a:pPr>
            <a:r>
              <a:rPr lang="en-US" b="1" smtClean="0">
                <a:solidFill>
                  <a:schemeClr val="bg1"/>
                </a:solidFill>
              </a:rPr>
              <a:t>J</a:t>
            </a:r>
            <a:endParaRPr lang="en-US" b="1" dirty="0">
              <a:solidFill>
                <a:schemeClr val="bg1"/>
              </a:solidFill>
            </a:endParaRPr>
          </a:p>
        </p:txBody>
      </p:sp>
      <p:sp>
        <p:nvSpPr>
          <p:cNvPr id="22" name="TextBox 21"/>
          <p:cNvSpPr txBox="1"/>
          <p:nvPr/>
        </p:nvSpPr>
        <p:spPr>
          <a:xfrm>
            <a:off x="7908805" y="1485976"/>
            <a:ext cx="274785" cy="286232"/>
          </a:xfrm>
          <a:prstGeom prst="rect">
            <a:avLst/>
          </a:prstGeom>
          <a:noFill/>
        </p:spPr>
        <p:txBody>
          <a:bodyPr wrap="square" rtlCol="0">
            <a:spAutoFit/>
          </a:bodyPr>
          <a:lstStyle/>
          <a:p>
            <a:pPr>
              <a:lnSpc>
                <a:spcPct val="90000"/>
              </a:lnSpc>
            </a:pPr>
            <a:r>
              <a:rPr lang="en-US" b="1" dirty="0" smtClean="0">
                <a:solidFill>
                  <a:schemeClr val="bg1"/>
                </a:solidFill>
              </a:rPr>
              <a:t>I</a:t>
            </a:r>
            <a:endParaRPr lang="en-US" b="1" dirty="0">
              <a:solidFill>
                <a:schemeClr val="bg1"/>
              </a:solidFill>
            </a:endParaRPr>
          </a:p>
        </p:txBody>
      </p:sp>
    </p:spTree>
    <p:extLst>
      <p:ext uri="{BB962C8B-B14F-4D97-AF65-F5344CB8AC3E}">
        <p14:creationId xmlns:p14="http://schemas.microsoft.com/office/powerpoint/2010/main" val="63290451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p:txBody>
          <a:bodyPr/>
          <a:lstStyle/>
          <a:p>
            <a:r>
              <a:rPr lang="en-US" smtClean="0">
                <a:sym typeface="Calibri"/>
              </a:rPr>
              <a:t>Wave Glider Applications At MBARI</a:t>
            </a:r>
            <a:endParaRPr lang="en-US" dirty="0">
              <a:sym typeface="Calibri"/>
            </a:endParaRPr>
          </a:p>
        </p:txBody>
      </p:sp>
      <p:sp>
        <p:nvSpPr>
          <p:cNvPr id="91" name="Shape 91"/>
          <p:cNvSpPr txBox="1">
            <a:spLocks noGrp="1"/>
          </p:cNvSpPr>
          <p:nvPr>
            <p:ph idx="1"/>
          </p:nvPr>
        </p:nvSpPr>
        <p:spPr>
          <a:xfrm>
            <a:off x="457200" y="1200150"/>
            <a:ext cx="4876800" cy="3394075"/>
          </a:xfrm>
        </p:spPr>
        <p:txBody>
          <a:bodyPr/>
          <a:lstStyle/>
          <a:p>
            <a:r>
              <a:rPr lang="en-US" dirty="0" smtClean="0">
                <a:sym typeface="Calibri"/>
              </a:rPr>
              <a:t>Wave Glider Applications</a:t>
            </a:r>
          </a:p>
          <a:p>
            <a:pPr lvl="1"/>
            <a:r>
              <a:rPr lang="en-US" b="1" dirty="0" smtClean="0">
                <a:sym typeface="Calibri"/>
              </a:rPr>
              <a:t>Acoustic location/tracking</a:t>
            </a:r>
          </a:p>
          <a:p>
            <a:pPr lvl="2"/>
            <a:r>
              <a:rPr lang="en-US" dirty="0" smtClean="0">
                <a:sym typeface="Calibri"/>
              </a:rPr>
              <a:t>Autonomous Underwater Vehicle (AUV) chasing</a:t>
            </a:r>
          </a:p>
          <a:p>
            <a:pPr lvl="2"/>
            <a:r>
              <a:rPr lang="en-US" dirty="0" smtClean="0">
                <a:sym typeface="Calibri"/>
              </a:rPr>
              <a:t>BED</a:t>
            </a:r>
          </a:p>
          <a:p>
            <a:pPr lvl="2"/>
            <a:r>
              <a:rPr lang="en-US" dirty="0" smtClean="0">
                <a:sym typeface="Calibri"/>
              </a:rPr>
              <a:t>Benthic Rover</a:t>
            </a:r>
          </a:p>
          <a:p>
            <a:pPr lvl="1"/>
            <a:r>
              <a:rPr lang="en-US" dirty="0" smtClean="0">
                <a:sym typeface="Calibri"/>
              </a:rPr>
              <a:t>Ocean acidification</a:t>
            </a:r>
          </a:p>
          <a:p>
            <a:pPr lvl="1"/>
            <a:r>
              <a:rPr lang="en-US" dirty="0" smtClean="0">
                <a:sym typeface="Calibri"/>
              </a:rPr>
              <a:t>Radio relay</a:t>
            </a:r>
          </a:p>
          <a:p>
            <a:pPr lvl="1"/>
            <a:r>
              <a:rPr lang="en-US" dirty="0" smtClean="0">
                <a:sym typeface="Calibri"/>
              </a:rPr>
              <a:t>Homing</a:t>
            </a:r>
          </a:p>
        </p:txBody>
      </p:sp>
      <p:pic>
        <p:nvPicPr>
          <p:cNvPr id="5" name="Picture 1"/>
          <p:cNvPicPr>
            <a:picLocks noChangeAspect="1"/>
          </p:cNvPicPr>
          <p:nvPr/>
        </p:nvPicPr>
        <p:blipFill>
          <a:blip r:embed="rId3"/>
          <a:srcRect/>
          <a:stretch>
            <a:fillRect/>
          </a:stretch>
        </p:blipFill>
        <p:spPr bwMode="auto">
          <a:xfrm>
            <a:off x="5410200" y="1200150"/>
            <a:ext cx="3270551" cy="3627367"/>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CBC868C2-C090-2D40-82F7-566EBEA31A58}" type="slidenum">
              <a:rPr lang="en-US" smtClean="0"/>
              <a:t>11</a:t>
            </a:fld>
            <a:endParaRPr lang="en-US"/>
          </a:p>
        </p:txBody>
      </p:sp>
    </p:spTree>
    <p:extLst>
      <p:ext uri="{BB962C8B-B14F-4D97-AF65-F5344CB8AC3E}">
        <p14:creationId xmlns:p14="http://schemas.microsoft.com/office/powerpoint/2010/main" val="27246163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a:cs typeface="Calibri"/>
              </a:rPr>
              <a:t>Wave Glider </a:t>
            </a:r>
            <a:r>
              <a:rPr lang="en-US" dirty="0" smtClean="0">
                <a:latin typeface="Calibri"/>
                <a:cs typeface="Calibri"/>
              </a:rPr>
              <a:t>as </a:t>
            </a:r>
            <a:r>
              <a:rPr lang="en-US" dirty="0" smtClean="0">
                <a:latin typeface="Calibri"/>
                <a:cs typeface="Calibri"/>
              </a:rPr>
              <a:t>Acoustic </a:t>
            </a:r>
            <a:r>
              <a:rPr lang="en-US" dirty="0">
                <a:latin typeface="Calibri"/>
                <a:cs typeface="Calibri"/>
              </a:rPr>
              <a:t>Hot Spot </a:t>
            </a:r>
            <a:r>
              <a:rPr lang="en-US" dirty="0" smtClean="0">
                <a:latin typeface="Calibri"/>
                <a:cs typeface="Calibri"/>
              </a:rPr>
              <a:t>- Applications</a:t>
            </a:r>
            <a:endParaRPr lang="en-US" dirty="0">
              <a:latin typeface="Calibri"/>
              <a:cs typeface="Calibri"/>
            </a:endParaRPr>
          </a:p>
        </p:txBody>
      </p:sp>
      <p:sp>
        <p:nvSpPr>
          <p:cNvPr id="3" name="Content Placeholder 2"/>
          <p:cNvSpPr>
            <a:spLocks noGrp="1"/>
          </p:cNvSpPr>
          <p:nvPr>
            <p:ph idx="1"/>
          </p:nvPr>
        </p:nvSpPr>
        <p:spPr>
          <a:xfrm>
            <a:off x="457200" y="1200151"/>
            <a:ext cx="8229600" cy="1371600"/>
          </a:xfrm>
        </p:spPr>
        <p:txBody>
          <a:bodyPr>
            <a:normAutofit/>
          </a:bodyPr>
          <a:lstStyle/>
          <a:p>
            <a:r>
              <a:rPr lang="en-US" dirty="0">
                <a:latin typeface="Calibri"/>
                <a:cs typeface="Calibri"/>
              </a:rPr>
              <a:t>WG chases submerged AUV </a:t>
            </a:r>
          </a:p>
          <a:p>
            <a:r>
              <a:rPr lang="en-US" dirty="0">
                <a:latin typeface="Calibri"/>
                <a:cs typeface="Calibri"/>
              </a:rPr>
              <a:t>WG homes on, hovers over stationary target (e.g. benthic rover)</a:t>
            </a:r>
          </a:p>
          <a:p>
            <a:r>
              <a:rPr lang="en-US" dirty="0">
                <a:latin typeface="Calibri"/>
                <a:cs typeface="Calibri"/>
              </a:rPr>
              <a:t>AUV homes on WG (e.g. for data transfer)</a:t>
            </a:r>
          </a:p>
        </p:txBody>
      </p:sp>
      <p:pic>
        <p:nvPicPr>
          <p:cNvPr id="4" name="Picture 3"/>
          <p:cNvPicPr>
            <a:picLocks noChangeAspect="1"/>
          </p:cNvPicPr>
          <p:nvPr/>
        </p:nvPicPr>
        <p:blipFill>
          <a:blip r:embed="rId2"/>
          <a:stretch>
            <a:fillRect/>
          </a:stretch>
        </p:blipFill>
        <p:spPr>
          <a:xfrm>
            <a:off x="1485900" y="2571750"/>
            <a:ext cx="2638839" cy="1604414"/>
          </a:xfrm>
          <a:prstGeom prst="rect">
            <a:avLst/>
          </a:prstGeom>
        </p:spPr>
      </p:pic>
      <p:pic>
        <p:nvPicPr>
          <p:cNvPr id="5" name="Picture 4"/>
          <p:cNvPicPr>
            <a:picLocks noChangeAspect="1"/>
          </p:cNvPicPr>
          <p:nvPr/>
        </p:nvPicPr>
        <p:blipFill>
          <a:blip r:embed="rId3"/>
          <a:stretch>
            <a:fillRect/>
          </a:stretch>
        </p:blipFill>
        <p:spPr>
          <a:xfrm>
            <a:off x="4795838" y="2571750"/>
            <a:ext cx="2539679" cy="1806315"/>
          </a:xfrm>
          <a:prstGeom prst="rect">
            <a:avLst/>
          </a:prstGeom>
        </p:spPr>
      </p:pic>
      <p:sp>
        <p:nvSpPr>
          <p:cNvPr id="6" name="TextBox 5"/>
          <p:cNvSpPr txBox="1"/>
          <p:nvPr/>
        </p:nvSpPr>
        <p:spPr>
          <a:xfrm>
            <a:off x="1701800" y="4289158"/>
            <a:ext cx="2027735" cy="307777"/>
          </a:xfrm>
          <a:prstGeom prst="rect">
            <a:avLst/>
          </a:prstGeom>
          <a:noFill/>
        </p:spPr>
        <p:txBody>
          <a:bodyPr wrap="none" rtlCol="0">
            <a:spAutoFit/>
          </a:bodyPr>
          <a:lstStyle/>
          <a:p>
            <a:r>
              <a:rPr lang="en-US" dirty="0"/>
              <a:t>Long Range AUV (LRAUV)</a:t>
            </a:r>
          </a:p>
        </p:txBody>
      </p:sp>
      <p:sp>
        <p:nvSpPr>
          <p:cNvPr id="7" name="TextBox 6"/>
          <p:cNvSpPr txBox="1"/>
          <p:nvPr/>
        </p:nvSpPr>
        <p:spPr>
          <a:xfrm>
            <a:off x="5530897" y="4383206"/>
            <a:ext cx="1198277" cy="307777"/>
          </a:xfrm>
          <a:prstGeom prst="rect">
            <a:avLst/>
          </a:prstGeom>
          <a:noFill/>
        </p:spPr>
        <p:txBody>
          <a:bodyPr wrap="none" rtlCol="0">
            <a:spAutoFit/>
          </a:bodyPr>
          <a:lstStyle/>
          <a:p>
            <a:r>
              <a:rPr lang="en-US" dirty="0"/>
              <a:t>Benthic Rover</a:t>
            </a:r>
          </a:p>
        </p:txBody>
      </p:sp>
      <p:sp>
        <p:nvSpPr>
          <p:cNvPr id="8" name="Slide Number Placeholder 7"/>
          <p:cNvSpPr>
            <a:spLocks noGrp="1"/>
          </p:cNvSpPr>
          <p:nvPr>
            <p:ph type="sldNum" sz="quarter" idx="12"/>
          </p:nvPr>
        </p:nvSpPr>
        <p:spPr/>
        <p:txBody>
          <a:bodyPr/>
          <a:lstStyle/>
          <a:p>
            <a:fld id="{CBC868C2-C090-2D40-82F7-566EBEA31A58}" type="slidenum">
              <a:rPr lang="en-US" smtClean="0"/>
              <a:t>12</a:t>
            </a:fld>
            <a:endParaRPr lang="en-US"/>
          </a:p>
        </p:txBody>
      </p:sp>
    </p:spTree>
    <p:extLst>
      <p:ext uri="{BB962C8B-B14F-4D97-AF65-F5344CB8AC3E}">
        <p14:creationId xmlns:p14="http://schemas.microsoft.com/office/powerpoint/2010/main" val="87320555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AUV Chasing </a:t>
            </a:r>
            <a:r>
              <a:rPr lang="en-US" dirty="0" smtClean="0"/>
              <a:t>with </a:t>
            </a:r>
            <a:r>
              <a:rPr lang="en-US" dirty="0" smtClean="0"/>
              <a:t>Wave Glider	</a:t>
            </a:r>
            <a:endParaRPr lang="en-US" dirty="0"/>
          </a:p>
        </p:txBody>
      </p:sp>
      <p:sp>
        <p:nvSpPr>
          <p:cNvPr id="3" name="Content Placeholder 2"/>
          <p:cNvSpPr>
            <a:spLocks noGrp="1"/>
          </p:cNvSpPr>
          <p:nvPr>
            <p:ph idx="1"/>
          </p:nvPr>
        </p:nvSpPr>
        <p:spPr>
          <a:xfrm>
            <a:off x="457200" y="1200150"/>
            <a:ext cx="5029200" cy="3394075"/>
          </a:xfrm>
        </p:spPr>
        <p:txBody>
          <a:bodyPr>
            <a:normAutofit/>
          </a:bodyPr>
          <a:lstStyle/>
          <a:p>
            <a:r>
              <a:rPr lang="en-US" dirty="0" smtClean="0">
                <a:latin typeface="+mj-lt"/>
              </a:rPr>
              <a:t>How it works</a:t>
            </a:r>
          </a:p>
          <a:p>
            <a:pPr lvl="1"/>
            <a:r>
              <a:rPr lang="en-US" sz="1600" dirty="0" smtClean="0"/>
              <a:t>Directional Acoustic Transponder (DAT)  mounted on Wave Glider </a:t>
            </a:r>
            <a:r>
              <a:rPr lang="en-US" sz="1600" dirty="0" err="1" smtClean="0"/>
              <a:t>skeg</a:t>
            </a:r>
            <a:r>
              <a:rPr lang="en-US" sz="1600" dirty="0" smtClean="0"/>
              <a:t> (see picture)</a:t>
            </a:r>
          </a:p>
          <a:p>
            <a:pPr lvl="2"/>
            <a:r>
              <a:rPr lang="en-US" dirty="0" smtClean="0"/>
              <a:t>Gives target range, bearing, elevation</a:t>
            </a:r>
          </a:p>
          <a:p>
            <a:pPr lvl="1"/>
            <a:r>
              <a:rPr lang="en-US" sz="1600" dirty="0" smtClean="0"/>
              <a:t>Target (e.g. AUV) carries acoustic modem or DAT</a:t>
            </a:r>
            <a:endParaRPr lang="en-US" sz="1600" dirty="0"/>
          </a:p>
        </p:txBody>
      </p:sp>
      <p:sp>
        <p:nvSpPr>
          <p:cNvPr id="5" name="Slide Number Placeholder 4"/>
          <p:cNvSpPr>
            <a:spLocks noGrp="1"/>
          </p:cNvSpPr>
          <p:nvPr>
            <p:ph type="sldNum" sz="quarter" idx="12"/>
          </p:nvPr>
        </p:nvSpPr>
        <p:spPr/>
        <p:txBody>
          <a:bodyPr/>
          <a:lstStyle/>
          <a:p>
            <a:fld id="{3F32476C-83E7-4313-A721-E348D1972772}" type="slidenum">
              <a:rPr lang="en-US" smtClean="0"/>
              <a:t>13</a:t>
            </a:fld>
            <a:endParaRPr lang="en-US"/>
          </a:p>
        </p:txBody>
      </p:sp>
      <p:pic>
        <p:nvPicPr>
          <p:cNvPr id="4" name="Picture 3"/>
          <p:cNvPicPr>
            <a:picLocks noChangeAspect="1"/>
          </p:cNvPicPr>
          <p:nvPr/>
        </p:nvPicPr>
        <p:blipFill>
          <a:blip r:embed="rId3"/>
          <a:stretch>
            <a:fillRect/>
          </a:stretch>
        </p:blipFill>
        <p:spPr>
          <a:xfrm>
            <a:off x="5508735" y="1352550"/>
            <a:ext cx="3157873" cy="3348790"/>
          </a:xfrm>
          <a:prstGeom prst="rect">
            <a:avLst/>
          </a:prstGeom>
        </p:spPr>
      </p:pic>
    </p:spTree>
    <p:extLst>
      <p:ext uri="{BB962C8B-B14F-4D97-AF65-F5344CB8AC3E}">
        <p14:creationId xmlns:p14="http://schemas.microsoft.com/office/powerpoint/2010/main" val="6820652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dirty="0">
                <a:latin typeface="Calibri"/>
                <a:cs typeface="Calibri"/>
              </a:rPr>
              <a:t>Hot Spot </a:t>
            </a:r>
            <a:r>
              <a:rPr lang="en-US" dirty="0" smtClean="0">
                <a:latin typeface="Calibri"/>
                <a:cs typeface="Calibri"/>
              </a:rPr>
              <a:t>“Chase</a:t>
            </a:r>
            <a:r>
              <a:rPr lang="en-US" dirty="0">
                <a:latin typeface="Calibri"/>
                <a:cs typeface="Calibri"/>
              </a:rPr>
              <a:t>” </a:t>
            </a:r>
            <a:r>
              <a:rPr lang="en-US" dirty="0" smtClean="0">
                <a:latin typeface="Calibri"/>
                <a:cs typeface="Calibri"/>
              </a:rPr>
              <a:t>Algorithm</a:t>
            </a:r>
            <a:endParaRPr lang="en-US" dirty="0">
              <a:latin typeface="Calibri"/>
              <a:cs typeface="Calibri"/>
            </a:endParaRPr>
          </a:p>
        </p:txBody>
      </p:sp>
      <p:sp>
        <p:nvSpPr>
          <p:cNvPr id="3" name="Content Placeholder 2"/>
          <p:cNvSpPr>
            <a:spLocks noGrp="1"/>
          </p:cNvSpPr>
          <p:nvPr>
            <p:ph idx="1"/>
          </p:nvPr>
        </p:nvSpPr>
        <p:spPr>
          <a:xfrm>
            <a:off x="457200" y="3444875"/>
            <a:ext cx="8229600" cy="1336675"/>
          </a:xfrm>
        </p:spPr>
        <p:txBody>
          <a:bodyPr>
            <a:noAutofit/>
          </a:bodyPr>
          <a:lstStyle/>
          <a:p>
            <a:pPr marL="385763" indent="-385763">
              <a:lnSpc>
                <a:spcPct val="100000"/>
              </a:lnSpc>
              <a:buFont typeface="+mj-lt"/>
              <a:buAutoNum type="arabicPeriod"/>
            </a:pPr>
            <a:r>
              <a:rPr lang="en-US" sz="1600" dirty="0">
                <a:latin typeface="Calibri"/>
                <a:cs typeface="Calibri"/>
              </a:rPr>
              <a:t>Get target </a:t>
            </a:r>
            <a:r>
              <a:rPr lang="en-US" sz="1600" dirty="0" smtClean="0">
                <a:latin typeface="Calibri"/>
                <a:cs typeface="Calibri"/>
              </a:rPr>
              <a:t>bearing/range/elev. </a:t>
            </a:r>
            <a:r>
              <a:rPr lang="en-US" sz="1600" dirty="0">
                <a:latin typeface="Calibri"/>
                <a:cs typeface="Calibri"/>
              </a:rPr>
              <a:t>from DAT</a:t>
            </a:r>
          </a:p>
          <a:p>
            <a:pPr marL="385763" indent="-385763">
              <a:lnSpc>
                <a:spcPct val="100000"/>
              </a:lnSpc>
              <a:buFont typeface="+mj-lt"/>
              <a:buAutoNum type="arabicPeriod"/>
            </a:pPr>
            <a:r>
              <a:rPr lang="en-US" sz="1600" dirty="0">
                <a:latin typeface="Calibri"/>
                <a:cs typeface="Calibri"/>
              </a:rPr>
              <a:t>Compute target </a:t>
            </a:r>
            <a:r>
              <a:rPr lang="en-US" sz="1600" dirty="0" smtClean="0">
                <a:latin typeface="Calibri"/>
                <a:cs typeface="Calibri"/>
              </a:rPr>
              <a:t>latitude/longitude </a:t>
            </a:r>
            <a:endParaRPr lang="en-US" sz="1600" dirty="0">
              <a:latin typeface="Calibri"/>
              <a:cs typeface="Calibri"/>
            </a:endParaRPr>
          </a:p>
          <a:p>
            <a:pPr marL="385763" indent="-385763">
              <a:lnSpc>
                <a:spcPct val="100000"/>
              </a:lnSpc>
              <a:buFont typeface="+mj-lt"/>
              <a:buAutoNum type="arabicPeriod"/>
            </a:pPr>
            <a:r>
              <a:rPr lang="en-US" sz="1600" dirty="0">
                <a:latin typeface="Calibri"/>
                <a:cs typeface="Calibri"/>
              </a:rPr>
              <a:t>If target location is “safe”, command vehicle to circle target </a:t>
            </a:r>
          </a:p>
          <a:p>
            <a:pPr marL="385763" indent="-385763">
              <a:lnSpc>
                <a:spcPct val="100000"/>
              </a:lnSpc>
              <a:buFont typeface="+mj-lt"/>
              <a:buAutoNum type="arabicPeriod"/>
            </a:pPr>
            <a:r>
              <a:rPr lang="en-US" sz="1600" dirty="0">
                <a:latin typeface="Calibri"/>
                <a:cs typeface="Calibri"/>
              </a:rPr>
              <a:t>Repeat every n seconds</a:t>
            </a:r>
          </a:p>
        </p:txBody>
      </p:sp>
      <p:sp>
        <p:nvSpPr>
          <p:cNvPr id="9" name="Slide Number Placeholder 8"/>
          <p:cNvSpPr>
            <a:spLocks noGrp="1"/>
          </p:cNvSpPr>
          <p:nvPr>
            <p:ph type="sldNum" sz="quarter" idx="12"/>
          </p:nvPr>
        </p:nvSpPr>
        <p:spPr/>
        <p:txBody>
          <a:bodyPr/>
          <a:lstStyle/>
          <a:p>
            <a:fld id="{3F32476C-83E7-4313-A721-E348D1972772}" type="slidenum">
              <a:rPr lang="en-US" smtClean="0"/>
              <a:t>14</a:t>
            </a:fld>
            <a:endParaRPr lang="en-US"/>
          </a:p>
        </p:txBody>
      </p:sp>
      <p:sp>
        <p:nvSpPr>
          <p:cNvPr id="4" name="Rectangle 3"/>
          <p:cNvSpPr/>
          <p:nvPr/>
        </p:nvSpPr>
        <p:spPr>
          <a:xfrm>
            <a:off x="1658607" y="1541738"/>
            <a:ext cx="2079903" cy="996151"/>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latin typeface="Calibri"/>
              <a:cs typeface="Calibri"/>
            </a:endParaRPr>
          </a:p>
        </p:txBody>
      </p:sp>
      <p:sp>
        <p:nvSpPr>
          <p:cNvPr id="5" name="Rectangle 4"/>
          <p:cNvSpPr/>
          <p:nvPr/>
        </p:nvSpPr>
        <p:spPr>
          <a:xfrm>
            <a:off x="5015109" y="1550476"/>
            <a:ext cx="2079903" cy="996151"/>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Calibri"/>
                <a:cs typeface="Calibri"/>
              </a:rPr>
              <a:t> </a:t>
            </a:r>
          </a:p>
        </p:txBody>
      </p:sp>
      <p:sp>
        <p:nvSpPr>
          <p:cNvPr id="6" name="TextBox 5"/>
          <p:cNvSpPr txBox="1"/>
          <p:nvPr/>
        </p:nvSpPr>
        <p:spPr>
          <a:xfrm>
            <a:off x="5366564" y="1550476"/>
            <a:ext cx="1431354" cy="646331"/>
          </a:xfrm>
          <a:prstGeom prst="rect">
            <a:avLst/>
          </a:prstGeom>
          <a:noFill/>
        </p:spPr>
        <p:txBody>
          <a:bodyPr wrap="none" rtlCol="0">
            <a:spAutoFit/>
          </a:bodyPr>
          <a:lstStyle/>
          <a:p>
            <a:pPr algn="ctr"/>
            <a:r>
              <a:rPr lang="en-US" sz="1800">
                <a:latin typeface="Calibri"/>
                <a:cs typeface="Calibri"/>
              </a:rPr>
              <a:t>Main </a:t>
            </a:r>
            <a:r>
              <a:rPr lang="en-US" sz="1800" smtClean="0">
                <a:latin typeface="Calibri"/>
                <a:cs typeface="Calibri"/>
              </a:rPr>
              <a:t>vehicle </a:t>
            </a:r>
          </a:p>
          <a:p>
            <a:pPr algn="ctr"/>
            <a:r>
              <a:rPr lang="en-US" sz="1800" dirty="0" smtClean="0">
                <a:latin typeface="Calibri"/>
                <a:cs typeface="Calibri"/>
              </a:rPr>
              <a:t>computer</a:t>
            </a:r>
            <a:endParaRPr lang="en-US" sz="1800" dirty="0">
              <a:latin typeface="Calibri"/>
              <a:cs typeface="Calibri"/>
            </a:endParaRPr>
          </a:p>
        </p:txBody>
      </p:sp>
      <p:sp>
        <p:nvSpPr>
          <p:cNvPr id="7" name="TextBox 6"/>
          <p:cNvSpPr txBox="1"/>
          <p:nvPr/>
        </p:nvSpPr>
        <p:spPr>
          <a:xfrm>
            <a:off x="1763478" y="1524260"/>
            <a:ext cx="1975862" cy="369332"/>
          </a:xfrm>
          <a:prstGeom prst="rect">
            <a:avLst/>
          </a:prstGeom>
          <a:noFill/>
        </p:spPr>
        <p:txBody>
          <a:bodyPr wrap="none" rtlCol="0">
            <a:spAutoFit/>
          </a:bodyPr>
          <a:lstStyle/>
          <a:p>
            <a:r>
              <a:rPr lang="en-US" sz="1800" dirty="0">
                <a:latin typeface="Calibri"/>
                <a:cs typeface="Calibri"/>
              </a:rPr>
              <a:t>Hot Spot computer</a:t>
            </a:r>
          </a:p>
        </p:txBody>
      </p:sp>
      <p:grpSp>
        <p:nvGrpSpPr>
          <p:cNvPr id="11" name="Group 10"/>
          <p:cNvGrpSpPr/>
          <p:nvPr/>
        </p:nvGrpSpPr>
        <p:grpSpPr>
          <a:xfrm>
            <a:off x="6774288" y="2546626"/>
            <a:ext cx="418784" cy="742694"/>
            <a:chOff x="7473428" y="3495265"/>
            <a:chExt cx="558378" cy="1234160"/>
          </a:xfrm>
        </p:grpSpPr>
        <p:sp>
          <p:nvSpPr>
            <p:cNvPr id="8" name="Rectangle 7"/>
            <p:cNvSpPr/>
            <p:nvPr/>
          </p:nvSpPr>
          <p:spPr>
            <a:xfrm>
              <a:off x="7473428" y="4065325"/>
              <a:ext cx="558378" cy="664100"/>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latin typeface="Calibri"/>
                <a:cs typeface="Calibri"/>
              </a:endParaRPr>
            </a:p>
          </p:txBody>
        </p:sp>
        <p:cxnSp>
          <p:nvCxnSpPr>
            <p:cNvPr id="10" name="Straight Connector 9"/>
            <p:cNvCxnSpPr/>
            <p:nvPr/>
          </p:nvCxnSpPr>
          <p:spPr>
            <a:xfrm flipV="1">
              <a:off x="7473428" y="3495265"/>
              <a:ext cx="0" cy="570060"/>
            </a:xfrm>
            <a:prstGeom prst="line">
              <a:avLst/>
            </a:prstGeom>
          </p:spPr>
          <p:style>
            <a:lnRef idx="2">
              <a:schemeClr val="accent1"/>
            </a:lnRef>
            <a:fillRef idx="0">
              <a:schemeClr val="accent1"/>
            </a:fillRef>
            <a:effectRef idx="1">
              <a:schemeClr val="accent1"/>
            </a:effectRef>
            <a:fontRef idx="minor">
              <a:schemeClr val="tx1"/>
            </a:fontRef>
          </p:style>
        </p:cxnSp>
      </p:grpSp>
      <p:sp>
        <p:nvSpPr>
          <p:cNvPr id="12" name="TextBox 11"/>
          <p:cNvSpPr txBox="1"/>
          <p:nvPr/>
        </p:nvSpPr>
        <p:spPr>
          <a:xfrm>
            <a:off x="6867799" y="2530475"/>
            <a:ext cx="869161" cy="369332"/>
          </a:xfrm>
          <a:prstGeom prst="rect">
            <a:avLst/>
          </a:prstGeom>
          <a:noFill/>
        </p:spPr>
        <p:txBody>
          <a:bodyPr wrap="none" rtlCol="0">
            <a:spAutoFit/>
          </a:bodyPr>
          <a:lstStyle/>
          <a:p>
            <a:r>
              <a:rPr lang="en-US" sz="1800" dirty="0">
                <a:latin typeface="Calibri"/>
                <a:cs typeface="Calibri"/>
              </a:rPr>
              <a:t>R</a:t>
            </a:r>
            <a:r>
              <a:rPr lang="en-US" sz="1800" dirty="0" smtClean="0">
                <a:latin typeface="Calibri"/>
                <a:cs typeface="Calibri"/>
              </a:rPr>
              <a:t>udder</a:t>
            </a:r>
            <a:endParaRPr lang="en-US" sz="1800" dirty="0">
              <a:latin typeface="Calibri"/>
              <a:cs typeface="Calibri"/>
            </a:endParaRPr>
          </a:p>
        </p:txBody>
      </p:sp>
      <p:grpSp>
        <p:nvGrpSpPr>
          <p:cNvPr id="16" name="Group 15"/>
          <p:cNvGrpSpPr/>
          <p:nvPr/>
        </p:nvGrpSpPr>
        <p:grpSpPr>
          <a:xfrm>
            <a:off x="2699251" y="2546626"/>
            <a:ext cx="281580" cy="748018"/>
            <a:chOff x="2075000" y="3495265"/>
            <a:chExt cx="441857" cy="1234160"/>
          </a:xfrm>
        </p:grpSpPr>
        <p:sp>
          <p:nvSpPr>
            <p:cNvPr id="13" name="Rectangle 12"/>
            <p:cNvSpPr/>
            <p:nvPr/>
          </p:nvSpPr>
          <p:spPr>
            <a:xfrm>
              <a:off x="2075000" y="3934499"/>
              <a:ext cx="441857" cy="794926"/>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latin typeface="Calibri"/>
                <a:cs typeface="Calibri"/>
              </a:endParaRPr>
            </a:p>
          </p:txBody>
        </p:sp>
        <p:cxnSp>
          <p:nvCxnSpPr>
            <p:cNvPr id="15" name="Straight Connector 14"/>
            <p:cNvCxnSpPr>
              <a:endCxn id="13" idx="0"/>
            </p:cNvCxnSpPr>
            <p:nvPr/>
          </p:nvCxnSpPr>
          <p:spPr>
            <a:xfrm>
              <a:off x="2283815" y="3495265"/>
              <a:ext cx="12114" cy="43923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7" name="TextBox 16"/>
          <p:cNvSpPr txBox="1"/>
          <p:nvPr/>
        </p:nvSpPr>
        <p:spPr>
          <a:xfrm>
            <a:off x="3074340" y="2686435"/>
            <a:ext cx="551369" cy="369332"/>
          </a:xfrm>
          <a:prstGeom prst="rect">
            <a:avLst/>
          </a:prstGeom>
          <a:noFill/>
        </p:spPr>
        <p:txBody>
          <a:bodyPr wrap="none" rtlCol="0">
            <a:spAutoFit/>
          </a:bodyPr>
          <a:lstStyle/>
          <a:p>
            <a:r>
              <a:rPr lang="en-US" sz="1800" dirty="0">
                <a:latin typeface="Calibri"/>
                <a:cs typeface="Calibri"/>
              </a:rPr>
              <a:t>DAT</a:t>
            </a:r>
          </a:p>
        </p:txBody>
      </p:sp>
      <p:grpSp>
        <p:nvGrpSpPr>
          <p:cNvPr id="18" name="Group 17"/>
          <p:cNvGrpSpPr/>
          <p:nvPr/>
        </p:nvGrpSpPr>
        <p:grpSpPr>
          <a:xfrm rot="10800000">
            <a:off x="6425418" y="616201"/>
            <a:ext cx="331393" cy="925620"/>
            <a:chOff x="2075000" y="3495265"/>
            <a:chExt cx="441857" cy="1234160"/>
          </a:xfrm>
        </p:grpSpPr>
        <p:sp>
          <p:nvSpPr>
            <p:cNvPr id="19" name="Rectangle 18"/>
            <p:cNvSpPr/>
            <p:nvPr/>
          </p:nvSpPr>
          <p:spPr>
            <a:xfrm>
              <a:off x="2075000" y="3934499"/>
              <a:ext cx="441857" cy="794926"/>
            </a:xfrm>
            <a:prstGeom prst="rec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latin typeface="Calibri"/>
                <a:cs typeface="Calibri"/>
              </a:endParaRPr>
            </a:p>
          </p:txBody>
        </p:sp>
        <p:cxnSp>
          <p:nvCxnSpPr>
            <p:cNvPr id="20" name="Straight Connector 19"/>
            <p:cNvCxnSpPr>
              <a:endCxn id="19" idx="0"/>
            </p:cNvCxnSpPr>
            <p:nvPr/>
          </p:nvCxnSpPr>
          <p:spPr>
            <a:xfrm>
              <a:off x="2283815" y="3495265"/>
              <a:ext cx="12114" cy="439234"/>
            </a:xfrm>
            <a:prstGeom prst="line">
              <a:avLst/>
            </a:prstGeom>
          </p:spPr>
          <p:style>
            <a:lnRef idx="2">
              <a:schemeClr val="accent1"/>
            </a:lnRef>
            <a:fillRef idx="0">
              <a:schemeClr val="accent1"/>
            </a:fillRef>
            <a:effectRef idx="1">
              <a:schemeClr val="accent1"/>
            </a:effectRef>
            <a:fontRef idx="minor">
              <a:schemeClr val="tx1"/>
            </a:fontRef>
          </p:style>
        </p:cxnSp>
      </p:grpSp>
      <p:sp>
        <p:nvSpPr>
          <p:cNvPr id="21" name="TextBox 20"/>
          <p:cNvSpPr txBox="1"/>
          <p:nvPr/>
        </p:nvSpPr>
        <p:spPr>
          <a:xfrm>
            <a:off x="6832842" y="1037630"/>
            <a:ext cx="554960" cy="369332"/>
          </a:xfrm>
          <a:prstGeom prst="rect">
            <a:avLst/>
          </a:prstGeom>
          <a:noFill/>
        </p:spPr>
        <p:txBody>
          <a:bodyPr wrap="none" rtlCol="0">
            <a:spAutoFit/>
          </a:bodyPr>
          <a:lstStyle/>
          <a:p>
            <a:r>
              <a:rPr lang="en-US" sz="1800" dirty="0">
                <a:latin typeface="Calibri"/>
                <a:cs typeface="Calibri"/>
              </a:rPr>
              <a:t>GPS</a:t>
            </a:r>
          </a:p>
        </p:txBody>
      </p:sp>
      <p:cxnSp>
        <p:nvCxnSpPr>
          <p:cNvPr id="23" name="Straight Arrow Connector 22"/>
          <p:cNvCxnSpPr/>
          <p:nvPr/>
        </p:nvCxnSpPr>
        <p:spPr>
          <a:xfrm flipH="1">
            <a:off x="3738510" y="1707765"/>
            <a:ext cx="1276599" cy="0"/>
          </a:xfrm>
          <a:prstGeom prst="straightConnector1">
            <a:avLst/>
          </a:prstGeom>
          <a:ln>
            <a:tailEnd type="arrow" w="lg" len="lg"/>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3756681" y="2189071"/>
            <a:ext cx="1276599" cy="0"/>
          </a:xfrm>
          <a:prstGeom prst="straightConnector1">
            <a:avLst/>
          </a:prstGeom>
          <a:ln>
            <a:headEnd type="arrow" w="lg" len="lg"/>
            <a:tailEnd type="none" w="lg" len="lg"/>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887075" y="2214576"/>
            <a:ext cx="1001684" cy="369332"/>
          </a:xfrm>
          <a:prstGeom prst="rect">
            <a:avLst/>
          </a:prstGeom>
          <a:noFill/>
        </p:spPr>
        <p:txBody>
          <a:bodyPr wrap="none" rtlCol="0">
            <a:spAutoFit/>
          </a:bodyPr>
          <a:lstStyle/>
          <a:p>
            <a:r>
              <a:rPr lang="en-US" sz="1800" dirty="0" err="1">
                <a:latin typeface="Calibri"/>
                <a:cs typeface="Calibri"/>
              </a:rPr>
              <a:t>Nav</a:t>
            </a:r>
            <a:r>
              <a:rPr lang="en-US" sz="1800" dirty="0">
                <a:latin typeface="Calibri"/>
                <a:cs typeface="Calibri"/>
              </a:rPr>
              <a:t> </a:t>
            </a:r>
            <a:r>
              <a:rPr lang="en-US" sz="1800" dirty="0" err="1">
                <a:latin typeface="Calibri"/>
                <a:cs typeface="Calibri"/>
              </a:rPr>
              <a:t>cmd</a:t>
            </a:r>
            <a:endParaRPr lang="en-US" sz="1800" dirty="0">
              <a:latin typeface="Calibri"/>
              <a:cs typeface="Calibri"/>
            </a:endParaRPr>
          </a:p>
        </p:txBody>
      </p:sp>
      <p:sp>
        <p:nvSpPr>
          <p:cNvPr id="27" name="TextBox 26"/>
          <p:cNvSpPr txBox="1"/>
          <p:nvPr/>
        </p:nvSpPr>
        <p:spPr>
          <a:xfrm>
            <a:off x="3974466" y="1342398"/>
            <a:ext cx="880369" cy="369332"/>
          </a:xfrm>
          <a:prstGeom prst="rect">
            <a:avLst/>
          </a:prstGeom>
          <a:noFill/>
        </p:spPr>
        <p:txBody>
          <a:bodyPr wrap="none" rtlCol="0">
            <a:spAutoFit/>
          </a:bodyPr>
          <a:lstStyle/>
          <a:p>
            <a:r>
              <a:rPr lang="en-US" sz="1800" dirty="0">
                <a:latin typeface="Calibri"/>
                <a:cs typeface="Calibri"/>
              </a:rPr>
              <a:t>GPS </a:t>
            </a:r>
            <a:r>
              <a:rPr lang="en-US" sz="1800" dirty="0" err="1">
                <a:latin typeface="Calibri"/>
                <a:cs typeface="Calibri"/>
              </a:rPr>
              <a:t>loc</a:t>
            </a:r>
            <a:endParaRPr lang="en-US" sz="1800" dirty="0">
              <a:latin typeface="Calibri"/>
              <a:cs typeface="Calibri"/>
            </a:endParaRPr>
          </a:p>
        </p:txBody>
      </p:sp>
      <p:sp>
        <p:nvSpPr>
          <p:cNvPr id="28" name="TextBox 27"/>
          <p:cNvSpPr txBox="1"/>
          <p:nvPr/>
        </p:nvSpPr>
        <p:spPr>
          <a:xfrm>
            <a:off x="5584529" y="2147509"/>
            <a:ext cx="1084912" cy="323165"/>
          </a:xfrm>
          <a:prstGeom prst="rect">
            <a:avLst/>
          </a:prstGeom>
          <a:noFill/>
        </p:spPr>
        <p:txBody>
          <a:bodyPr wrap="none" rtlCol="0">
            <a:spAutoFit/>
          </a:bodyPr>
          <a:lstStyle/>
          <a:p>
            <a:r>
              <a:rPr lang="en-US" sz="1500" dirty="0">
                <a:latin typeface="Calibri"/>
                <a:cs typeface="Calibri"/>
              </a:rPr>
              <a:t>“Black box”</a:t>
            </a:r>
          </a:p>
        </p:txBody>
      </p:sp>
    </p:spTree>
    <p:extLst>
      <p:ext uri="{BB962C8B-B14F-4D97-AF65-F5344CB8AC3E}">
        <p14:creationId xmlns:p14="http://schemas.microsoft.com/office/powerpoint/2010/main" val="625529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a:cs typeface="Calibri"/>
              </a:rPr>
              <a:t>Target Practice</a:t>
            </a:r>
            <a:endParaRPr lang="en-US" dirty="0">
              <a:latin typeface="Calibri"/>
              <a:cs typeface="Calibri"/>
            </a:endParaRPr>
          </a:p>
        </p:txBody>
      </p:sp>
      <p:sp>
        <p:nvSpPr>
          <p:cNvPr id="3" name="Content Placeholder 2"/>
          <p:cNvSpPr>
            <a:spLocks noGrp="1"/>
          </p:cNvSpPr>
          <p:nvPr>
            <p:ph idx="1"/>
          </p:nvPr>
        </p:nvSpPr>
        <p:spPr>
          <a:xfrm>
            <a:off x="457200" y="1200150"/>
            <a:ext cx="6096000" cy="3394075"/>
          </a:xfrm>
        </p:spPr>
        <p:txBody>
          <a:bodyPr>
            <a:noAutofit/>
          </a:bodyPr>
          <a:lstStyle/>
          <a:p>
            <a:r>
              <a:rPr lang="en-US" dirty="0">
                <a:latin typeface="Calibri"/>
                <a:cs typeface="Calibri"/>
              </a:rPr>
              <a:t>Moored acoustic modem 10m above sea floor, water depth 50m, known </a:t>
            </a:r>
            <a:r>
              <a:rPr lang="en-US" dirty="0" smtClean="0">
                <a:latin typeface="Calibri"/>
                <a:cs typeface="Calibri"/>
              </a:rPr>
              <a:t>latitude / </a:t>
            </a:r>
            <a:r>
              <a:rPr lang="en-US" dirty="0" err="1" smtClean="0">
                <a:latin typeface="Calibri"/>
                <a:cs typeface="Calibri"/>
              </a:rPr>
              <a:t>longtitude</a:t>
            </a:r>
            <a:endParaRPr lang="en-US" dirty="0">
              <a:latin typeface="Calibri"/>
              <a:cs typeface="Calibri"/>
            </a:endParaRPr>
          </a:p>
          <a:p>
            <a:r>
              <a:rPr lang="en-US" dirty="0">
                <a:latin typeface="Calibri"/>
                <a:cs typeface="Calibri"/>
              </a:rPr>
              <a:t>Wave Glider Hot Spot “chases” modem, </a:t>
            </a:r>
            <a:r>
              <a:rPr lang="en-US" dirty="0" smtClean="0">
                <a:latin typeface="Calibri"/>
                <a:cs typeface="Calibri"/>
              </a:rPr>
              <a:t/>
            </a:r>
            <a:br>
              <a:rPr lang="en-US" dirty="0" smtClean="0">
                <a:latin typeface="Calibri"/>
                <a:cs typeface="Calibri"/>
              </a:rPr>
            </a:br>
            <a:r>
              <a:rPr lang="en-US" dirty="0" smtClean="0">
                <a:latin typeface="Calibri"/>
                <a:cs typeface="Calibri"/>
              </a:rPr>
              <a:t>circle </a:t>
            </a:r>
            <a:r>
              <a:rPr lang="en-US" dirty="0">
                <a:latin typeface="Calibri"/>
                <a:cs typeface="Calibri"/>
              </a:rPr>
              <a:t>r=100 m</a:t>
            </a:r>
          </a:p>
          <a:p>
            <a:r>
              <a:rPr lang="en-US" dirty="0">
                <a:latin typeface="Calibri"/>
                <a:cs typeface="Calibri"/>
              </a:rPr>
              <a:t>Compare computed target location to actual</a:t>
            </a:r>
          </a:p>
        </p:txBody>
      </p:sp>
      <p:sp>
        <p:nvSpPr>
          <p:cNvPr id="4" name="Slide Number Placeholder 3"/>
          <p:cNvSpPr>
            <a:spLocks noGrp="1"/>
          </p:cNvSpPr>
          <p:nvPr>
            <p:ph type="sldNum" sz="quarter" idx="12"/>
          </p:nvPr>
        </p:nvSpPr>
        <p:spPr/>
        <p:txBody>
          <a:bodyPr/>
          <a:lstStyle/>
          <a:p>
            <a:fld id="{3F32476C-83E7-4313-A721-E348D1972772}" type="slidenum">
              <a:rPr lang="en-US" smtClean="0"/>
              <a:t>15</a:t>
            </a:fld>
            <a:endParaRPr lang="en-US"/>
          </a:p>
        </p:txBody>
      </p:sp>
      <p:pic>
        <p:nvPicPr>
          <p:cNvPr id="7" name="Content Placeholder 6"/>
          <p:cNvPicPr>
            <a:picLocks noGrp="1" noChangeAspect="1"/>
          </p:cNvPicPr>
          <p:nvPr>
            <p:ph sz="half" idx="4294967295"/>
          </p:nvPr>
        </p:nvPicPr>
        <p:blipFill>
          <a:blip r:embed="rId2"/>
          <a:stretch>
            <a:fillRect/>
          </a:stretch>
        </p:blipFill>
        <p:spPr>
          <a:xfrm>
            <a:off x="6705600" y="1200150"/>
            <a:ext cx="2012950" cy="3571875"/>
          </a:xfrm>
          <a:prstGeom prst="rect">
            <a:avLst/>
          </a:prstGeom>
        </p:spPr>
      </p:pic>
    </p:spTree>
    <p:extLst>
      <p:ext uri="{BB962C8B-B14F-4D97-AF65-F5344CB8AC3E}">
        <p14:creationId xmlns:p14="http://schemas.microsoft.com/office/powerpoint/2010/main" val="51427605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latin typeface="Calibri"/>
                <a:cs typeface="Calibri"/>
              </a:rPr>
              <a:t>Acoustic </a:t>
            </a:r>
            <a:r>
              <a:rPr lang="en-US" dirty="0" smtClean="0">
                <a:latin typeface="Calibri"/>
                <a:cs typeface="Calibri"/>
              </a:rPr>
              <a:t>vs. </a:t>
            </a:r>
            <a:r>
              <a:rPr lang="en-US" dirty="0" smtClean="0">
                <a:latin typeface="Calibri"/>
                <a:cs typeface="Calibri"/>
              </a:rPr>
              <a:t>True Range </a:t>
            </a:r>
            <a:r>
              <a:rPr lang="en-US" dirty="0" smtClean="0">
                <a:latin typeface="Calibri"/>
                <a:cs typeface="Calibri"/>
              </a:rPr>
              <a:t>to </a:t>
            </a:r>
            <a:r>
              <a:rPr lang="en-US" dirty="0" smtClean="0">
                <a:latin typeface="Calibri"/>
                <a:cs typeface="Calibri"/>
              </a:rPr>
              <a:t>Stationary Target</a:t>
            </a:r>
            <a:endParaRPr lang="en-US" dirty="0">
              <a:latin typeface="Calibri"/>
              <a:cs typeface="Calibri"/>
            </a:endParaRPr>
          </a:p>
        </p:txBody>
      </p:sp>
      <p:sp>
        <p:nvSpPr>
          <p:cNvPr id="4" name="Slide Number Placeholder 3"/>
          <p:cNvSpPr>
            <a:spLocks noGrp="1"/>
          </p:cNvSpPr>
          <p:nvPr>
            <p:ph type="sldNum" sz="quarter" idx="12"/>
          </p:nvPr>
        </p:nvSpPr>
        <p:spPr/>
        <p:txBody>
          <a:bodyPr/>
          <a:lstStyle/>
          <a:p>
            <a:fld id="{3F32476C-83E7-4313-A721-E348D1972772}" type="slidenum">
              <a:rPr lang="en-US" smtClean="0"/>
              <a:t>16</a:t>
            </a:fld>
            <a:endParaRPr lang="en-US"/>
          </a:p>
        </p:txBody>
      </p:sp>
      <p:pic>
        <p:nvPicPr>
          <p:cNvPr id="6" name="Picture 5"/>
          <p:cNvPicPr>
            <a:picLocks noChangeAspect="1"/>
          </p:cNvPicPr>
          <p:nvPr/>
        </p:nvPicPr>
        <p:blipFill rotWithShape="1">
          <a:blip r:embed="rId3"/>
          <a:srcRect t="-1145" b="-1"/>
          <a:stretch/>
        </p:blipFill>
        <p:spPr>
          <a:xfrm>
            <a:off x="1219200" y="1313700"/>
            <a:ext cx="6172200" cy="3429750"/>
          </a:xfrm>
          <a:prstGeom prst="rect">
            <a:avLst/>
          </a:prstGeom>
          <a:noFill/>
          <a:ln>
            <a:noFill/>
          </a:ln>
        </p:spPr>
      </p:pic>
      <p:sp>
        <p:nvSpPr>
          <p:cNvPr id="3" name="Rectangle 2"/>
          <p:cNvSpPr/>
          <p:nvPr/>
        </p:nvSpPr>
        <p:spPr>
          <a:xfrm>
            <a:off x="-381000" y="1428750"/>
            <a:ext cx="1143000" cy="609600"/>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smtClean="0"/>
              <a:t>This slide may </a:t>
            </a:r>
            <a:r>
              <a:rPr lang="en-US" smtClean="0"/>
              <a:t>be excluded</a:t>
            </a:r>
            <a:endParaRPr lang="en-US"/>
          </a:p>
        </p:txBody>
      </p:sp>
    </p:spTree>
    <p:extLst>
      <p:ext uri="{BB962C8B-B14F-4D97-AF65-F5344CB8AC3E}">
        <p14:creationId xmlns:p14="http://schemas.microsoft.com/office/powerpoint/2010/main" val="196352808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latin typeface="Calibri"/>
                <a:cs typeface="Calibri"/>
              </a:rPr>
              <a:t>Acoustic </a:t>
            </a:r>
            <a:r>
              <a:rPr lang="en-US" dirty="0" smtClean="0">
                <a:latin typeface="Calibri"/>
                <a:cs typeface="Calibri"/>
              </a:rPr>
              <a:t>vs. </a:t>
            </a:r>
            <a:r>
              <a:rPr lang="en-US" dirty="0" smtClean="0">
                <a:latin typeface="Calibri"/>
                <a:cs typeface="Calibri"/>
              </a:rPr>
              <a:t>True Bearing </a:t>
            </a:r>
            <a:r>
              <a:rPr lang="en-US" dirty="0" smtClean="0">
                <a:latin typeface="Calibri"/>
                <a:cs typeface="Calibri"/>
              </a:rPr>
              <a:t>to </a:t>
            </a:r>
            <a:r>
              <a:rPr lang="en-US" dirty="0">
                <a:latin typeface="Calibri"/>
                <a:cs typeface="Calibri"/>
              </a:rPr>
              <a:t>S</a:t>
            </a:r>
            <a:r>
              <a:rPr lang="en-US" dirty="0" smtClean="0">
                <a:latin typeface="Calibri"/>
                <a:cs typeface="Calibri"/>
              </a:rPr>
              <a:t>tationary Target</a:t>
            </a:r>
            <a:endParaRPr lang="en-US" dirty="0">
              <a:latin typeface="Calibri"/>
              <a:cs typeface="Calibri"/>
            </a:endParaRPr>
          </a:p>
        </p:txBody>
      </p:sp>
      <p:sp>
        <p:nvSpPr>
          <p:cNvPr id="3" name="Slide Number Placeholder 2"/>
          <p:cNvSpPr>
            <a:spLocks noGrp="1"/>
          </p:cNvSpPr>
          <p:nvPr>
            <p:ph type="sldNum" sz="quarter" idx="12"/>
          </p:nvPr>
        </p:nvSpPr>
        <p:spPr/>
        <p:txBody>
          <a:bodyPr/>
          <a:lstStyle/>
          <a:p>
            <a:fld id="{3F32476C-83E7-4313-A721-E348D1972772}" type="slidenum">
              <a:rPr lang="en-US" smtClean="0"/>
              <a:t>17</a:t>
            </a:fld>
            <a:endParaRPr lang="en-US"/>
          </a:p>
        </p:txBody>
      </p:sp>
      <p:sp>
        <p:nvSpPr>
          <p:cNvPr id="10" name="TextBox 9"/>
          <p:cNvSpPr txBox="1"/>
          <p:nvPr/>
        </p:nvSpPr>
        <p:spPr>
          <a:xfrm>
            <a:off x="2864011" y="1906210"/>
            <a:ext cx="460382" cy="253916"/>
          </a:xfrm>
          <a:prstGeom prst="rect">
            <a:avLst/>
          </a:prstGeom>
          <a:noFill/>
        </p:spPr>
        <p:txBody>
          <a:bodyPr wrap="none" rtlCol="0">
            <a:spAutoFit/>
          </a:bodyPr>
          <a:lstStyle/>
          <a:p>
            <a:r>
              <a:rPr lang="en-US" sz="1050" dirty="0">
                <a:solidFill>
                  <a:srgbClr val="FFFFFF"/>
                </a:solidFill>
              </a:rPr>
              <a:t>50 m</a:t>
            </a:r>
          </a:p>
        </p:txBody>
      </p:sp>
      <p:pic>
        <p:nvPicPr>
          <p:cNvPr id="7" name="Picture 6"/>
          <p:cNvPicPr>
            <a:picLocks noChangeAspect="1"/>
          </p:cNvPicPr>
          <p:nvPr/>
        </p:nvPicPr>
        <p:blipFill>
          <a:blip r:embed="rId3"/>
          <a:stretch>
            <a:fillRect/>
          </a:stretch>
        </p:blipFill>
        <p:spPr>
          <a:xfrm>
            <a:off x="1066800" y="1428750"/>
            <a:ext cx="5943600" cy="3265311"/>
          </a:xfrm>
          <a:prstGeom prst="rect">
            <a:avLst/>
          </a:prstGeom>
        </p:spPr>
      </p:pic>
      <p:sp>
        <p:nvSpPr>
          <p:cNvPr id="20" name="TextBox 5"/>
          <p:cNvSpPr txBox="1">
            <a:spLocks noChangeArrowheads="1"/>
          </p:cNvSpPr>
          <p:nvPr/>
        </p:nvSpPr>
        <p:spPr bwMode="auto">
          <a:xfrm>
            <a:off x="6324600" y="2647950"/>
            <a:ext cx="236327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altLang="en-US" sz="2000" dirty="0">
                <a:latin typeface="Courier New" pitchFamily="49" charset="0"/>
                <a:cs typeface="Courier New" pitchFamily="49" charset="0"/>
              </a:rPr>
              <a:t>Mean bearing </a:t>
            </a:r>
            <a:r>
              <a:rPr lang="en-US" altLang="en-US" sz="2000" dirty="0" smtClean="0">
                <a:latin typeface="Courier New" pitchFamily="49" charset="0"/>
                <a:cs typeface="Courier New" pitchFamily="49" charset="0"/>
              </a:rPr>
              <a:t>error:26.2 </a:t>
            </a:r>
            <a:r>
              <a:rPr lang="en-US" altLang="en-US" sz="2000" dirty="0" err="1">
                <a:latin typeface="Courier New" pitchFamily="49" charset="0"/>
                <a:cs typeface="Courier New" pitchFamily="49" charset="0"/>
              </a:rPr>
              <a:t>deg</a:t>
            </a:r>
            <a:endParaRPr lang="en-US" altLang="en-US" sz="2000" dirty="0">
              <a:latin typeface="Courier New" pitchFamily="49" charset="0"/>
              <a:cs typeface="Courier New" pitchFamily="49" charset="0"/>
            </a:endParaRPr>
          </a:p>
        </p:txBody>
      </p:sp>
      <p:sp>
        <p:nvSpPr>
          <p:cNvPr id="6" name="Rectangle 5"/>
          <p:cNvSpPr/>
          <p:nvPr/>
        </p:nvSpPr>
        <p:spPr>
          <a:xfrm>
            <a:off x="-381000" y="1428750"/>
            <a:ext cx="1143000" cy="609600"/>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dirty="0" smtClean="0"/>
              <a:t>This slide may </a:t>
            </a:r>
            <a:r>
              <a:rPr lang="en-US" smtClean="0"/>
              <a:t>be excluded</a:t>
            </a:r>
            <a:endParaRPr lang="en-US"/>
          </a:p>
        </p:txBody>
      </p:sp>
    </p:spTree>
    <p:extLst>
      <p:ext uri="{BB962C8B-B14F-4D97-AF65-F5344CB8AC3E}">
        <p14:creationId xmlns:p14="http://schemas.microsoft.com/office/powerpoint/2010/main" val="55380793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err="1">
                <a:latin typeface="Calibri"/>
                <a:cs typeface="Calibri"/>
              </a:rPr>
              <a:t>Remineralization</a:t>
            </a:r>
            <a:r>
              <a:rPr lang="en-US" dirty="0">
                <a:latin typeface="Calibri"/>
                <a:cs typeface="Calibri"/>
              </a:rPr>
              <a:t> </a:t>
            </a:r>
            <a:r>
              <a:rPr lang="en-US" dirty="0" smtClean="0">
                <a:latin typeface="Calibri"/>
                <a:cs typeface="Calibri"/>
              </a:rPr>
              <a:t>During Phytoplankton Bloom</a:t>
            </a:r>
            <a:endParaRPr lang="en-US" dirty="0">
              <a:latin typeface="Calibri"/>
              <a:cs typeface="Calibri"/>
            </a:endParaRPr>
          </a:p>
        </p:txBody>
      </p:sp>
      <p:sp>
        <p:nvSpPr>
          <p:cNvPr id="3" name="Content Placeholder 2"/>
          <p:cNvSpPr>
            <a:spLocks noGrp="1"/>
          </p:cNvSpPr>
          <p:nvPr>
            <p:ph idx="1"/>
          </p:nvPr>
        </p:nvSpPr>
        <p:spPr/>
        <p:txBody>
          <a:bodyPr>
            <a:normAutofit/>
          </a:bodyPr>
          <a:lstStyle/>
          <a:p>
            <a:pPr marL="389335" indent="-236935"/>
            <a:r>
              <a:rPr lang="en-US" sz="1800" dirty="0">
                <a:latin typeface="Calibri"/>
                <a:cs typeface="Calibri"/>
              </a:rPr>
              <a:t>Characterize chemistry/biology within </a:t>
            </a:r>
            <a:r>
              <a:rPr lang="en-US" sz="1800" i="1" u="sng" dirty="0">
                <a:latin typeface="Calibri"/>
                <a:cs typeface="Calibri"/>
              </a:rPr>
              <a:t>drifting</a:t>
            </a:r>
            <a:r>
              <a:rPr lang="en-US" sz="1800" dirty="0">
                <a:latin typeface="Calibri"/>
                <a:cs typeface="Calibri"/>
              </a:rPr>
              <a:t> water mass, esp. near thermocline </a:t>
            </a:r>
          </a:p>
          <a:p>
            <a:pPr marL="389335" indent="-236935"/>
            <a:r>
              <a:rPr lang="en-US" sz="1800" dirty="0">
                <a:latin typeface="Calibri"/>
                <a:cs typeface="Calibri"/>
              </a:rPr>
              <a:t>Continuously analyze water mass </a:t>
            </a:r>
            <a:r>
              <a:rPr lang="en-US" sz="1800" i="1" dirty="0">
                <a:latin typeface="Calibri"/>
                <a:cs typeface="Calibri"/>
              </a:rPr>
              <a:t>in situ </a:t>
            </a:r>
            <a:r>
              <a:rPr lang="en-US" sz="1800" dirty="0">
                <a:latin typeface="Calibri"/>
                <a:cs typeface="Calibri"/>
              </a:rPr>
              <a:t>with sensors on Wave Glider and AUVs</a:t>
            </a:r>
          </a:p>
          <a:p>
            <a:pPr marL="389335" indent="-236935"/>
            <a:r>
              <a:rPr lang="en-US" sz="1800" dirty="0">
                <a:latin typeface="Calibri"/>
                <a:cs typeface="Calibri"/>
              </a:rPr>
              <a:t>Visit water mass with crewed ship each day, collect water samples for lab analysis</a:t>
            </a:r>
            <a:endParaRPr lang="en-US" sz="1800" dirty="0" smtClean="0">
              <a:latin typeface="Calibri"/>
              <a:cs typeface="Calibri"/>
            </a:endParaRPr>
          </a:p>
          <a:p>
            <a:pPr marL="389335" indent="-236935"/>
            <a:endParaRPr lang="en-US" sz="1800" dirty="0" smtClean="0">
              <a:latin typeface="Calibri"/>
              <a:cs typeface="Calibri"/>
            </a:endParaRPr>
          </a:p>
          <a:p>
            <a:pPr marL="389335" indent="-236935"/>
            <a:r>
              <a:rPr lang="en-US" sz="1800" dirty="0">
                <a:latin typeface="Calibri"/>
                <a:cs typeface="Calibri"/>
              </a:rPr>
              <a:t>Sample in </a:t>
            </a:r>
            <a:br>
              <a:rPr lang="en-US" sz="1800" dirty="0">
                <a:latin typeface="Calibri"/>
                <a:cs typeface="Calibri"/>
              </a:rPr>
            </a:br>
            <a:r>
              <a:rPr lang="en-US" sz="1800" i="1" dirty="0">
                <a:latin typeface="Calibri"/>
                <a:cs typeface="Calibri"/>
              </a:rPr>
              <a:t>Lagrangian</a:t>
            </a:r>
            <a:r>
              <a:rPr lang="en-US" sz="1800" dirty="0">
                <a:latin typeface="Calibri"/>
                <a:cs typeface="Calibri"/>
              </a:rPr>
              <a:t> frame</a:t>
            </a:r>
          </a:p>
        </p:txBody>
      </p:sp>
      <p:sp>
        <p:nvSpPr>
          <p:cNvPr id="5" name="Slide Number Placeholder 4"/>
          <p:cNvSpPr>
            <a:spLocks noGrp="1"/>
          </p:cNvSpPr>
          <p:nvPr>
            <p:ph type="sldNum" sz="quarter" idx="12"/>
          </p:nvPr>
        </p:nvSpPr>
        <p:spPr/>
        <p:txBody>
          <a:bodyPr/>
          <a:lstStyle/>
          <a:p>
            <a:fld id="{3F32476C-83E7-4313-A721-E348D1972772}" type="slidenum">
              <a:rPr lang="en-US" smtClean="0"/>
              <a:t>18</a:t>
            </a:fld>
            <a:endParaRPr lang="en-US"/>
          </a:p>
        </p:txBody>
      </p:sp>
      <p:grpSp>
        <p:nvGrpSpPr>
          <p:cNvPr id="4" name="Group 3"/>
          <p:cNvGrpSpPr/>
          <p:nvPr/>
        </p:nvGrpSpPr>
        <p:grpSpPr>
          <a:xfrm>
            <a:off x="5791200" y="2800347"/>
            <a:ext cx="2638839" cy="1912189"/>
            <a:chOff x="5504063" y="4306293"/>
            <a:chExt cx="3518452" cy="2549588"/>
          </a:xfrm>
        </p:grpSpPr>
        <p:pic>
          <p:nvPicPr>
            <p:cNvPr id="7" name="Picture 6"/>
            <p:cNvPicPr>
              <a:picLocks noChangeAspect="1"/>
            </p:cNvPicPr>
            <p:nvPr/>
          </p:nvPicPr>
          <p:blipFill>
            <a:blip r:embed="rId2"/>
            <a:stretch>
              <a:fillRect/>
            </a:stretch>
          </p:blipFill>
          <p:spPr>
            <a:xfrm>
              <a:off x="5504063" y="4306293"/>
              <a:ext cx="3518452" cy="2139219"/>
            </a:xfrm>
            <a:prstGeom prst="rect">
              <a:avLst/>
            </a:prstGeom>
          </p:spPr>
        </p:pic>
        <p:sp>
          <p:nvSpPr>
            <p:cNvPr id="8" name="TextBox 7"/>
            <p:cNvSpPr txBox="1"/>
            <p:nvPr/>
          </p:nvSpPr>
          <p:spPr>
            <a:xfrm>
              <a:off x="5902340" y="6445511"/>
              <a:ext cx="2703647" cy="410370"/>
            </a:xfrm>
            <a:prstGeom prst="rect">
              <a:avLst/>
            </a:prstGeom>
            <a:noFill/>
          </p:spPr>
          <p:txBody>
            <a:bodyPr wrap="none" rtlCol="0">
              <a:spAutoFit/>
            </a:bodyPr>
            <a:lstStyle/>
            <a:p>
              <a:r>
                <a:rPr lang="en-US" dirty="0">
                  <a:latin typeface="Calibri"/>
                  <a:cs typeface="Calibri"/>
                </a:rPr>
                <a:t>Long Range AUV (LRAUV)</a:t>
              </a:r>
            </a:p>
          </p:txBody>
        </p:sp>
      </p:grpSp>
      <p:pic>
        <p:nvPicPr>
          <p:cNvPr id="9" name="Picture 8" descr="Logo MBARI.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4336" y="0"/>
            <a:ext cx="1799664" cy="1200150"/>
          </a:xfrm>
          <a:prstGeom prst="rect">
            <a:avLst/>
          </a:prstGeom>
        </p:spPr>
      </p:pic>
    </p:spTree>
    <p:extLst>
      <p:ext uri="{BB962C8B-B14F-4D97-AF65-F5344CB8AC3E}">
        <p14:creationId xmlns:p14="http://schemas.microsoft.com/office/powerpoint/2010/main" val="4738374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p:cNvPicPr>
            <a:picLocks noChangeAspect="1"/>
          </p:cNvPicPr>
          <p:nvPr/>
        </p:nvPicPr>
        <p:blipFill>
          <a:blip r:embed="rId3"/>
          <a:stretch>
            <a:fillRect/>
          </a:stretch>
        </p:blipFill>
        <p:spPr>
          <a:xfrm>
            <a:off x="3714598" y="3187346"/>
            <a:ext cx="1323731" cy="1023151"/>
          </a:xfrm>
          <a:prstGeom prst="rect">
            <a:avLst/>
          </a:prstGeom>
        </p:spPr>
      </p:pic>
      <p:sp>
        <p:nvSpPr>
          <p:cNvPr id="4" name="Magnetic Disk 3"/>
          <p:cNvSpPr/>
          <p:nvPr/>
        </p:nvSpPr>
        <p:spPr>
          <a:xfrm>
            <a:off x="1454009" y="1935079"/>
            <a:ext cx="6296334" cy="2887580"/>
          </a:xfrm>
          <a:prstGeom prst="flowChartMagneticDisk">
            <a:avLst/>
          </a:prstGeom>
          <a:solidFill>
            <a:schemeClr val="tx2">
              <a:lumMod val="40000"/>
              <a:lumOff val="60000"/>
              <a:alpha val="54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dirty="0">
              <a:solidFill>
                <a:schemeClr val="tx1"/>
              </a:solidFill>
              <a:latin typeface="Calibri"/>
              <a:cs typeface="Calibri"/>
            </a:endParaRPr>
          </a:p>
        </p:txBody>
      </p:sp>
      <p:sp>
        <p:nvSpPr>
          <p:cNvPr id="21" name="TextBox 20"/>
          <p:cNvSpPr txBox="1"/>
          <p:nvPr/>
        </p:nvSpPr>
        <p:spPr>
          <a:xfrm>
            <a:off x="4150143" y="3841569"/>
            <a:ext cx="904928" cy="415498"/>
          </a:xfrm>
          <a:prstGeom prst="rect">
            <a:avLst/>
          </a:prstGeom>
          <a:noFill/>
        </p:spPr>
        <p:txBody>
          <a:bodyPr wrap="none" rtlCol="0">
            <a:spAutoFit/>
          </a:bodyPr>
          <a:lstStyle/>
          <a:p>
            <a:r>
              <a:rPr lang="en-US" sz="2100" dirty="0">
                <a:latin typeface="Calibri"/>
                <a:cs typeface="Calibri"/>
              </a:rPr>
              <a:t>Drifter</a:t>
            </a:r>
          </a:p>
        </p:txBody>
      </p:sp>
      <p:sp>
        <p:nvSpPr>
          <p:cNvPr id="2" name="Title 1"/>
          <p:cNvSpPr>
            <a:spLocks noGrp="1"/>
          </p:cNvSpPr>
          <p:nvPr>
            <p:ph type="title"/>
          </p:nvPr>
        </p:nvSpPr>
        <p:spPr/>
        <p:txBody>
          <a:bodyPr>
            <a:noAutofit/>
          </a:bodyPr>
          <a:lstStyle/>
          <a:p>
            <a:r>
              <a:rPr lang="en-US" dirty="0">
                <a:latin typeface="Calibri"/>
                <a:cs typeface="Calibri"/>
              </a:rPr>
              <a:t>Chase </a:t>
            </a:r>
            <a:r>
              <a:rPr lang="en-US" dirty="0" smtClean="0">
                <a:latin typeface="Calibri"/>
                <a:cs typeface="Calibri"/>
              </a:rPr>
              <a:t>Application</a:t>
            </a:r>
            <a:r>
              <a:rPr lang="en-US" dirty="0" smtClean="0">
                <a:latin typeface="Calibri"/>
                <a:cs typeface="Calibri"/>
              </a:rPr>
              <a:t>: </a:t>
            </a:r>
            <a:r>
              <a:rPr lang="en-US" dirty="0" err="1" smtClean="0">
                <a:latin typeface="Calibri"/>
                <a:cs typeface="Calibri"/>
              </a:rPr>
              <a:t>Lagrangian</a:t>
            </a:r>
            <a:r>
              <a:rPr lang="en-US" dirty="0" smtClean="0">
                <a:latin typeface="Calibri"/>
                <a:cs typeface="Calibri"/>
              </a:rPr>
              <a:t> </a:t>
            </a:r>
            <a:r>
              <a:rPr lang="en-US" dirty="0" smtClean="0">
                <a:latin typeface="Calibri"/>
                <a:cs typeface="Calibri"/>
              </a:rPr>
              <a:t>Drift Sampling</a:t>
            </a:r>
            <a:endParaRPr lang="en-US" dirty="0">
              <a:latin typeface="Calibri"/>
              <a:cs typeface="Calibri"/>
            </a:endParaRPr>
          </a:p>
        </p:txBody>
      </p:sp>
      <p:sp>
        <p:nvSpPr>
          <p:cNvPr id="5" name="Slide Number Placeholder 4"/>
          <p:cNvSpPr>
            <a:spLocks noGrp="1"/>
          </p:cNvSpPr>
          <p:nvPr>
            <p:ph type="sldNum" sz="quarter" idx="12"/>
          </p:nvPr>
        </p:nvSpPr>
        <p:spPr/>
        <p:txBody>
          <a:bodyPr/>
          <a:lstStyle/>
          <a:p>
            <a:fld id="{3F32476C-83E7-4313-A721-E348D1972772}" type="slidenum">
              <a:rPr lang="en-US" smtClean="0"/>
              <a:t>19</a:t>
            </a:fld>
            <a:endParaRPr lang="en-US"/>
          </a:p>
        </p:txBody>
      </p:sp>
      <p:grpSp>
        <p:nvGrpSpPr>
          <p:cNvPr id="11" name="Group 10"/>
          <p:cNvGrpSpPr/>
          <p:nvPr/>
        </p:nvGrpSpPr>
        <p:grpSpPr>
          <a:xfrm>
            <a:off x="1752600" y="2105530"/>
            <a:ext cx="4453694" cy="1105629"/>
            <a:chOff x="812800" y="2807372"/>
            <a:chExt cx="5938258" cy="1474172"/>
          </a:xfrm>
        </p:grpSpPr>
        <p:sp>
          <p:nvSpPr>
            <p:cNvPr id="23" name="Oval 22"/>
            <p:cNvSpPr/>
            <p:nvPr/>
          </p:nvSpPr>
          <p:spPr>
            <a:xfrm>
              <a:off x="2368401" y="2807372"/>
              <a:ext cx="4382657" cy="721895"/>
            </a:xfrm>
            <a:prstGeom prst="ellipse">
              <a:avLst/>
            </a:prstGeom>
            <a:noFill/>
            <a:ln w="22225">
              <a:solidFill>
                <a:srgbClr val="0000FF"/>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Calibri"/>
                <a:cs typeface="Calibri"/>
              </a:endParaRPr>
            </a:p>
          </p:txBody>
        </p:sp>
        <p:grpSp>
          <p:nvGrpSpPr>
            <p:cNvPr id="7" name="Group 6"/>
            <p:cNvGrpSpPr/>
            <p:nvPr/>
          </p:nvGrpSpPr>
          <p:grpSpPr>
            <a:xfrm>
              <a:off x="812800" y="2953528"/>
              <a:ext cx="3750400" cy="1328016"/>
              <a:chOff x="812800" y="2953528"/>
              <a:chExt cx="3750400" cy="1328016"/>
            </a:xfrm>
          </p:grpSpPr>
          <p:grpSp>
            <p:nvGrpSpPr>
              <p:cNvPr id="37" name="Group 36"/>
              <p:cNvGrpSpPr/>
              <p:nvPr/>
            </p:nvGrpSpPr>
            <p:grpSpPr>
              <a:xfrm>
                <a:off x="2429248" y="2953528"/>
                <a:ext cx="2133952" cy="1328016"/>
                <a:chOff x="4089048" y="1458127"/>
                <a:chExt cx="2662010" cy="1935756"/>
              </a:xfrm>
            </p:grpSpPr>
            <p:grpSp>
              <p:nvGrpSpPr>
                <p:cNvPr id="32" name="Group 31"/>
                <p:cNvGrpSpPr/>
                <p:nvPr/>
              </p:nvGrpSpPr>
              <p:grpSpPr>
                <a:xfrm>
                  <a:off x="4089048" y="1458127"/>
                  <a:ext cx="2662010" cy="1935756"/>
                  <a:chOff x="2700854" y="1316555"/>
                  <a:chExt cx="3914411" cy="2829690"/>
                </a:xfrm>
              </p:grpSpPr>
              <p:pic>
                <p:nvPicPr>
                  <p:cNvPr id="28" name="Picture 27" descr="ASW-31.png"/>
                  <p:cNvPicPr>
                    <a:picLocks noChangeAspect="1"/>
                  </p:cNvPicPr>
                  <p:nvPr/>
                </p:nvPicPr>
                <p:blipFill rotWithShape="1">
                  <a:blip r:embed="rId4" cstate="print">
                    <a:extLst>
                      <a:ext uri="{28A0092B-C50C-407E-A947-70E740481C1C}">
                        <a14:useLocalDpi xmlns:a14="http://schemas.microsoft.com/office/drawing/2010/main" val="0"/>
                      </a:ext>
                    </a:extLst>
                  </a:blip>
                  <a:srcRect r="43362" b="16988"/>
                  <a:stretch/>
                </p:blipFill>
                <p:spPr>
                  <a:xfrm>
                    <a:off x="2700854" y="1316555"/>
                    <a:ext cx="3914411" cy="2829690"/>
                  </a:xfrm>
                  <a:prstGeom prst="rect">
                    <a:avLst/>
                  </a:prstGeom>
                </p:spPr>
              </p:pic>
              <p:sp>
                <p:nvSpPr>
                  <p:cNvPr id="30" name="Rounded Rectangle 29"/>
                  <p:cNvSpPr/>
                  <p:nvPr/>
                </p:nvSpPr>
                <p:spPr>
                  <a:xfrm>
                    <a:off x="3547520" y="2328333"/>
                    <a:ext cx="2489200" cy="177800"/>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latin typeface="Calibri"/>
                      <a:cs typeface="Calibri"/>
                    </a:endParaRPr>
                  </a:p>
                </p:txBody>
              </p:sp>
            </p:grpSp>
            <p:cxnSp>
              <p:nvCxnSpPr>
                <p:cNvPr id="34" name="Straight Connector 33"/>
                <p:cNvCxnSpPr>
                  <a:endCxn id="28" idx="0"/>
                </p:cNvCxnSpPr>
                <p:nvPr/>
              </p:nvCxnSpPr>
              <p:spPr>
                <a:xfrm flipV="1">
                  <a:off x="5410194" y="1458127"/>
                  <a:ext cx="9859" cy="69214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42" name="TextBox 41"/>
              <p:cNvSpPr txBox="1"/>
              <p:nvPr/>
            </p:nvSpPr>
            <p:spPr>
              <a:xfrm>
                <a:off x="812800" y="3124199"/>
                <a:ext cx="2024657" cy="553997"/>
              </a:xfrm>
              <a:prstGeom prst="rect">
                <a:avLst/>
              </a:prstGeom>
              <a:noFill/>
            </p:spPr>
            <p:txBody>
              <a:bodyPr wrap="none" rtlCol="0">
                <a:spAutoFit/>
              </a:bodyPr>
              <a:lstStyle/>
              <a:p>
                <a:r>
                  <a:rPr lang="en-US" sz="2100" dirty="0">
                    <a:latin typeface="Calibri"/>
                    <a:cs typeface="Calibri"/>
                  </a:rPr>
                  <a:t>Wave Glider</a:t>
                </a:r>
              </a:p>
            </p:txBody>
          </p:sp>
        </p:grpSp>
      </p:grpSp>
      <p:grpSp>
        <p:nvGrpSpPr>
          <p:cNvPr id="3" name="Group 2"/>
          <p:cNvGrpSpPr/>
          <p:nvPr/>
        </p:nvGrpSpPr>
        <p:grpSpPr>
          <a:xfrm>
            <a:off x="1444290" y="2632930"/>
            <a:ext cx="6297941" cy="2177717"/>
            <a:chOff x="401720" y="3510573"/>
            <a:chExt cx="8397254" cy="2903623"/>
          </a:xfrm>
        </p:grpSpPr>
        <p:sp>
          <p:nvSpPr>
            <p:cNvPr id="17" name="Freeform 16"/>
            <p:cNvSpPr/>
            <p:nvPr/>
          </p:nvSpPr>
          <p:spPr>
            <a:xfrm>
              <a:off x="401720" y="3561587"/>
              <a:ext cx="8397254" cy="2852609"/>
            </a:xfrm>
            <a:custGeom>
              <a:avLst/>
              <a:gdLst>
                <a:gd name="connsiteX0" fmla="*/ 8397254 w 8397254"/>
                <a:gd name="connsiteY0" fmla="*/ 403549 h 2852609"/>
                <a:gd name="connsiteX1" fmla="*/ 7088423 w 8397254"/>
                <a:gd name="connsiteY1" fmla="*/ 196221 h 2852609"/>
                <a:gd name="connsiteX2" fmla="*/ 4509637 w 8397254"/>
                <a:gd name="connsiteY2" fmla="*/ 2852603 h 2852609"/>
                <a:gd name="connsiteX3" fmla="*/ 1593924 w 8397254"/>
                <a:gd name="connsiteY3" fmla="*/ 222137 h 2852609"/>
                <a:gd name="connsiteX4" fmla="*/ 0 w 8397254"/>
                <a:gd name="connsiteY4" fmla="*/ 973699 h 28526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7254" h="2852609">
                  <a:moveTo>
                    <a:pt x="8397254" y="403549"/>
                  </a:moveTo>
                  <a:cubicBezTo>
                    <a:pt x="8066806" y="95797"/>
                    <a:pt x="7736359" y="-211955"/>
                    <a:pt x="7088423" y="196221"/>
                  </a:cubicBezTo>
                  <a:cubicBezTo>
                    <a:pt x="6440487" y="604397"/>
                    <a:pt x="5425387" y="2848284"/>
                    <a:pt x="4509637" y="2852603"/>
                  </a:cubicBezTo>
                  <a:cubicBezTo>
                    <a:pt x="3593887" y="2856922"/>
                    <a:pt x="2345530" y="535288"/>
                    <a:pt x="1593924" y="222137"/>
                  </a:cubicBezTo>
                  <a:cubicBezTo>
                    <a:pt x="842318" y="-91014"/>
                    <a:pt x="0" y="973699"/>
                    <a:pt x="0" y="973699"/>
                  </a:cubicBezTo>
                </a:path>
              </a:pathLst>
            </a:custGeom>
            <a:ln>
              <a:solidFill>
                <a:srgbClr val="0000FF"/>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1050">
                <a:latin typeface="Calibri"/>
                <a:cs typeface="Calibri"/>
              </a:endParaRPr>
            </a:p>
          </p:txBody>
        </p:sp>
        <p:pic>
          <p:nvPicPr>
            <p:cNvPr id="19" name="Picture 18"/>
            <p:cNvPicPr>
              <a:picLocks noChangeAspect="1"/>
            </p:cNvPicPr>
            <p:nvPr/>
          </p:nvPicPr>
          <p:blipFill>
            <a:blip r:embed="rId3"/>
            <a:stretch>
              <a:fillRect/>
            </a:stretch>
          </p:blipFill>
          <p:spPr>
            <a:xfrm rot="18362881" flipH="1">
              <a:off x="5973687" y="3710959"/>
              <a:ext cx="1764974" cy="1364201"/>
            </a:xfrm>
            <a:prstGeom prst="rect">
              <a:avLst/>
            </a:prstGeom>
          </p:spPr>
        </p:pic>
        <p:sp>
          <p:nvSpPr>
            <p:cNvPr id="39" name="TextBox 38"/>
            <p:cNvSpPr txBox="1"/>
            <p:nvPr/>
          </p:nvSpPr>
          <p:spPr>
            <a:xfrm>
              <a:off x="7038750" y="4841978"/>
              <a:ext cx="1324123" cy="553997"/>
            </a:xfrm>
            <a:prstGeom prst="rect">
              <a:avLst/>
            </a:prstGeom>
            <a:noFill/>
          </p:spPr>
          <p:txBody>
            <a:bodyPr wrap="none" rtlCol="0">
              <a:spAutoFit/>
            </a:bodyPr>
            <a:lstStyle/>
            <a:p>
              <a:r>
                <a:rPr lang="en-US" sz="2100" dirty="0">
                  <a:latin typeface="Calibri"/>
                  <a:cs typeface="Calibri"/>
                </a:rPr>
                <a:t>Profiler</a:t>
              </a:r>
            </a:p>
          </p:txBody>
        </p:sp>
      </p:grpSp>
      <p:grpSp>
        <p:nvGrpSpPr>
          <p:cNvPr id="10" name="Group 9"/>
          <p:cNvGrpSpPr/>
          <p:nvPr/>
        </p:nvGrpSpPr>
        <p:grpSpPr>
          <a:xfrm>
            <a:off x="4111422" y="1230592"/>
            <a:ext cx="3177739" cy="791192"/>
            <a:chOff x="3957896" y="1640789"/>
            <a:chExt cx="4236985" cy="1054923"/>
          </a:xfrm>
        </p:grpSpPr>
        <p:pic>
          <p:nvPicPr>
            <p:cNvPr id="8" name="Picture 7"/>
            <p:cNvPicPr>
              <a:picLocks noChangeAspect="1"/>
            </p:cNvPicPr>
            <p:nvPr/>
          </p:nvPicPr>
          <p:blipFill>
            <a:blip r:embed="rId5"/>
            <a:stretch>
              <a:fillRect/>
            </a:stretch>
          </p:blipFill>
          <p:spPr>
            <a:xfrm>
              <a:off x="3957896" y="1640789"/>
              <a:ext cx="3080854" cy="1054923"/>
            </a:xfrm>
            <a:prstGeom prst="rect">
              <a:avLst/>
            </a:prstGeom>
          </p:spPr>
        </p:pic>
        <p:sp>
          <p:nvSpPr>
            <p:cNvPr id="9" name="TextBox 8"/>
            <p:cNvSpPr txBox="1"/>
            <p:nvPr/>
          </p:nvSpPr>
          <p:spPr>
            <a:xfrm>
              <a:off x="5278783" y="1793100"/>
              <a:ext cx="2916098" cy="553998"/>
            </a:xfrm>
            <a:prstGeom prst="rect">
              <a:avLst/>
            </a:prstGeom>
            <a:solidFill>
              <a:schemeClr val="bg1"/>
            </a:solidFill>
          </p:spPr>
          <p:txBody>
            <a:bodyPr wrap="none" rtlCol="0">
              <a:spAutoFit/>
            </a:bodyPr>
            <a:lstStyle/>
            <a:p>
              <a:r>
                <a:rPr lang="en-US" sz="2100" dirty="0">
                  <a:latin typeface="Calibri"/>
                  <a:cs typeface="Calibri"/>
                </a:rPr>
                <a:t>R/V Rachel Carson</a:t>
              </a:r>
            </a:p>
          </p:txBody>
        </p:sp>
      </p:grpSp>
      <p:pic>
        <p:nvPicPr>
          <p:cNvPr id="22" name="Picture 21" descr="Logo MBAR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4336" y="0"/>
            <a:ext cx="1799664" cy="1200150"/>
          </a:xfrm>
          <a:prstGeom prst="rect">
            <a:avLst/>
          </a:prstGeom>
        </p:spPr>
      </p:pic>
    </p:spTree>
    <p:extLst>
      <p:ext uri="{BB962C8B-B14F-4D97-AF65-F5344CB8AC3E}">
        <p14:creationId xmlns:p14="http://schemas.microsoft.com/office/powerpoint/2010/main" val="9162388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Speakers</a:t>
            </a:r>
            <a:endParaRPr lang="en-US" dirty="0"/>
          </a:p>
        </p:txBody>
      </p:sp>
      <p:sp>
        <p:nvSpPr>
          <p:cNvPr id="6" name="Text Placeholder 5"/>
          <p:cNvSpPr>
            <a:spLocks noGrp="1"/>
          </p:cNvSpPr>
          <p:nvPr>
            <p:ph type="body" idx="1"/>
          </p:nvPr>
        </p:nvSpPr>
        <p:spPr>
          <a:xfrm>
            <a:off x="456128" y="2612135"/>
            <a:ext cx="3966028" cy="569214"/>
          </a:xfrm>
        </p:spPr>
        <p:txBody>
          <a:bodyPr/>
          <a:lstStyle/>
          <a:p>
            <a:r>
              <a:rPr lang="en-US" dirty="0" smtClean="0"/>
              <a:t>Monterey Bay Research Institute (MBARI)</a:t>
            </a:r>
            <a:endParaRPr lang="en-US" dirty="0"/>
          </a:p>
        </p:txBody>
      </p:sp>
      <p:sp>
        <p:nvSpPr>
          <p:cNvPr id="7" name="Content Placeholder 6"/>
          <p:cNvSpPr>
            <a:spLocks noGrp="1"/>
          </p:cNvSpPr>
          <p:nvPr>
            <p:ph sz="half" idx="2"/>
          </p:nvPr>
        </p:nvSpPr>
        <p:spPr>
          <a:xfrm>
            <a:off x="456128" y="3236214"/>
            <a:ext cx="3966028" cy="1164336"/>
          </a:xfrm>
        </p:spPr>
        <p:txBody>
          <a:bodyPr/>
          <a:lstStyle/>
          <a:p>
            <a:pPr marL="0" indent="0">
              <a:buNone/>
            </a:pPr>
            <a:r>
              <a:rPr lang="en-US" dirty="0" smtClean="0"/>
              <a:t>Brian </a:t>
            </a:r>
            <a:r>
              <a:rPr lang="en-US" dirty="0" err="1" smtClean="0"/>
              <a:t>Kieft</a:t>
            </a:r>
            <a:r>
              <a:rPr lang="en-US" dirty="0" smtClean="0"/>
              <a:t/>
            </a:r>
            <a:br>
              <a:rPr lang="en-US" dirty="0" smtClean="0"/>
            </a:br>
            <a:r>
              <a:rPr lang="en-US" i="1" dirty="0" smtClean="0"/>
              <a:t>Software </a:t>
            </a:r>
            <a:r>
              <a:rPr lang="en-US" i="1" dirty="0" smtClean="0"/>
              <a:t>Engineer</a:t>
            </a:r>
            <a:endParaRPr lang="en-US" i="1" dirty="0"/>
          </a:p>
        </p:txBody>
      </p:sp>
      <p:sp>
        <p:nvSpPr>
          <p:cNvPr id="8" name="Text Placeholder 7"/>
          <p:cNvSpPr>
            <a:spLocks noGrp="1"/>
          </p:cNvSpPr>
          <p:nvPr>
            <p:ph type="body" sz="quarter" idx="3"/>
          </p:nvPr>
        </p:nvSpPr>
        <p:spPr>
          <a:xfrm>
            <a:off x="4722916" y="2612135"/>
            <a:ext cx="3964957" cy="569214"/>
          </a:xfrm>
        </p:spPr>
        <p:txBody>
          <a:bodyPr/>
          <a:lstStyle/>
          <a:p>
            <a:r>
              <a:rPr lang="en-US" dirty="0" smtClean="0"/>
              <a:t>Liquid Robotics</a:t>
            </a:r>
            <a:endParaRPr lang="en-US" dirty="0"/>
          </a:p>
        </p:txBody>
      </p:sp>
      <p:sp>
        <p:nvSpPr>
          <p:cNvPr id="9" name="Content Placeholder 8"/>
          <p:cNvSpPr>
            <a:spLocks noGrp="1"/>
          </p:cNvSpPr>
          <p:nvPr>
            <p:ph sz="quarter" idx="4"/>
          </p:nvPr>
        </p:nvSpPr>
        <p:spPr>
          <a:xfrm>
            <a:off x="4722916" y="3236214"/>
            <a:ext cx="3964957" cy="990096"/>
          </a:xfrm>
        </p:spPr>
        <p:txBody>
          <a:bodyPr/>
          <a:lstStyle/>
          <a:p>
            <a:pPr marL="0" indent="0">
              <a:buNone/>
            </a:pPr>
            <a:r>
              <a:rPr lang="en-US" dirty="0" smtClean="0"/>
              <a:t>Graham </a:t>
            </a:r>
            <a:r>
              <a:rPr lang="en-US" dirty="0" smtClean="0"/>
              <a:t>Hine</a:t>
            </a:r>
            <a:br>
              <a:rPr lang="en-US" dirty="0" smtClean="0"/>
            </a:br>
            <a:r>
              <a:rPr lang="en-US" i="1" dirty="0" smtClean="0"/>
              <a:t>Co</a:t>
            </a:r>
            <a:r>
              <a:rPr lang="en-US" i="1" dirty="0" smtClean="0"/>
              <a:t>-founder, Sr. Vice President Global Partner Development</a:t>
            </a:r>
          </a:p>
        </p:txBody>
      </p:sp>
      <p:sp>
        <p:nvSpPr>
          <p:cNvPr id="5" name="Slide Number Placeholder 4"/>
          <p:cNvSpPr>
            <a:spLocks noGrp="1"/>
          </p:cNvSpPr>
          <p:nvPr>
            <p:ph type="sldNum" sz="quarter" idx="12"/>
          </p:nvPr>
        </p:nvSpPr>
        <p:spPr/>
        <p:txBody>
          <a:bodyPr/>
          <a:lstStyle/>
          <a:p>
            <a:fld id="{3F32476C-83E7-4313-A721-E348D1972772}" type="slidenum">
              <a:rPr lang="en-US" smtClean="0"/>
              <a:t>2</a:t>
            </a:fld>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983" y="1163798"/>
            <a:ext cx="2085817" cy="1560352"/>
          </a:xfrm>
          <a:prstGeom prst="rect">
            <a:avLst/>
          </a:prstGeom>
        </p:spPr>
      </p:pic>
      <p:pic>
        <p:nvPicPr>
          <p:cNvPr id="12" name="Picture 11"/>
          <p:cNvPicPr>
            <a:picLocks noChangeAspect="1"/>
          </p:cNvPicPr>
          <p:nvPr/>
        </p:nvPicPr>
        <p:blipFill>
          <a:blip r:embed="rId4"/>
          <a:stretch>
            <a:fillRect/>
          </a:stretch>
        </p:blipFill>
        <p:spPr>
          <a:xfrm>
            <a:off x="4761016" y="1228430"/>
            <a:ext cx="1753672" cy="1614175"/>
          </a:xfrm>
          <a:prstGeom prst="rect">
            <a:avLst/>
          </a:prstGeom>
        </p:spPr>
      </p:pic>
    </p:spTree>
    <p:extLst>
      <p:ext uri="{BB962C8B-B14F-4D97-AF65-F5344CB8AC3E}">
        <p14:creationId xmlns:p14="http://schemas.microsoft.com/office/powerpoint/2010/main" val="84658295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noAutofit/>
          </a:bodyPr>
          <a:lstStyle/>
          <a:p>
            <a:r>
              <a:rPr lang="en-US" dirty="0" err="1">
                <a:latin typeface="Calibri"/>
                <a:cs typeface="Calibri"/>
              </a:rPr>
              <a:t>Lagrangian</a:t>
            </a:r>
            <a:r>
              <a:rPr lang="en-US" dirty="0">
                <a:latin typeface="Calibri"/>
                <a:cs typeface="Calibri"/>
              </a:rPr>
              <a:t> </a:t>
            </a:r>
            <a:r>
              <a:rPr lang="en-US" dirty="0" smtClean="0">
                <a:latin typeface="Calibri"/>
                <a:cs typeface="Calibri"/>
              </a:rPr>
              <a:t>Drift Sampling: October 2014</a:t>
            </a:r>
            <a:endParaRPr lang="en-US" dirty="0">
              <a:latin typeface="Calibri"/>
              <a:cs typeface="Calibri"/>
            </a:endParaRPr>
          </a:p>
        </p:txBody>
      </p:sp>
      <p:pic>
        <p:nvPicPr>
          <p:cNvPr id="4" name="Content Placeholder 3" descr="figure4-ballet.tiff"/>
          <p:cNvPicPr>
            <a:picLocks noGrp="1" noChangeAspect="1"/>
          </p:cNvPicPr>
          <p:nvPr>
            <p:ph idx="1"/>
          </p:nvPr>
        </p:nvPicPr>
        <p:blipFill>
          <a:blip r:embed="rId3" cstate="print">
            <a:extLst>
              <a:ext uri="{28A0092B-C50C-407E-A947-70E740481C1C}">
                <a14:useLocalDpi xmlns:a14="http://schemas.microsoft.com/office/drawing/2010/main" val="0"/>
              </a:ext>
            </a:extLst>
          </a:blip>
          <a:srcRect t="17170" b="17170"/>
          <a:stretch>
            <a:fillRect/>
          </a:stretch>
        </p:blipFill>
        <p:spPr/>
      </p:pic>
      <p:sp>
        <p:nvSpPr>
          <p:cNvPr id="5" name="Slide Number Placeholder 4"/>
          <p:cNvSpPr>
            <a:spLocks noGrp="1"/>
          </p:cNvSpPr>
          <p:nvPr>
            <p:ph type="sldNum" sz="quarter" idx="12"/>
          </p:nvPr>
        </p:nvSpPr>
        <p:spPr/>
        <p:txBody>
          <a:bodyPr/>
          <a:lstStyle/>
          <a:p>
            <a:fld id="{3F32476C-83E7-4313-A721-E348D1972772}" type="slidenum">
              <a:rPr lang="en-US" smtClean="0"/>
              <a:t>20</a:t>
            </a:fld>
            <a:endParaRPr lang="en-US"/>
          </a:p>
        </p:txBody>
      </p:sp>
      <p:grpSp>
        <p:nvGrpSpPr>
          <p:cNvPr id="7" name="Group 6"/>
          <p:cNvGrpSpPr/>
          <p:nvPr/>
        </p:nvGrpSpPr>
        <p:grpSpPr>
          <a:xfrm>
            <a:off x="685800" y="3943350"/>
            <a:ext cx="2860160" cy="657999"/>
            <a:chOff x="1592339" y="3943350"/>
            <a:chExt cx="2860160" cy="657999"/>
          </a:xfrm>
        </p:grpSpPr>
        <p:cxnSp>
          <p:nvCxnSpPr>
            <p:cNvPr id="6" name="Straight Connector 5"/>
            <p:cNvCxnSpPr/>
            <p:nvPr/>
          </p:nvCxnSpPr>
          <p:spPr>
            <a:xfrm>
              <a:off x="1592339" y="4483097"/>
              <a:ext cx="863599" cy="0"/>
            </a:xfrm>
            <a:prstGeom prst="line">
              <a:avLst/>
            </a:prstGeom>
            <a:ln>
              <a:solidFill>
                <a:srgbClr val="F79646"/>
              </a:solidFill>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536289" y="4324350"/>
              <a:ext cx="1031051" cy="276999"/>
            </a:xfrm>
            <a:prstGeom prst="rect">
              <a:avLst/>
            </a:prstGeom>
            <a:noFill/>
          </p:spPr>
          <p:txBody>
            <a:bodyPr wrap="none" rtlCol="0">
              <a:spAutoFit/>
            </a:bodyPr>
            <a:lstStyle/>
            <a:p>
              <a:r>
                <a:rPr lang="en-US" sz="1200" dirty="0">
                  <a:solidFill>
                    <a:schemeClr val="bg1"/>
                  </a:solidFill>
                </a:rPr>
                <a:t>P</a:t>
              </a:r>
              <a:r>
                <a:rPr lang="en-US" sz="1200" dirty="0" smtClean="0">
                  <a:solidFill>
                    <a:schemeClr val="bg1"/>
                  </a:solidFill>
                </a:rPr>
                <a:t>rofiling </a:t>
              </a:r>
              <a:r>
                <a:rPr lang="en-US" sz="1200" dirty="0">
                  <a:solidFill>
                    <a:schemeClr val="bg1"/>
                  </a:solidFill>
                </a:rPr>
                <a:t>AUV</a:t>
              </a:r>
            </a:p>
          </p:txBody>
        </p:sp>
        <p:cxnSp>
          <p:nvCxnSpPr>
            <p:cNvPr id="8" name="Straight Connector 7"/>
            <p:cNvCxnSpPr/>
            <p:nvPr/>
          </p:nvCxnSpPr>
          <p:spPr>
            <a:xfrm>
              <a:off x="1600196" y="4300540"/>
              <a:ext cx="863600"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2536289" y="4133850"/>
              <a:ext cx="1863652" cy="276999"/>
            </a:xfrm>
            <a:prstGeom prst="rect">
              <a:avLst/>
            </a:prstGeom>
            <a:noFill/>
          </p:spPr>
          <p:txBody>
            <a:bodyPr wrap="none" rtlCol="0">
              <a:spAutoFit/>
            </a:bodyPr>
            <a:lstStyle/>
            <a:p>
              <a:r>
                <a:rPr lang="en-US" sz="1200" dirty="0">
                  <a:solidFill>
                    <a:schemeClr val="bg1"/>
                  </a:solidFill>
                </a:rPr>
                <a:t>WG, following drifting AUV</a:t>
              </a:r>
            </a:p>
          </p:txBody>
        </p:sp>
        <p:cxnSp>
          <p:nvCxnSpPr>
            <p:cNvPr id="9" name="Straight Connector 8"/>
            <p:cNvCxnSpPr/>
            <p:nvPr/>
          </p:nvCxnSpPr>
          <p:spPr>
            <a:xfrm>
              <a:off x="1603367" y="4117984"/>
              <a:ext cx="863600" cy="0"/>
            </a:xfrm>
            <a:prstGeom prst="line">
              <a:avLst/>
            </a:prstGeom>
            <a:ln>
              <a:solidFill>
                <a:srgbClr val="17FF43"/>
              </a:solidFill>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2536289" y="3943350"/>
              <a:ext cx="1916210" cy="276999"/>
            </a:xfrm>
            <a:prstGeom prst="rect">
              <a:avLst/>
            </a:prstGeom>
            <a:noFill/>
          </p:spPr>
          <p:txBody>
            <a:bodyPr wrap="none" rtlCol="0">
              <a:spAutoFit/>
            </a:bodyPr>
            <a:lstStyle/>
            <a:p>
              <a:r>
                <a:rPr lang="en-US" sz="1200" dirty="0">
                  <a:solidFill>
                    <a:schemeClr val="bg1"/>
                  </a:solidFill>
                </a:rPr>
                <a:t>D</a:t>
              </a:r>
              <a:r>
                <a:rPr lang="en-US" sz="1200" dirty="0" smtClean="0">
                  <a:solidFill>
                    <a:schemeClr val="bg1"/>
                  </a:solidFill>
                </a:rPr>
                <a:t>rifting </a:t>
              </a:r>
              <a:r>
                <a:rPr lang="en-US" sz="1200" dirty="0">
                  <a:solidFill>
                    <a:schemeClr val="bg1"/>
                  </a:solidFill>
                </a:rPr>
                <a:t>AUV at thermocline</a:t>
              </a:r>
            </a:p>
          </p:txBody>
        </p:sp>
      </p:grpSp>
      <p:sp>
        <p:nvSpPr>
          <p:cNvPr id="3" name="TextBox 2"/>
          <p:cNvSpPr txBox="1"/>
          <p:nvPr/>
        </p:nvSpPr>
        <p:spPr>
          <a:xfrm>
            <a:off x="685800" y="1352550"/>
            <a:ext cx="2944453" cy="646331"/>
          </a:xfrm>
          <a:prstGeom prst="rect">
            <a:avLst/>
          </a:prstGeom>
          <a:noFill/>
        </p:spPr>
        <p:txBody>
          <a:bodyPr wrap="square" rtlCol="0">
            <a:spAutoFit/>
          </a:bodyPr>
          <a:lstStyle/>
          <a:p>
            <a:r>
              <a:rPr lang="en-US" sz="1800" dirty="0">
                <a:solidFill>
                  <a:schemeClr val="bg1"/>
                </a:solidFill>
              </a:rPr>
              <a:t>Wave Glider autonomously chased drifter for 48 hours</a:t>
            </a:r>
          </a:p>
        </p:txBody>
      </p:sp>
      <p:grpSp>
        <p:nvGrpSpPr>
          <p:cNvPr id="25" name="Group 24"/>
          <p:cNvGrpSpPr/>
          <p:nvPr/>
        </p:nvGrpSpPr>
        <p:grpSpPr>
          <a:xfrm>
            <a:off x="7010400" y="4117978"/>
            <a:ext cx="1437410" cy="173175"/>
            <a:chOff x="6557809" y="5490637"/>
            <a:chExt cx="1916546" cy="230900"/>
          </a:xfrm>
        </p:grpSpPr>
        <p:cxnSp>
          <p:nvCxnSpPr>
            <p:cNvPr id="21" name="Straight Connector 20"/>
            <p:cNvCxnSpPr/>
            <p:nvPr/>
          </p:nvCxnSpPr>
          <p:spPr>
            <a:xfrm>
              <a:off x="6557809" y="5709991"/>
              <a:ext cx="1916546" cy="11546"/>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6557809" y="5490637"/>
              <a:ext cx="0" cy="219354"/>
            </a:xfrm>
            <a:prstGeom prst="line">
              <a:avLst/>
            </a:prstGeom>
            <a:ln w="12700">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8471137" y="5499115"/>
              <a:ext cx="0" cy="219354"/>
            </a:xfrm>
            <a:prstGeom prst="line">
              <a:avLst/>
            </a:prstGeom>
            <a:ln w="12700">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TextBox 25"/>
          <p:cNvSpPr txBox="1"/>
          <p:nvPr/>
        </p:nvSpPr>
        <p:spPr>
          <a:xfrm>
            <a:off x="7413340" y="4302134"/>
            <a:ext cx="598241" cy="253916"/>
          </a:xfrm>
          <a:prstGeom prst="rect">
            <a:avLst/>
          </a:prstGeom>
          <a:noFill/>
        </p:spPr>
        <p:txBody>
          <a:bodyPr wrap="none" rtlCol="0">
            <a:spAutoFit/>
          </a:bodyPr>
          <a:lstStyle/>
          <a:p>
            <a:r>
              <a:rPr lang="en-US" sz="1050" dirty="0">
                <a:solidFill>
                  <a:srgbClr val="FFFFFF"/>
                </a:solidFill>
              </a:rPr>
              <a:t>1000 m</a:t>
            </a:r>
          </a:p>
        </p:txBody>
      </p:sp>
      <p:pic>
        <p:nvPicPr>
          <p:cNvPr id="19" name="Picture 18" descr="Logo MBARI.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4336" y="0"/>
            <a:ext cx="1799664" cy="1200150"/>
          </a:xfrm>
          <a:prstGeom prst="rect">
            <a:avLst/>
          </a:prstGeom>
        </p:spPr>
      </p:pic>
    </p:spTree>
    <p:extLst>
      <p:ext uri="{BB962C8B-B14F-4D97-AF65-F5344CB8AC3E}">
        <p14:creationId xmlns:p14="http://schemas.microsoft.com/office/powerpoint/2010/main" val="3976922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p:txBody>
          <a:bodyPr/>
          <a:lstStyle/>
          <a:p>
            <a:r>
              <a:rPr lang="en-US" dirty="0" smtClean="0">
                <a:sym typeface="Calibri"/>
              </a:rPr>
              <a:t>Rover </a:t>
            </a:r>
            <a:r>
              <a:rPr lang="en-US" dirty="0" smtClean="0">
                <a:sym typeface="Calibri"/>
              </a:rPr>
              <a:t>Location </a:t>
            </a:r>
            <a:r>
              <a:rPr lang="en-US" dirty="0" smtClean="0">
                <a:sym typeface="Calibri"/>
              </a:rPr>
              <a:t>at Station M</a:t>
            </a:r>
            <a:endParaRPr lang="en-US" dirty="0">
              <a:sym typeface="Calibri"/>
            </a:endParaRPr>
          </a:p>
        </p:txBody>
      </p:sp>
      <p:sp>
        <p:nvSpPr>
          <p:cNvPr id="3" name="Content Placeholder 2"/>
          <p:cNvSpPr>
            <a:spLocks noGrp="1"/>
          </p:cNvSpPr>
          <p:nvPr>
            <p:ph idx="1"/>
          </p:nvPr>
        </p:nvSpPr>
        <p:spPr>
          <a:xfrm>
            <a:off x="457200" y="1200150"/>
            <a:ext cx="5029200" cy="3394075"/>
          </a:xfrm>
        </p:spPr>
        <p:txBody>
          <a:bodyPr>
            <a:normAutofit/>
          </a:bodyPr>
          <a:lstStyle/>
          <a:p>
            <a:r>
              <a:rPr lang="en-US" dirty="0">
                <a:sym typeface="Calibri"/>
              </a:rPr>
              <a:t>Business and Scientific Value</a:t>
            </a:r>
          </a:p>
          <a:p>
            <a:pPr lvl="1"/>
            <a:r>
              <a:rPr lang="en-US" sz="1600" dirty="0">
                <a:sym typeface="Calibri"/>
              </a:rPr>
              <a:t>Proof of asset </a:t>
            </a:r>
            <a:r>
              <a:rPr lang="en-US" sz="1600" dirty="0" smtClean="0">
                <a:sym typeface="Calibri"/>
              </a:rPr>
              <a:t>health</a:t>
            </a:r>
          </a:p>
          <a:p>
            <a:r>
              <a:rPr lang="en-US" dirty="0" smtClean="0">
                <a:sym typeface="Calibri"/>
              </a:rPr>
              <a:t>How It Works</a:t>
            </a:r>
          </a:p>
          <a:p>
            <a:pPr lvl="1"/>
            <a:r>
              <a:rPr lang="en-US" sz="1600" dirty="0" smtClean="0">
                <a:sym typeface="Calibri"/>
              </a:rPr>
              <a:t>No DAT on WG, LF modem</a:t>
            </a:r>
          </a:p>
          <a:p>
            <a:pPr lvl="2"/>
            <a:r>
              <a:rPr lang="en-US" dirty="0" smtClean="0">
                <a:sym typeface="Calibri"/>
              </a:rPr>
              <a:t>Slant-ranges</a:t>
            </a:r>
          </a:p>
          <a:p>
            <a:pPr lvl="2"/>
            <a:r>
              <a:rPr lang="en-US" dirty="0" smtClean="0">
                <a:sym typeface="Calibri"/>
              </a:rPr>
              <a:t>Least squares fit </a:t>
            </a:r>
            <a:endParaRPr lang="en-US" dirty="0" smtClean="0"/>
          </a:p>
          <a:p>
            <a:r>
              <a:rPr lang="en-US" dirty="0" smtClean="0">
                <a:sym typeface="Calibri"/>
              </a:rPr>
              <a:t>Data Transfer</a:t>
            </a:r>
          </a:p>
          <a:p>
            <a:pPr lvl="1"/>
            <a:r>
              <a:rPr lang="en-US" sz="1600" dirty="0" smtClean="0">
                <a:sym typeface="Calibri"/>
              </a:rPr>
              <a:t>Limited bandwidth (100s bits/sec)</a:t>
            </a:r>
          </a:p>
          <a:p>
            <a:endParaRPr lang="en-US" dirty="0"/>
          </a:p>
        </p:txBody>
      </p:sp>
      <p:sp>
        <p:nvSpPr>
          <p:cNvPr id="2" name="Slide Number Placeholder 1"/>
          <p:cNvSpPr>
            <a:spLocks noGrp="1"/>
          </p:cNvSpPr>
          <p:nvPr>
            <p:ph type="sldNum" sz="quarter" idx="12"/>
          </p:nvPr>
        </p:nvSpPr>
        <p:spPr/>
        <p:txBody>
          <a:bodyPr/>
          <a:lstStyle/>
          <a:p>
            <a:fld id="{3F32476C-83E7-4313-A721-E348D1972772}" type="slidenum">
              <a:rPr lang="en-US" smtClean="0"/>
              <a:t>21</a:t>
            </a:fld>
            <a:endParaRPr lang="en-US"/>
          </a:p>
        </p:txBody>
      </p:sp>
      <p:pic>
        <p:nvPicPr>
          <p:cNvPr id="202" name="Shape 202"/>
          <p:cNvPicPr preferRelativeResize="0"/>
          <p:nvPr/>
        </p:nvPicPr>
        <p:blipFill rotWithShape="1">
          <a:blip r:embed="rId3">
            <a:alphaModFix/>
          </a:blip>
          <a:srcRect t="4223"/>
          <a:stretch/>
        </p:blipFill>
        <p:spPr>
          <a:xfrm>
            <a:off x="5638800" y="1200150"/>
            <a:ext cx="2710295" cy="1775114"/>
          </a:xfrm>
          <a:prstGeom prst="rect">
            <a:avLst/>
          </a:prstGeom>
          <a:noFill/>
          <a:ln>
            <a:noFill/>
          </a:ln>
        </p:spPr>
      </p:pic>
      <p:pic>
        <p:nvPicPr>
          <p:cNvPr id="5" name="Shape 99"/>
          <p:cNvPicPr preferRelativeResize="0"/>
          <p:nvPr/>
        </p:nvPicPr>
        <p:blipFill rotWithShape="1">
          <a:blip r:embed="rId4">
            <a:alphaModFix/>
          </a:blip>
          <a:srcRect/>
          <a:stretch/>
        </p:blipFill>
        <p:spPr>
          <a:xfrm>
            <a:off x="5638800" y="2994313"/>
            <a:ext cx="2539679" cy="1806315"/>
          </a:xfrm>
          <a:prstGeom prst="rect">
            <a:avLst/>
          </a:prstGeom>
          <a:noFill/>
          <a:ln>
            <a:noFill/>
          </a:ln>
        </p:spPr>
      </p:pic>
    </p:spTree>
    <p:extLst>
      <p:ext uri="{BB962C8B-B14F-4D97-AF65-F5344CB8AC3E}">
        <p14:creationId xmlns:p14="http://schemas.microsoft.com/office/powerpoint/2010/main" val="193218966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Shape 208"/>
          <p:cNvSpPr txBox="1">
            <a:spLocks noGrp="1"/>
          </p:cNvSpPr>
          <p:nvPr>
            <p:ph type="title"/>
          </p:nvPr>
        </p:nvSpPr>
        <p:spPr>
          <a:prstGeom prst="rect">
            <a:avLst/>
          </a:prstGeom>
          <a:noFill/>
          <a:ln>
            <a:noFill/>
          </a:ln>
        </p:spPr>
        <p:txBody>
          <a:bodyPr vert="horz" lIns="68569" tIns="34275" rIns="68569" bIns="34275" rtlCol="0" anchor="b" anchorCtr="0">
            <a:noAutofit/>
          </a:bodyPr>
          <a:lstStyle/>
          <a:p>
            <a:pPr>
              <a:spcBef>
                <a:spcPts val="0"/>
              </a:spcBef>
              <a:buClr>
                <a:schemeClr val="dk1"/>
              </a:buClr>
              <a:buSzPct val="25000"/>
            </a:pPr>
            <a:r>
              <a:rPr lang="en-US" dirty="0" smtClean="0">
                <a:solidFill>
                  <a:schemeClr val="dk1"/>
                </a:solidFill>
                <a:latin typeface="Calibri"/>
                <a:ea typeface="Calibri"/>
                <a:cs typeface="Calibri"/>
                <a:sym typeface="Calibri"/>
              </a:rPr>
              <a:t>Benthic Event Detector Application</a:t>
            </a:r>
            <a:endParaRPr lang="en-US" dirty="0">
              <a:solidFill>
                <a:schemeClr val="dk1"/>
              </a:solidFill>
              <a:latin typeface="Calibri"/>
              <a:ea typeface="Calibri"/>
              <a:cs typeface="Calibri"/>
              <a:sym typeface="Calibri"/>
            </a:endParaRPr>
          </a:p>
        </p:txBody>
      </p:sp>
      <p:sp>
        <p:nvSpPr>
          <p:cNvPr id="2" name="Content Placeholder 1"/>
          <p:cNvSpPr>
            <a:spLocks noGrp="1"/>
          </p:cNvSpPr>
          <p:nvPr>
            <p:ph idx="1"/>
          </p:nvPr>
        </p:nvSpPr>
        <p:spPr>
          <a:xfrm>
            <a:off x="457200" y="1200150"/>
            <a:ext cx="5257800" cy="3394075"/>
          </a:xfrm>
        </p:spPr>
        <p:txBody>
          <a:bodyPr>
            <a:normAutofit/>
          </a:bodyPr>
          <a:lstStyle/>
          <a:p>
            <a:pPr marL="257175" indent="-257175">
              <a:buClr>
                <a:schemeClr val="dk1"/>
              </a:buClr>
              <a:buSzPct val="100000"/>
              <a:buFont typeface="Arial"/>
              <a:buChar char="•"/>
            </a:pPr>
            <a:r>
              <a:rPr lang="en-US" dirty="0">
                <a:solidFill>
                  <a:schemeClr val="dk1"/>
                </a:solidFill>
                <a:ea typeface="Calibri"/>
                <a:cs typeface="Calibri"/>
                <a:sym typeface="Calibri"/>
              </a:rPr>
              <a:t>Benthic Event Detector </a:t>
            </a:r>
          </a:p>
          <a:p>
            <a:pPr marL="557213" lvl="1" indent="-214313">
              <a:buClr>
                <a:schemeClr val="dk1"/>
              </a:buClr>
              <a:buSzPct val="87500"/>
              <a:buFont typeface="Arial"/>
              <a:buChar char="–"/>
            </a:pPr>
            <a:r>
              <a:rPr lang="en-US" sz="2000" dirty="0">
                <a:solidFill>
                  <a:schemeClr val="dk1"/>
                </a:solidFill>
                <a:ea typeface="Calibri"/>
                <a:cs typeface="Calibri"/>
                <a:sym typeface="Calibri"/>
              </a:rPr>
              <a:t>Logs sediment debris flows (accelerometer)</a:t>
            </a:r>
          </a:p>
          <a:p>
            <a:pPr marL="557213" lvl="1" indent="-214313">
              <a:buClr>
                <a:schemeClr val="dk1"/>
              </a:buClr>
              <a:buSzPct val="87500"/>
              <a:buFont typeface="Arial"/>
              <a:buChar char="–"/>
            </a:pPr>
            <a:r>
              <a:rPr lang="en-US" sz="2000" dirty="0">
                <a:solidFill>
                  <a:schemeClr val="dk1"/>
                </a:solidFill>
                <a:ea typeface="Calibri"/>
                <a:cs typeface="Calibri"/>
                <a:sym typeface="Calibri"/>
              </a:rPr>
              <a:t>Buried in sea-floor</a:t>
            </a:r>
          </a:p>
          <a:p>
            <a:pPr marL="557213" lvl="1" indent="-214313">
              <a:buClr>
                <a:schemeClr val="dk1"/>
              </a:buClr>
              <a:buSzPct val="87500"/>
              <a:buFont typeface="Arial"/>
              <a:buChar char="–"/>
            </a:pPr>
            <a:r>
              <a:rPr lang="en-US" sz="2000" dirty="0">
                <a:solidFill>
                  <a:schemeClr val="dk1"/>
                </a:solidFill>
                <a:ea typeface="Calibri"/>
                <a:cs typeface="Calibri"/>
                <a:sym typeface="Calibri"/>
              </a:rPr>
              <a:t>Data retrieval via acoustic</a:t>
            </a:r>
          </a:p>
          <a:p>
            <a:pPr marL="257175" indent="-257175">
              <a:buClr>
                <a:schemeClr val="dk1"/>
              </a:buClr>
              <a:buSzPct val="100000"/>
              <a:buFont typeface="Arial"/>
              <a:buChar char="•"/>
            </a:pPr>
            <a:r>
              <a:rPr lang="en-US" dirty="0">
                <a:solidFill>
                  <a:schemeClr val="dk1"/>
                </a:solidFill>
                <a:ea typeface="Calibri"/>
                <a:cs typeface="Calibri"/>
                <a:sym typeface="Calibri"/>
              </a:rPr>
              <a:t>Future </a:t>
            </a:r>
          </a:p>
          <a:p>
            <a:pPr marL="557213" lvl="1" indent="-214313">
              <a:buClr>
                <a:schemeClr val="dk1"/>
              </a:buClr>
              <a:buSzPct val="87500"/>
              <a:buFont typeface="Arial"/>
              <a:buChar char="–"/>
            </a:pPr>
            <a:r>
              <a:rPr lang="en-US" sz="2000" dirty="0">
                <a:solidFill>
                  <a:schemeClr val="dk1"/>
                </a:solidFill>
                <a:ea typeface="Calibri"/>
                <a:cs typeface="Calibri"/>
                <a:sym typeface="Calibri"/>
              </a:rPr>
              <a:t>USBL geolocation of BEDs (currently done with small boat)</a:t>
            </a:r>
          </a:p>
          <a:p>
            <a:endParaRPr lang="en-US" sz="1800" dirty="0"/>
          </a:p>
        </p:txBody>
      </p:sp>
      <p:sp>
        <p:nvSpPr>
          <p:cNvPr id="3" name="Slide Number Placeholder 2"/>
          <p:cNvSpPr>
            <a:spLocks noGrp="1"/>
          </p:cNvSpPr>
          <p:nvPr>
            <p:ph type="sldNum" sz="quarter" idx="12"/>
          </p:nvPr>
        </p:nvSpPr>
        <p:spPr/>
        <p:txBody>
          <a:bodyPr/>
          <a:lstStyle/>
          <a:p>
            <a:fld id="{3F32476C-83E7-4313-A721-E348D1972772}" type="slidenum">
              <a:rPr lang="en-US" smtClean="0"/>
              <a:t>22</a:t>
            </a:fld>
            <a:endParaRPr lang="en-US"/>
          </a:p>
        </p:txBody>
      </p:sp>
      <p:pic>
        <p:nvPicPr>
          <p:cNvPr id="209" name="Shape 209"/>
          <p:cNvPicPr preferRelativeResize="0"/>
          <p:nvPr/>
        </p:nvPicPr>
        <p:blipFill>
          <a:blip r:embed="rId3">
            <a:alphaModFix/>
          </a:blip>
          <a:stretch>
            <a:fillRect/>
          </a:stretch>
        </p:blipFill>
        <p:spPr>
          <a:xfrm>
            <a:off x="5852442" y="1352550"/>
            <a:ext cx="2821143" cy="2114633"/>
          </a:xfrm>
          <a:prstGeom prst="rect">
            <a:avLst/>
          </a:prstGeom>
          <a:noFill/>
          <a:ln>
            <a:noFill/>
          </a:ln>
        </p:spPr>
      </p:pic>
      <p:pic>
        <p:nvPicPr>
          <p:cNvPr id="6" name="Picture 5" descr="Logo MBARI.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4336" y="0"/>
            <a:ext cx="1799664" cy="1200150"/>
          </a:xfrm>
          <a:prstGeom prst="rect">
            <a:avLst/>
          </a:prstGeom>
        </p:spPr>
      </p:pic>
    </p:spTree>
    <p:extLst>
      <p:ext uri="{BB962C8B-B14F-4D97-AF65-F5344CB8AC3E}">
        <p14:creationId xmlns:p14="http://schemas.microsoft.com/office/powerpoint/2010/main" val="173341734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Shape 215"/>
          <p:cNvSpPr txBox="1">
            <a:spLocks noGrp="1"/>
          </p:cNvSpPr>
          <p:nvPr>
            <p:ph type="title"/>
          </p:nvPr>
        </p:nvSpPr>
        <p:spPr>
          <a:prstGeom prst="rect">
            <a:avLst/>
          </a:prstGeom>
          <a:noFill/>
          <a:ln>
            <a:noFill/>
          </a:ln>
        </p:spPr>
        <p:txBody>
          <a:bodyPr vert="horz" lIns="68569" tIns="34275" rIns="68569" bIns="34275" rtlCol="0" anchor="ctr" anchorCtr="0">
            <a:noAutofit/>
          </a:bodyPr>
          <a:lstStyle/>
          <a:p>
            <a:pPr>
              <a:spcBef>
                <a:spcPts val="0"/>
              </a:spcBef>
              <a:buClr>
                <a:schemeClr val="dk1"/>
              </a:buClr>
              <a:buSzPct val="25000"/>
            </a:pPr>
            <a:r>
              <a:rPr lang="en-US" dirty="0">
                <a:solidFill>
                  <a:schemeClr val="dk1"/>
                </a:solidFill>
                <a:latin typeface="Calibri"/>
                <a:ea typeface="Calibri"/>
                <a:cs typeface="Calibri"/>
                <a:sym typeface="Calibri"/>
              </a:rPr>
              <a:t>BED </a:t>
            </a:r>
            <a:r>
              <a:rPr lang="en-US" dirty="0" smtClean="0">
                <a:solidFill>
                  <a:schemeClr val="dk1"/>
                </a:solidFill>
                <a:latin typeface="Calibri"/>
                <a:ea typeface="Calibri"/>
                <a:cs typeface="Calibri"/>
                <a:sym typeface="Calibri"/>
              </a:rPr>
              <a:t>Data Relay</a:t>
            </a:r>
            <a:endParaRPr lang="en-US" dirty="0">
              <a:solidFill>
                <a:schemeClr val="dk1"/>
              </a:solidFill>
              <a:latin typeface="Calibri"/>
              <a:ea typeface="Calibri"/>
              <a:cs typeface="Calibri"/>
              <a:sym typeface="Calibri"/>
            </a:endParaRPr>
          </a:p>
        </p:txBody>
      </p:sp>
      <p:sp>
        <p:nvSpPr>
          <p:cNvPr id="2" name="Slide Number Placeholder 1"/>
          <p:cNvSpPr>
            <a:spLocks noGrp="1"/>
          </p:cNvSpPr>
          <p:nvPr>
            <p:ph type="sldNum" sz="quarter" idx="12"/>
          </p:nvPr>
        </p:nvSpPr>
        <p:spPr/>
        <p:txBody>
          <a:bodyPr/>
          <a:lstStyle/>
          <a:p>
            <a:fld id="{3F32476C-83E7-4313-A721-E348D1972772}" type="slidenum">
              <a:rPr lang="en-US" smtClean="0"/>
              <a:t>23</a:t>
            </a:fld>
            <a:endParaRPr lang="en-US"/>
          </a:p>
        </p:txBody>
      </p:sp>
      <p:pic>
        <p:nvPicPr>
          <p:cNvPr id="216" name="Shape 216"/>
          <p:cNvPicPr preferRelativeResize="0"/>
          <p:nvPr/>
        </p:nvPicPr>
        <p:blipFill>
          <a:blip r:embed="rId3">
            <a:alphaModFix/>
          </a:blip>
          <a:stretch>
            <a:fillRect/>
          </a:stretch>
        </p:blipFill>
        <p:spPr>
          <a:xfrm>
            <a:off x="456129" y="909523"/>
            <a:ext cx="5486400" cy="3671342"/>
          </a:xfrm>
          <a:prstGeom prst="rect">
            <a:avLst/>
          </a:prstGeom>
          <a:noFill/>
          <a:ln>
            <a:noFill/>
          </a:ln>
        </p:spPr>
      </p:pic>
    </p:spTree>
    <p:extLst>
      <p:ext uri="{BB962C8B-B14F-4D97-AF65-F5344CB8AC3E}">
        <p14:creationId xmlns:p14="http://schemas.microsoft.com/office/powerpoint/2010/main" val="161786110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Next at MBARI</a:t>
            </a:r>
            <a:endParaRPr lang="en-US" dirty="0"/>
          </a:p>
        </p:txBody>
      </p:sp>
      <p:sp>
        <p:nvSpPr>
          <p:cNvPr id="5" name="Content Placeholder 4"/>
          <p:cNvSpPr>
            <a:spLocks noGrp="1"/>
          </p:cNvSpPr>
          <p:nvPr>
            <p:ph idx="1"/>
          </p:nvPr>
        </p:nvSpPr>
        <p:spPr/>
        <p:txBody>
          <a:bodyPr/>
          <a:lstStyle/>
          <a:p>
            <a:r>
              <a:rPr lang="en-US" dirty="0" smtClean="0"/>
              <a:t>AUV Docking with Wave Glider</a:t>
            </a:r>
          </a:p>
          <a:p>
            <a:r>
              <a:rPr lang="en-US" dirty="0" smtClean="0"/>
              <a:t>Echo sounder</a:t>
            </a:r>
          </a:p>
          <a:p>
            <a:r>
              <a:rPr lang="en-US" dirty="0" smtClean="0"/>
              <a:t>Fish tag tracking</a:t>
            </a:r>
          </a:p>
          <a:p>
            <a:r>
              <a:rPr lang="en-US" dirty="0" smtClean="0"/>
              <a:t>AUV tow out, event response</a:t>
            </a:r>
          </a:p>
          <a:p>
            <a:r>
              <a:rPr lang="en-US" dirty="0" smtClean="0"/>
              <a:t>Docking</a:t>
            </a:r>
          </a:p>
          <a:p>
            <a:r>
              <a:rPr lang="en-US" dirty="0" smtClean="0"/>
              <a:t>CTD casts</a:t>
            </a:r>
            <a:endParaRPr lang="en-US" dirty="0"/>
          </a:p>
        </p:txBody>
      </p:sp>
      <p:sp>
        <p:nvSpPr>
          <p:cNvPr id="4" name="Slide Number Placeholder 3"/>
          <p:cNvSpPr>
            <a:spLocks noGrp="1"/>
          </p:cNvSpPr>
          <p:nvPr>
            <p:ph type="sldNum" sz="quarter" idx="12"/>
          </p:nvPr>
        </p:nvSpPr>
        <p:spPr/>
        <p:txBody>
          <a:bodyPr/>
          <a:lstStyle/>
          <a:p>
            <a:fld id="{3F32476C-83E7-4313-A721-E348D1972772}" type="slidenum">
              <a:rPr lang="en-US" smtClean="0"/>
              <a:t>24</a:t>
            </a:fld>
            <a:endParaRPr lang="en-US"/>
          </a:p>
        </p:txBody>
      </p:sp>
    </p:spTree>
    <p:extLst>
      <p:ext uri="{BB962C8B-B14F-4D97-AF65-F5344CB8AC3E}">
        <p14:creationId xmlns:p14="http://schemas.microsoft.com/office/powerpoint/2010/main" val="111869944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Leading Oceanographic Institutes Use Wave Gliders </a:t>
            </a:r>
            <a:r>
              <a:rPr lang="en-US" dirty="0" smtClean="0"/>
              <a:t>to </a:t>
            </a:r>
            <a:r>
              <a:rPr lang="en-US" dirty="0"/>
              <a:t>Advance Science in New Ways</a:t>
            </a:r>
          </a:p>
        </p:txBody>
      </p:sp>
      <p:sp>
        <p:nvSpPr>
          <p:cNvPr id="5" name="Slide Number Placeholder 4"/>
          <p:cNvSpPr>
            <a:spLocks noGrp="1"/>
          </p:cNvSpPr>
          <p:nvPr>
            <p:ph type="sldNum" sz="quarter" idx="12"/>
          </p:nvPr>
        </p:nvSpPr>
        <p:spPr/>
        <p:txBody>
          <a:bodyPr/>
          <a:lstStyle/>
          <a:p>
            <a:fld id="{3F32476C-83E7-4313-A721-E348D1972772}" type="slidenum">
              <a:rPr lang="en-US" smtClean="0"/>
              <a:t>25</a:t>
            </a:fld>
            <a:endParaRPr lang="en-US"/>
          </a:p>
        </p:txBody>
      </p:sp>
      <p:pic>
        <p:nvPicPr>
          <p:cNvPr id="7" name="Picture 6"/>
          <p:cNvPicPr>
            <a:picLocks noChangeAspect="1"/>
          </p:cNvPicPr>
          <p:nvPr/>
        </p:nvPicPr>
        <p:blipFill>
          <a:blip r:embed="rId3"/>
          <a:stretch>
            <a:fillRect/>
          </a:stretch>
        </p:blipFill>
        <p:spPr>
          <a:xfrm>
            <a:off x="585716" y="3228275"/>
            <a:ext cx="1066800" cy="982785"/>
          </a:xfrm>
          <a:prstGeom prst="rect">
            <a:avLst/>
          </a:prstGeom>
        </p:spPr>
      </p:pic>
      <p:pic>
        <p:nvPicPr>
          <p:cNvPr id="9" name="Picture 8"/>
          <p:cNvPicPr>
            <a:picLocks noChangeAspect="1"/>
          </p:cNvPicPr>
          <p:nvPr/>
        </p:nvPicPr>
        <p:blipFill>
          <a:blip r:embed="rId4"/>
          <a:stretch>
            <a:fillRect/>
          </a:stretch>
        </p:blipFill>
        <p:spPr>
          <a:xfrm>
            <a:off x="6706977" y="3538512"/>
            <a:ext cx="981005" cy="655327"/>
          </a:xfrm>
          <a:prstGeom prst="rect">
            <a:avLst/>
          </a:prstGeom>
        </p:spPr>
      </p:pic>
      <p:pic>
        <p:nvPicPr>
          <p:cNvPr id="10" name="Picture 9"/>
          <p:cNvPicPr>
            <a:picLocks noChangeAspect="1"/>
          </p:cNvPicPr>
          <p:nvPr/>
        </p:nvPicPr>
        <p:blipFill>
          <a:blip r:embed="rId5"/>
          <a:stretch>
            <a:fillRect/>
          </a:stretch>
        </p:blipFill>
        <p:spPr>
          <a:xfrm>
            <a:off x="456129" y="2325609"/>
            <a:ext cx="2506472" cy="521096"/>
          </a:xfrm>
          <a:prstGeom prst="rect">
            <a:avLst/>
          </a:prstGeom>
        </p:spPr>
      </p:pic>
      <p:pic>
        <p:nvPicPr>
          <p:cNvPr id="12" name="Picture 11"/>
          <p:cNvPicPr>
            <a:picLocks noChangeAspect="1"/>
          </p:cNvPicPr>
          <p:nvPr/>
        </p:nvPicPr>
        <p:blipFill>
          <a:blip r:embed="rId6"/>
          <a:stretch>
            <a:fillRect/>
          </a:stretch>
        </p:blipFill>
        <p:spPr>
          <a:xfrm>
            <a:off x="6446173" y="2380012"/>
            <a:ext cx="2348726" cy="1176944"/>
          </a:xfrm>
          <a:prstGeom prst="rect">
            <a:avLst/>
          </a:prstGeom>
        </p:spPr>
      </p:pic>
      <p:pic>
        <p:nvPicPr>
          <p:cNvPr id="14" name="Picture 13"/>
          <p:cNvPicPr>
            <a:picLocks noChangeAspect="1"/>
          </p:cNvPicPr>
          <p:nvPr/>
        </p:nvPicPr>
        <p:blipFill>
          <a:blip r:embed="rId7"/>
          <a:stretch>
            <a:fillRect/>
          </a:stretch>
        </p:blipFill>
        <p:spPr>
          <a:xfrm>
            <a:off x="609600" y="1219919"/>
            <a:ext cx="1388348" cy="925855"/>
          </a:xfrm>
          <a:prstGeom prst="rect">
            <a:avLst/>
          </a:prstGeom>
        </p:spPr>
      </p:pic>
      <p:pic>
        <p:nvPicPr>
          <p:cNvPr id="15" name="Picture 14"/>
          <p:cNvPicPr>
            <a:picLocks noChangeAspect="1"/>
          </p:cNvPicPr>
          <p:nvPr/>
        </p:nvPicPr>
        <p:blipFill rotWithShape="1">
          <a:blip r:embed="rId8"/>
          <a:srcRect b="28620"/>
          <a:stretch/>
        </p:blipFill>
        <p:spPr>
          <a:xfrm>
            <a:off x="3789987" y="3556956"/>
            <a:ext cx="1828800" cy="835448"/>
          </a:xfrm>
          <a:prstGeom prst="rect">
            <a:avLst/>
          </a:prstGeom>
        </p:spPr>
      </p:pic>
      <p:pic>
        <p:nvPicPr>
          <p:cNvPr id="16" name="Picture 15"/>
          <p:cNvPicPr>
            <a:picLocks noChangeAspect="1"/>
          </p:cNvPicPr>
          <p:nvPr/>
        </p:nvPicPr>
        <p:blipFill>
          <a:blip r:embed="rId9"/>
          <a:stretch>
            <a:fillRect/>
          </a:stretch>
        </p:blipFill>
        <p:spPr>
          <a:xfrm>
            <a:off x="3739739" y="2485964"/>
            <a:ext cx="2152976" cy="751038"/>
          </a:xfrm>
          <a:prstGeom prst="rect">
            <a:avLst/>
          </a:prstGeom>
        </p:spPr>
      </p:pic>
      <p:pic>
        <p:nvPicPr>
          <p:cNvPr id="17" name="Picture 16"/>
          <p:cNvPicPr>
            <a:picLocks noChangeAspect="1"/>
          </p:cNvPicPr>
          <p:nvPr/>
        </p:nvPicPr>
        <p:blipFill>
          <a:blip r:embed="rId10"/>
          <a:stretch>
            <a:fillRect/>
          </a:stretch>
        </p:blipFill>
        <p:spPr>
          <a:xfrm>
            <a:off x="6629400" y="1057197"/>
            <a:ext cx="1982273" cy="1178494"/>
          </a:xfrm>
          <a:prstGeom prst="rect">
            <a:avLst/>
          </a:prstGeom>
        </p:spPr>
      </p:pic>
      <p:pic>
        <p:nvPicPr>
          <p:cNvPr id="18" name="Picture 17"/>
          <p:cNvPicPr>
            <a:picLocks noChangeAspect="1"/>
          </p:cNvPicPr>
          <p:nvPr/>
        </p:nvPicPr>
        <p:blipFill>
          <a:blip r:embed="rId11"/>
          <a:stretch>
            <a:fillRect/>
          </a:stretch>
        </p:blipFill>
        <p:spPr>
          <a:xfrm>
            <a:off x="2709806" y="1331201"/>
            <a:ext cx="1601299" cy="915943"/>
          </a:xfrm>
          <a:prstGeom prst="rect">
            <a:avLst/>
          </a:prstGeom>
        </p:spPr>
      </p:pic>
      <p:pic>
        <p:nvPicPr>
          <p:cNvPr id="19" name="Picture 18"/>
          <p:cNvPicPr>
            <a:picLocks noChangeAspect="1"/>
          </p:cNvPicPr>
          <p:nvPr/>
        </p:nvPicPr>
        <p:blipFill>
          <a:blip r:embed="rId12"/>
          <a:stretch>
            <a:fillRect/>
          </a:stretch>
        </p:blipFill>
        <p:spPr>
          <a:xfrm>
            <a:off x="4953000" y="1342990"/>
            <a:ext cx="1093139" cy="823020"/>
          </a:xfrm>
          <a:prstGeom prst="rect">
            <a:avLst/>
          </a:prstGeom>
        </p:spPr>
      </p:pic>
      <p:pic>
        <p:nvPicPr>
          <p:cNvPr id="20" name="Picture 43"/>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bwMode="auto">
          <a:xfrm>
            <a:off x="2191701" y="3310334"/>
            <a:ext cx="818551" cy="818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5835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a:t>
            </a:r>
            <a:r>
              <a:rPr lang="en-US" dirty="0" smtClean="0"/>
              <a:t>Using </a:t>
            </a:r>
            <a:r>
              <a:rPr lang="en-US" dirty="0" smtClean="0"/>
              <a:t>Wave Gliders</a:t>
            </a:r>
            <a:endParaRPr lang="en-US" dirty="0"/>
          </a:p>
        </p:txBody>
      </p:sp>
      <p:sp>
        <p:nvSpPr>
          <p:cNvPr id="5" name="Content Placeholder 4"/>
          <p:cNvSpPr>
            <a:spLocks noGrp="1"/>
          </p:cNvSpPr>
          <p:nvPr>
            <p:ph idx="1"/>
          </p:nvPr>
        </p:nvSpPr>
        <p:spPr/>
        <p:txBody>
          <a:bodyPr/>
          <a:lstStyle/>
          <a:p>
            <a:r>
              <a:rPr lang="en-US" b="1" dirty="0"/>
              <a:t>Connect </a:t>
            </a:r>
            <a:r>
              <a:rPr lang="en-US" b="1" dirty="0" smtClean="0"/>
              <a:t>and coordinate subsea assets </a:t>
            </a:r>
            <a:r>
              <a:rPr lang="en-US" dirty="0" smtClean="0"/>
              <a:t>– Real-time gateway that enables coordinated robot activity</a:t>
            </a:r>
          </a:p>
          <a:p>
            <a:r>
              <a:rPr lang="en-US" b="1" dirty="0"/>
              <a:t>Lower </a:t>
            </a:r>
            <a:r>
              <a:rPr lang="en-US" b="1" dirty="0" smtClean="0"/>
              <a:t>risk and costs </a:t>
            </a:r>
            <a:r>
              <a:rPr lang="en-US" dirty="0"/>
              <a:t>– </a:t>
            </a:r>
            <a:r>
              <a:rPr lang="en-US" dirty="0" smtClean="0"/>
              <a:t>Proven over 1M miles at sea - across </a:t>
            </a:r>
            <a:r>
              <a:rPr lang="en-US" dirty="0"/>
              <a:t>a range of environments </a:t>
            </a:r>
            <a:endParaRPr lang="en-US" b="1" dirty="0" smtClean="0"/>
          </a:p>
          <a:p>
            <a:r>
              <a:rPr lang="en-US" b="1" dirty="0" smtClean="0"/>
              <a:t>Increase temporal &amp; </a:t>
            </a:r>
            <a:r>
              <a:rPr lang="en-US" b="1" dirty="0"/>
              <a:t>s</a:t>
            </a:r>
            <a:r>
              <a:rPr lang="en-US" b="1" dirty="0" smtClean="0"/>
              <a:t>patial observations </a:t>
            </a:r>
            <a:r>
              <a:rPr lang="en-US" dirty="0" smtClean="0"/>
              <a:t>– 24x7 long </a:t>
            </a:r>
            <a:r>
              <a:rPr lang="en-US" dirty="0"/>
              <a:t>duration </a:t>
            </a:r>
            <a:r>
              <a:rPr lang="en-US" dirty="0" smtClean="0"/>
              <a:t>operations</a:t>
            </a:r>
          </a:p>
          <a:p>
            <a:r>
              <a:rPr lang="en-US" b="1" dirty="0"/>
              <a:t>Multi-mission platform</a:t>
            </a:r>
            <a:r>
              <a:rPr lang="en-US" dirty="0"/>
              <a:t> – Developer program, </a:t>
            </a:r>
            <a:r>
              <a:rPr lang="en-US" dirty="0" smtClean="0"/>
              <a:t>global integrators, </a:t>
            </a:r>
            <a:r>
              <a:rPr lang="en-US" dirty="0"/>
              <a:t>and a community of </a:t>
            </a:r>
            <a:r>
              <a:rPr lang="en-US" dirty="0" smtClean="0"/>
              <a:t>customers</a:t>
            </a:r>
            <a:endParaRPr lang="en-US" b="1" dirty="0" smtClean="0"/>
          </a:p>
          <a:p>
            <a:r>
              <a:rPr lang="en-US" b="1" dirty="0" smtClean="0"/>
              <a:t>Improve boat usage </a:t>
            </a:r>
            <a:r>
              <a:rPr lang="en-US" dirty="0" smtClean="0"/>
              <a:t>– Replace boat time with unmanned systems</a:t>
            </a:r>
          </a:p>
        </p:txBody>
      </p:sp>
      <p:sp>
        <p:nvSpPr>
          <p:cNvPr id="4" name="Slide Number Placeholder 3"/>
          <p:cNvSpPr>
            <a:spLocks noGrp="1"/>
          </p:cNvSpPr>
          <p:nvPr>
            <p:ph type="sldNum" sz="quarter" idx="12"/>
          </p:nvPr>
        </p:nvSpPr>
        <p:spPr/>
        <p:txBody>
          <a:bodyPr/>
          <a:lstStyle/>
          <a:p>
            <a:fld id="{3F32476C-83E7-4313-A721-E348D1972772}" type="slidenum">
              <a:rPr lang="en-US" smtClean="0"/>
              <a:t>26</a:t>
            </a:fld>
            <a:endParaRPr lang="en-US"/>
          </a:p>
        </p:txBody>
      </p:sp>
      <p:sp>
        <p:nvSpPr>
          <p:cNvPr id="6" name="Rectangle 5"/>
          <p:cNvSpPr/>
          <p:nvPr/>
        </p:nvSpPr>
        <p:spPr>
          <a:xfrm>
            <a:off x="-304800" y="2190750"/>
            <a:ext cx="686721" cy="1219200"/>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mtClean="0"/>
              <a:t>Use either 25 or 26</a:t>
            </a:r>
            <a:endParaRPr lang="en-US"/>
          </a:p>
        </p:txBody>
      </p:sp>
    </p:spTree>
    <p:extLst>
      <p:ext uri="{BB962C8B-B14F-4D97-AF65-F5344CB8AC3E}">
        <p14:creationId xmlns:p14="http://schemas.microsoft.com/office/powerpoint/2010/main" val="397098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85800" y="216313"/>
            <a:ext cx="3940900" cy="602837"/>
          </a:xfrm>
        </p:spPr>
        <p:txBody>
          <a:bodyPr/>
          <a:lstStyle/>
          <a:p>
            <a:r>
              <a:rPr lang="en-US" dirty="0" smtClean="0"/>
              <a:t>Benefits of Using Wave Gliders</a:t>
            </a:r>
            <a:endParaRPr lang="en-US" dirty="0"/>
          </a:p>
        </p:txBody>
      </p:sp>
      <p:sp>
        <p:nvSpPr>
          <p:cNvPr id="5" name="Slide Number Placeholder 4"/>
          <p:cNvSpPr>
            <a:spLocks noGrp="1"/>
          </p:cNvSpPr>
          <p:nvPr>
            <p:ph type="sldNum" sz="quarter" idx="12"/>
          </p:nvPr>
        </p:nvSpPr>
        <p:spPr/>
        <p:txBody>
          <a:bodyPr/>
          <a:lstStyle/>
          <a:p>
            <a:fld id="{3F32476C-83E7-4313-A721-E348D1972772}" type="slidenum">
              <a:rPr lang="en-US" smtClean="0"/>
              <a:t>27</a:t>
            </a:fld>
            <a:endParaRPr lang="en-US"/>
          </a:p>
        </p:txBody>
      </p:sp>
      <p:grpSp>
        <p:nvGrpSpPr>
          <p:cNvPr id="7" name="Group 6"/>
          <p:cNvGrpSpPr/>
          <p:nvPr/>
        </p:nvGrpSpPr>
        <p:grpSpPr>
          <a:xfrm>
            <a:off x="533400" y="1181018"/>
            <a:ext cx="1815818" cy="1863400"/>
            <a:chOff x="4495800" y="2266950"/>
            <a:chExt cx="1815818" cy="1863400"/>
          </a:xfrm>
        </p:grpSpPr>
        <p:sp>
          <p:nvSpPr>
            <p:cNvPr id="8" name="TextBox 7"/>
            <p:cNvSpPr txBox="1"/>
            <p:nvPr/>
          </p:nvSpPr>
          <p:spPr>
            <a:xfrm>
              <a:off x="4495800" y="3539419"/>
              <a:ext cx="1815818" cy="590931"/>
            </a:xfrm>
            <a:prstGeom prst="rect">
              <a:avLst/>
            </a:prstGeom>
            <a:noFill/>
          </p:spPr>
          <p:txBody>
            <a:bodyPr wrap="none" rtlCol="0">
              <a:spAutoFit/>
            </a:bodyPr>
            <a:lstStyle/>
            <a:p>
              <a:pPr algn="ctr">
                <a:lnSpc>
                  <a:spcPct val="90000"/>
                </a:lnSpc>
              </a:pPr>
              <a:r>
                <a:rPr lang="en-US" sz="1800" dirty="0" smtClean="0">
                  <a:solidFill>
                    <a:schemeClr val="bg1"/>
                  </a:solidFill>
                </a:rPr>
                <a:t>Communications </a:t>
              </a:r>
            </a:p>
            <a:p>
              <a:pPr algn="ctr">
                <a:lnSpc>
                  <a:spcPct val="90000"/>
                </a:lnSpc>
              </a:pPr>
              <a:r>
                <a:rPr lang="en-US" sz="1800" dirty="0" smtClean="0">
                  <a:solidFill>
                    <a:schemeClr val="bg1"/>
                  </a:solidFill>
                </a:rPr>
                <a:t>Gateway</a:t>
              </a:r>
              <a:endParaRPr lang="en-US" sz="1800" dirty="0">
                <a:solidFill>
                  <a:schemeClr val="bg1"/>
                </a:solidFill>
              </a:endParaRPr>
            </a:p>
          </p:txBody>
        </p:sp>
        <p:pic>
          <p:nvPicPr>
            <p:cNvPr id="9" name="Picture 8"/>
            <p:cNvPicPr>
              <a:picLocks noChangeAspect="1"/>
            </p:cNvPicPr>
            <p:nvPr/>
          </p:nvPicPr>
          <p:blipFill>
            <a:blip r:embed="rId2"/>
            <a:stretch>
              <a:fillRect/>
            </a:stretch>
          </p:blipFill>
          <p:spPr>
            <a:xfrm>
              <a:off x="4800600" y="2266950"/>
              <a:ext cx="1143000" cy="1143000"/>
            </a:xfrm>
            <a:prstGeom prst="rect">
              <a:avLst/>
            </a:prstGeom>
          </p:spPr>
        </p:pic>
      </p:grpSp>
      <p:grpSp>
        <p:nvGrpSpPr>
          <p:cNvPr id="11" name="Group 10"/>
          <p:cNvGrpSpPr/>
          <p:nvPr/>
        </p:nvGrpSpPr>
        <p:grpSpPr>
          <a:xfrm>
            <a:off x="2819400" y="1194582"/>
            <a:ext cx="1143000" cy="1863400"/>
            <a:chOff x="990600" y="2266950"/>
            <a:chExt cx="1143000" cy="1863400"/>
          </a:xfrm>
        </p:grpSpPr>
        <p:sp>
          <p:nvSpPr>
            <p:cNvPr id="12" name="TextBox 11"/>
            <p:cNvSpPr txBox="1"/>
            <p:nvPr/>
          </p:nvSpPr>
          <p:spPr>
            <a:xfrm>
              <a:off x="1066800" y="3539419"/>
              <a:ext cx="993926" cy="590931"/>
            </a:xfrm>
            <a:prstGeom prst="rect">
              <a:avLst/>
            </a:prstGeom>
            <a:noFill/>
          </p:spPr>
          <p:txBody>
            <a:bodyPr wrap="none" rtlCol="0">
              <a:spAutoFit/>
            </a:bodyPr>
            <a:lstStyle/>
            <a:p>
              <a:pPr algn="ctr">
                <a:lnSpc>
                  <a:spcPct val="90000"/>
                </a:lnSpc>
              </a:pPr>
              <a:r>
                <a:rPr lang="en-US" sz="1800" dirty="0" smtClean="0">
                  <a:solidFill>
                    <a:schemeClr val="bg1"/>
                  </a:solidFill>
                </a:rPr>
                <a:t>Sensor </a:t>
              </a:r>
            </a:p>
            <a:p>
              <a:pPr algn="ctr">
                <a:lnSpc>
                  <a:spcPct val="90000"/>
                </a:lnSpc>
              </a:pPr>
              <a:r>
                <a:rPr lang="en-US" sz="1800" dirty="0" smtClean="0">
                  <a:solidFill>
                    <a:schemeClr val="bg1"/>
                  </a:solidFill>
                </a:rPr>
                <a:t>Platform</a:t>
              </a:r>
              <a:endParaRPr lang="en-US" sz="1800" dirty="0">
                <a:solidFill>
                  <a:schemeClr val="bg1"/>
                </a:solidFill>
              </a:endParaRPr>
            </a:p>
          </p:txBody>
        </p:sp>
        <p:pic>
          <p:nvPicPr>
            <p:cNvPr id="13" name="Picture 12"/>
            <p:cNvPicPr>
              <a:picLocks noChangeAspect="1"/>
            </p:cNvPicPr>
            <p:nvPr/>
          </p:nvPicPr>
          <p:blipFill>
            <a:blip r:embed="rId3"/>
            <a:stretch>
              <a:fillRect/>
            </a:stretch>
          </p:blipFill>
          <p:spPr>
            <a:xfrm>
              <a:off x="990600" y="2266950"/>
              <a:ext cx="1143000" cy="1143000"/>
            </a:xfrm>
            <a:prstGeom prst="rect">
              <a:avLst/>
            </a:prstGeom>
          </p:spPr>
        </p:pic>
      </p:grpSp>
      <p:sp>
        <p:nvSpPr>
          <p:cNvPr id="14" name="TextBox 13"/>
          <p:cNvSpPr txBox="1"/>
          <p:nvPr/>
        </p:nvSpPr>
        <p:spPr>
          <a:xfrm>
            <a:off x="533400" y="3389072"/>
            <a:ext cx="1828800" cy="424732"/>
          </a:xfrm>
          <a:prstGeom prst="rect">
            <a:avLst/>
          </a:prstGeom>
          <a:noFill/>
        </p:spPr>
        <p:txBody>
          <a:bodyPr wrap="square" rtlCol="0">
            <a:spAutoFit/>
          </a:bodyPr>
          <a:lstStyle/>
          <a:p>
            <a:pPr>
              <a:lnSpc>
                <a:spcPct val="90000"/>
              </a:lnSpc>
            </a:pPr>
            <a:r>
              <a:rPr lang="en-US" sz="1200" dirty="0" smtClean="0">
                <a:solidFill>
                  <a:schemeClr val="bg1"/>
                </a:solidFill>
              </a:rPr>
              <a:t>Enables coordinated robot activity (subsea &amp; surface)</a:t>
            </a:r>
            <a:endParaRPr lang="en-US" sz="1200" dirty="0">
              <a:solidFill>
                <a:schemeClr val="bg1"/>
              </a:solidFill>
            </a:endParaRPr>
          </a:p>
        </p:txBody>
      </p:sp>
      <p:grpSp>
        <p:nvGrpSpPr>
          <p:cNvPr id="15" name="Group 14"/>
          <p:cNvGrpSpPr/>
          <p:nvPr/>
        </p:nvGrpSpPr>
        <p:grpSpPr>
          <a:xfrm>
            <a:off x="4689390" y="1194582"/>
            <a:ext cx="1145505" cy="1863400"/>
            <a:chOff x="2895600" y="2266950"/>
            <a:chExt cx="1145505" cy="1863400"/>
          </a:xfrm>
        </p:grpSpPr>
        <p:sp>
          <p:nvSpPr>
            <p:cNvPr id="16" name="TextBox 15"/>
            <p:cNvSpPr txBox="1"/>
            <p:nvPr/>
          </p:nvSpPr>
          <p:spPr>
            <a:xfrm>
              <a:off x="2895600" y="3539419"/>
              <a:ext cx="1145505" cy="590931"/>
            </a:xfrm>
            <a:prstGeom prst="rect">
              <a:avLst/>
            </a:prstGeom>
            <a:noFill/>
          </p:spPr>
          <p:txBody>
            <a:bodyPr wrap="none" rtlCol="0">
              <a:spAutoFit/>
            </a:bodyPr>
            <a:lstStyle/>
            <a:p>
              <a:pPr algn="ctr">
                <a:lnSpc>
                  <a:spcPct val="90000"/>
                </a:lnSpc>
              </a:pPr>
              <a:r>
                <a:rPr lang="en-US" sz="1800" dirty="0" smtClean="0">
                  <a:solidFill>
                    <a:schemeClr val="bg1"/>
                  </a:solidFill>
                </a:rPr>
                <a:t>Perpetual </a:t>
              </a:r>
            </a:p>
            <a:p>
              <a:pPr algn="ctr">
                <a:lnSpc>
                  <a:spcPct val="90000"/>
                </a:lnSpc>
              </a:pPr>
              <a:r>
                <a:rPr lang="en-US" sz="1800" dirty="0" smtClean="0">
                  <a:solidFill>
                    <a:schemeClr val="bg1"/>
                  </a:solidFill>
                </a:rPr>
                <a:t>Power</a:t>
              </a:r>
              <a:endParaRPr lang="en-US" sz="1800" dirty="0">
                <a:solidFill>
                  <a:schemeClr val="bg1"/>
                </a:solidFill>
              </a:endParaRPr>
            </a:p>
          </p:txBody>
        </p:sp>
        <p:pic>
          <p:nvPicPr>
            <p:cNvPr id="17" name="Picture 16"/>
            <p:cNvPicPr>
              <a:picLocks noChangeAspect="1"/>
            </p:cNvPicPr>
            <p:nvPr/>
          </p:nvPicPr>
          <p:blipFill>
            <a:blip r:embed="rId4"/>
            <a:stretch>
              <a:fillRect/>
            </a:stretch>
          </p:blipFill>
          <p:spPr>
            <a:xfrm>
              <a:off x="2895600" y="2266950"/>
              <a:ext cx="1143000" cy="1143000"/>
            </a:xfrm>
            <a:prstGeom prst="rect">
              <a:avLst/>
            </a:prstGeom>
          </p:spPr>
        </p:pic>
      </p:grpSp>
      <p:sp>
        <p:nvSpPr>
          <p:cNvPr id="18" name="TextBox 17"/>
          <p:cNvSpPr txBox="1"/>
          <p:nvPr/>
        </p:nvSpPr>
        <p:spPr>
          <a:xfrm>
            <a:off x="2563714" y="3392577"/>
            <a:ext cx="1828800" cy="424732"/>
          </a:xfrm>
          <a:prstGeom prst="rect">
            <a:avLst/>
          </a:prstGeom>
          <a:noFill/>
        </p:spPr>
        <p:txBody>
          <a:bodyPr wrap="square" rtlCol="0">
            <a:spAutoFit/>
          </a:bodyPr>
          <a:lstStyle/>
          <a:p>
            <a:pPr>
              <a:lnSpc>
                <a:spcPct val="90000"/>
              </a:lnSpc>
            </a:pPr>
            <a:r>
              <a:rPr lang="en-US" sz="1200" dirty="0" smtClean="0">
                <a:solidFill>
                  <a:schemeClr val="bg1"/>
                </a:solidFill>
              </a:rPr>
              <a:t>Use existing sensors or customize new payloads</a:t>
            </a:r>
            <a:endParaRPr lang="en-US" sz="1200" dirty="0">
              <a:solidFill>
                <a:schemeClr val="bg1"/>
              </a:solidFill>
            </a:endParaRPr>
          </a:p>
        </p:txBody>
      </p:sp>
      <p:sp>
        <p:nvSpPr>
          <p:cNvPr id="19" name="TextBox 18"/>
          <p:cNvSpPr txBox="1"/>
          <p:nvPr/>
        </p:nvSpPr>
        <p:spPr>
          <a:xfrm>
            <a:off x="4495800" y="3389072"/>
            <a:ext cx="1703403" cy="590931"/>
          </a:xfrm>
          <a:prstGeom prst="rect">
            <a:avLst/>
          </a:prstGeom>
          <a:noFill/>
        </p:spPr>
        <p:txBody>
          <a:bodyPr wrap="square" rtlCol="0">
            <a:spAutoFit/>
          </a:bodyPr>
          <a:lstStyle/>
          <a:p>
            <a:pPr>
              <a:lnSpc>
                <a:spcPct val="90000"/>
              </a:lnSpc>
            </a:pPr>
            <a:r>
              <a:rPr lang="en-US" sz="1200" dirty="0" smtClean="0">
                <a:solidFill>
                  <a:schemeClr val="bg1"/>
                </a:solidFill>
              </a:rPr>
              <a:t>Long duration missions without the need for a boat</a:t>
            </a:r>
            <a:endParaRPr lang="en-US" sz="1200" dirty="0">
              <a:solidFill>
                <a:schemeClr val="bg1"/>
              </a:solidFill>
            </a:endParaRPr>
          </a:p>
        </p:txBody>
      </p:sp>
      <p:grpSp>
        <p:nvGrpSpPr>
          <p:cNvPr id="20" name="Group 19"/>
          <p:cNvGrpSpPr/>
          <p:nvPr/>
        </p:nvGrpSpPr>
        <p:grpSpPr>
          <a:xfrm>
            <a:off x="6629400" y="1241750"/>
            <a:ext cx="1268488" cy="1863400"/>
            <a:chOff x="6662280" y="2266950"/>
            <a:chExt cx="1268488" cy="1863400"/>
          </a:xfrm>
        </p:grpSpPr>
        <p:sp>
          <p:nvSpPr>
            <p:cNvPr id="21" name="TextBox 20"/>
            <p:cNvSpPr txBox="1"/>
            <p:nvPr/>
          </p:nvSpPr>
          <p:spPr>
            <a:xfrm>
              <a:off x="6662280" y="3539419"/>
              <a:ext cx="1268488" cy="590931"/>
            </a:xfrm>
            <a:prstGeom prst="rect">
              <a:avLst/>
            </a:prstGeom>
            <a:noFill/>
          </p:spPr>
          <p:txBody>
            <a:bodyPr wrap="none" rtlCol="0">
              <a:spAutoFit/>
            </a:bodyPr>
            <a:lstStyle/>
            <a:p>
              <a:pPr algn="ctr">
                <a:lnSpc>
                  <a:spcPct val="90000"/>
                </a:lnSpc>
              </a:pPr>
              <a:r>
                <a:rPr lang="en-US" sz="1800" dirty="0" smtClean="0">
                  <a:solidFill>
                    <a:schemeClr val="bg1"/>
                  </a:solidFill>
                </a:rPr>
                <a:t>Built-in</a:t>
              </a:r>
              <a:br>
                <a:rPr lang="en-US" sz="1800" dirty="0" smtClean="0">
                  <a:solidFill>
                    <a:schemeClr val="bg1"/>
                  </a:solidFill>
                </a:rPr>
              </a:br>
              <a:r>
                <a:rPr lang="en-US" sz="1800" dirty="0" smtClean="0">
                  <a:solidFill>
                    <a:schemeClr val="bg1"/>
                  </a:solidFill>
                </a:rPr>
                <a:t>Intelligence</a:t>
              </a:r>
              <a:endParaRPr lang="en-US" sz="1800" dirty="0">
                <a:solidFill>
                  <a:schemeClr val="bg1"/>
                </a:solidFill>
              </a:endParaRPr>
            </a:p>
          </p:txBody>
        </p:sp>
        <p:pic>
          <p:nvPicPr>
            <p:cNvPr id="22" name="Picture 21"/>
            <p:cNvPicPr>
              <a:picLocks noChangeAspect="1"/>
            </p:cNvPicPr>
            <p:nvPr/>
          </p:nvPicPr>
          <p:blipFill>
            <a:blip r:embed="rId5"/>
            <a:stretch>
              <a:fillRect/>
            </a:stretch>
          </p:blipFill>
          <p:spPr>
            <a:xfrm>
              <a:off x="6705600" y="2266950"/>
              <a:ext cx="1143000" cy="1143000"/>
            </a:xfrm>
            <a:prstGeom prst="rect">
              <a:avLst/>
            </a:prstGeom>
          </p:spPr>
        </p:pic>
      </p:grpSp>
      <p:sp>
        <p:nvSpPr>
          <p:cNvPr id="23" name="TextBox 22"/>
          <p:cNvSpPr txBox="1"/>
          <p:nvPr/>
        </p:nvSpPr>
        <p:spPr>
          <a:xfrm>
            <a:off x="6498946" y="3389072"/>
            <a:ext cx="1703403" cy="757130"/>
          </a:xfrm>
          <a:prstGeom prst="rect">
            <a:avLst/>
          </a:prstGeom>
          <a:noFill/>
        </p:spPr>
        <p:txBody>
          <a:bodyPr wrap="square" rtlCol="0">
            <a:spAutoFit/>
          </a:bodyPr>
          <a:lstStyle/>
          <a:p>
            <a:pPr>
              <a:lnSpc>
                <a:spcPct val="90000"/>
              </a:lnSpc>
            </a:pPr>
            <a:r>
              <a:rPr lang="en-US" sz="1200" dirty="0" smtClean="0">
                <a:solidFill>
                  <a:schemeClr val="bg1"/>
                </a:solidFill>
              </a:rPr>
              <a:t>Precise navigation, autonomous operations, on-board compute</a:t>
            </a:r>
            <a:endParaRPr lang="en-US" sz="1200" dirty="0">
              <a:solidFill>
                <a:schemeClr val="bg1"/>
              </a:solidFill>
            </a:endParaRPr>
          </a:p>
        </p:txBody>
      </p:sp>
      <p:sp>
        <p:nvSpPr>
          <p:cNvPr id="24" name="Rectangle 23"/>
          <p:cNvSpPr/>
          <p:nvPr/>
        </p:nvSpPr>
        <p:spPr>
          <a:xfrm>
            <a:off x="-121712" y="2169872"/>
            <a:ext cx="686721" cy="1219200"/>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mtClean="0"/>
              <a:t>Use either 25 or 26</a:t>
            </a:r>
            <a:endParaRPr lang="en-US"/>
          </a:p>
        </p:txBody>
      </p:sp>
    </p:spTree>
    <p:extLst>
      <p:ext uri="{BB962C8B-B14F-4D97-AF65-F5344CB8AC3E}">
        <p14:creationId xmlns:p14="http://schemas.microsoft.com/office/powerpoint/2010/main" val="1920982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t="1811"/>
          <a:stretch/>
        </p:blipFill>
        <p:spPr>
          <a:xfrm>
            <a:off x="-22817" y="0"/>
            <a:ext cx="9166817" cy="5166268"/>
          </a:xfrm>
          <a:prstGeom prst="rect">
            <a:avLst/>
          </a:prstGeom>
        </p:spPr>
      </p:pic>
      <p:grpSp>
        <p:nvGrpSpPr>
          <p:cNvPr id="6" name="Group 5"/>
          <p:cNvGrpSpPr/>
          <p:nvPr/>
        </p:nvGrpSpPr>
        <p:grpSpPr>
          <a:xfrm>
            <a:off x="3200400" y="895350"/>
            <a:ext cx="5813464" cy="3699959"/>
            <a:chOff x="3429000" y="700591"/>
            <a:chExt cx="5813464" cy="3699959"/>
          </a:xfrm>
        </p:grpSpPr>
        <p:sp>
          <p:nvSpPr>
            <p:cNvPr id="7" name="TextBox 8"/>
            <p:cNvSpPr txBox="1"/>
            <p:nvPr/>
          </p:nvSpPr>
          <p:spPr>
            <a:xfrm>
              <a:off x="4645348" y="2574606"/>
              <a:ext cx="1651662" cy="430887"/>
            </a:xfrm>
            <a:prstGeom prst="rect">
              <a:avLst/>
            </a:prstGeom>
            <a:noFill/>
          </p:spPr>
          <p:txBody>
            <a:bodyPr wrap="square" lIns="0" tIns="0" rIns="0" bIns="0" rtlCol="0" anchor="b"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800" dirty="0">
                  <a:solidFill>
                    <a:srgbClr val="FFFFFF"/>
                  </a:solidFill>
                  <a:cs typeface="Arial"/>
                </a:rPr>
                <a:t>9,380</a:t>
              </a:r>
            </a:p>
          </p:txBody>
        </p:sp>
        <p:sp>
          <p:nvSpPr>
            <p:cNvPr id="8" name="TextBox 9"/>
            <p:cNvSpPr txBox="1"/>
            <p:nvPr/>
          </p:nvSpPr>
          <p:spPr>
            <a:xfrm>
              <a:off x="4645348" y="1649822"/>
              <a:ext cx="1651662" cy="430887"/>
            </a:xfrm>
            <a:prstGeom prst="rect">
              <a:avLst/>
            </a:prstGeom>
            <a:noFill/>
          </p:spPr>
          <p:txBody>
            <a:bodyPr wrap="square" lIns="0" tIns="0" rIns="0" bIns="0" rtlCol="0" anchor="b"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800" dirty="0">
                  <a:solidFill>
                    <a:srgbClr val="FFFFFF"/>
                  </a:solidFill>
                  <a:cs typeface="Arial"/>
                </a:rPr>
                <a:t>50+</a:t>
              </a:r>
            </a:p>
          </p:txBody>
        </p:sp>
        <p:sp>
          <p:nvSpPr>
            <p:cNvPr id="9" name="TextBox 10"/>
            <p:cNvSpPr txBox="1"/>
            <p:nvPr/>
          </p:nvSpPr>
          <p:spPr>
            <a:xfrm>
              <a:off x="4645348" y="3056653"/>
              <a:ext cx="1651662" cy="430887"/>
            </a:xfrm>
            <a:prstGeom prst="rect">
              <a:avLst/>
            </a:prstGeom>
            <a:noFill/>
          </p:spPr>
          <p:txBody>
            <a:bodyPr wrap="square" lIns="0" tIns="0" rIns="0" bIns="0" rtlCol="0" anchor="b"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800" dirty="0" smtClean="0">
                  <a:solidFill>
                    <a:srgbClr val="FFFFFF"/>
                  </a:solidFill>
                  <a:cs typeface="Arial"/>
                </a:rPr>
                <a:t>27,000</a:t>
              </a:r>
              <a:r>
                <a:rPr lang="en-US" sz="2800" dirty="0">
                  <a:solidFill>
                    <a:srgbClr val="FFFFFF"/>
                  </a:solidFill>
                  <a:cs typeface="Arial"/>
                </a:rPr>
                <a:t>+</a:t>
              </a:r>
            </a:p>
          </p:txBody>
        </p:sp>
        <p:sp>
          <p:nvSpPr>
            <p:cNvPr id="10" name="TextBox 11"/>
            <p:cNvSpPr txBox="1"/>
            <p:nvPr/>
          </p:nvSpPr>
          <p:spPr>
            <a:xfrm>
              <a:off x="4645348" y="2100213"/>
              <a:ext cx="1651662" cy="430887"/>
            </a:xfrm>
            <a:prstGeom prst="rect">
              <a:avLst/>
            </a:prstGeom>
            <a:noFill/>
          </p:spPr>
          <p:txBody>
            <a:bodyPr wrap="square" lIns="0" tIns="0" rIns="0" bIns="0" rtlCol="0" anchor="b"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800" dirty="0">
                  <a:solidFill>
                    <a:srgbClr val="FFFFFF"/>
                  </a:solidFill>
                  <a:cs typeface="Arial"/>
                </a:rPr>
                <a:t>350+</a:t>
              </a:r>
            </a:p>
          </p:txBody>
        </p:sp>
        <p:sp>
          <p:nvSpPr>
            <p:cNvPr id="11" name="TextBox 12"/>
            <p:cNvSpPr txBox="1"/>
            <p:nvPr/>
          </p:nvSpPr>
          <p:spPr>
            <a:xfrm>
              <a:off x="6456049" y="1608182"/>
              <a:ext cx="2786415" cy="430887"/>
            </a:xfrm>
            <a:prstGeom prst="rect">
              <a:avLst/>
            </a:prstGeom>
            <a:noFill/>
          </p:spPr>
          <p:txBody>
            <a:bodyPr wrap="square" lIns="0" tIns="0" rIns="0" bIns="0" rtlCol="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rgbClr val="FFFFFF"/>
                  </a:solidFill>
                  <a:cs typeface="Arial"/>
                </a:rPr>
                <a:t>Sensors integrated</a:t>
              </a:r>
            </a:p>
          </p:txBody>
        </p:sp>
        <p:sp>
          <p:nvSpPr>
            <p:cNvPr id="12" name="TextBox 13"/>
            <p:cNvSpPr txBox="1"/>
            <p:nvPr/>
          </p:nvSpPr>
          <p:spPr>
            <a:xfrm>
              <a:off x="6456049" y="3015013"/>
              <a:ext cx="2786415" cy="430887"/>
            </a:xfrm>
            <a:prstGeom prst="rect">
              <a:avLst/>
            </a:prstGeom>
            <a:noFill/>
          </p:spPr>
          <p:txBody>
            <a:bodyPr wrap="square" lIns="0" tIns="0" rIns="0" bIns="0" rtlCol="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rgbClr val="FFFFFF"/>
                  </a:solidFill>
                  <a:cs typeface="Arial"/>
                </a:rPr>
                <a:t>Total days at sea</a:t>
              </a:r>
            </a:p>
          </p:txBody>
        </p:sp>
        <p:sp>
          <p:nvSpPr>
            <p:cNvPr id="13" name="TextBox 14"/>
            <p:cNvSpPr txBox="1"/>
            <p:nvPr/>
          </p:nvSpPr>
          <p:spPr>
            <a:xfrm>
              <a:off x="6456049" y="2058573"/>
              <a:ext cx="2786415" cy="430887"/>
            </a:xfrm>
            <a:prstGeom prst="rect">
              <a:avLst/>
            </a:prstGeom>
            <a:noFill/>
          </p:spPr>
          <p:txBody>
            <a:bodyPr wrap="square" lIns="0" tIns="0" rIns="0" bIns="0" rtlCol="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rgbClr val="FFFFFF"/>
                  </a:solidFill>
                  <a:cs typeface="Arial"/>
                </a:rPr>
                <a:t>Vehicles manufactured</a:t>
              </a:r>
            </a:p>
          </p:txBody>
        </p:sp>
        <p:sp>
          <p:nvSpPr>
            <p:cNvPr id="14" name="TextBox 15"/>
            <p:cNvSpPr txBox="1"/>
            <p:nvPr/>
          </p:nvSpPr>
          <p:spPr>
            <a:xfrm>
              <a:off x="4645348" y="1199431"/>
              <a:ext cx="1651662" cy="430887"/>
            </a:xfrm>
            <a:prstGeom prst="rect">
              <a:avLst/>
            </a:prstGeom>
            <a:noFill/>
          </p:spPr>
          <p:txBody>
            <a:bodyPr wrap="square" lIns="0" tIns="0" rIns="0" bIns="0" rtlCol="0" anchor="b"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800" dirty="0">
                  <a:solidFill>
                    <a:srgbClr val="FFFFFF"/>
                  </a:solidFill>
                  <a:cs typeface="Arial"/>
                </a:rPr>
                <a:t>17</a:t>
              </a:r>
            </a:p>
          </p:txBody>
        </p:sp>
        <p:sp>
          <p:nvSpPr>
            <p:cNvPr id="15" name="TextBox 16"/>
            <p:cNvSpPr txBox="1"/>
            <p:nvPr/>
          </p:nvSpPr>
          <p:spPr>
            <a:xfrm>
              <a:off x="6456049" y="1157791"/>
              <a:ext cx="2786415" cy="430887"/>
            </a:xfrm>
            <a:prstGeom prst="rect">
              <a:avLst/>
            </a:prstGeom>
            <a:noFill/>
          </p:spPr>
          <p:txBody>
            <a:bodyPr wrap="square" lIns="0" tIns="0" rIns="0" bIns="0" rtlCol="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rgbClr val="FFFFFF"/>
                  </a:solidFill>
                  <a:cs typeface="Arial"/>
                </a:rPr>
                <a:t>Hurricanes navigated</a:t>
              </a:r>
            </a:p>
          </p:txBody>
        </p:sp>
        <p:sp>
          <p:nvSpPr>
            <p:cNvPr id="16" name="TextBox 19"/>
            <p:cNvSpPr txBox="1"/>
            <p:nvPr/>
          </p:nvSpPr>
          <p:spPr>
            <a:xfrm>
              <a:off x="6456049" y="2532965"/>
              <a:ext cx="2786415" cy="430887"/>
            </a:xfrm>
            <a:prstGeom prst="rect">
              <a:avLst/>
            </a:prstGeom>
            <a:noFill/>
          </p:spPr>
          <p:txBody>
            <a:bodyPr wrap="square" lIns="0" tIns="0" rIns="0" bIns="0" rtlCol="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rgbClr val="FFFFFF"/>
                  </a:solidFill>
                  <a:cs typeface="Arial"/>
                </a:rPr>
                <a:t>Longest single mission (NM)</a:t>
              </a:r>
            </a:p>
          </p:txBody>
        </p:sp>
        <p:sp>
          <p:nvSpPr>
            <p:cNvPr id="17" name="TextBox 20"/>
            <p:cNvSpPr txBox="1"/>
            <p:nvPr/>
          </p:nvSpPr>
          <p:spPr>
            <a:xfrm>
              <a:off x="3782275" y="3522100"/>
              <a:ext cx="2514735" cy="430887"/>
            </a:xfrm>
            <a:prstGeom prst="rect">
              <a:avLst/>
            </a:prstGeom>
            <a:noFill/>
          </p:spPr>
          <p:txBody>
            <a:bodyPr wrap="square" lIns="0" tIns="0" rIns="0" bIns="0" rtlCol="0" anchor="b"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800" dirty="0" smtClean="0">
                  <a:solidFill>
                    <a:srgbClr val="FFFFFF"/>
                  </a:solidFill>
                  <a:cs typeface="Arial"/>
                </a:rPr>
                <a:t>1,222,634+</a:t>
              </a:r>
              <a:endParaRPr lang="en-US" sz="2800" dirty="0">
                <a:solidFill>
                  <a:srgbClr val="FFFFFF"/>
                </a:solidFill>
                <a:cs typeface="Arial"/>
              </a:endParaRPr>
            </a:p>
          </p:txBody>
        </p:sp>
        <p:sp>
          <p:nvSpPr>
            <p:cNvPr id="18" name="TextBox 21"/>
            <p:cNvSpPr txBox="1"/>
            <p:nvPr/>
          </p:nvSpPr>
          <p:spPr>
            <a:xfrm>
              <a:off x="6456049" y="3445900"/>
              <a:ext cx="2786415" cy="430887"/>
            </a:xfrm>
            <a:prstGeom prst="rect">
              <a:avLst/>
            </a:prstGeom>
            <a:noFill/>
          </p:spPr>
          <p:txBody>
            <a:bodyPr wrap="square" lIns="0" tIns="0" rIns="0" bIns="0" rtlCol="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rgbClr val="FFFFFF"/>
                  </a:solidFill>
                  <a:cs typeface="Arial"/>
                </a:rPr>
                <a:t>Nautical Miles traveled (to-date)</a:t>
              </a:r>
            </a:p>
          </p:txBody>
        </p:sp>
        <p:sp>
          <p:nvSpPr>
            <p:cNvPr id="19" name="TextBox 24"/>
            <p:cNvSpPr txBox="1"/>
            <p:nvPr/>
          </p:nvSpPr>
          <p:spPr>
            <a:xfrm>
              <a:off x="3429000" y="3969663"/>
              <a:ext cx="2868010" cy="430887"/>
            </a:xfrm>
            <a:prstGeom prst="rect">
              <a:avLst/>
            </a:prstGeom>
            <a:noFill/>
          </p:spPr>
          <p:txBody>
            <a:bodyPr wrap="square" lIns="0" tIns="0" rIns="0" bIns="0" rtlCol="0" anchor="b"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800" dirty="0" smtClean="0">
                  <a:solidFill>
                    <a:srgbClr val="FFFFFF"/>
                  </a:solidFill>
                  <a:cs typeface="Arial"/>
                </a:rPr>
                <a:t>125,500,754</a:t>
              </a:r>
              <a:endParaRPr lang="en-US" sz="2800" dirty="0">
                <a:solidFill>
                  <a:srgbClr val="FFFFFF"/>
                </a:solidFill>
                <a:cs typeface="Arial"/>
              </a:endParaRPr>
            </a:p>
          </p:txBody>
        </p:sp>
        <p:sp>
          <p:nvSpPr>
            <p:cNvPr id="20" name="TextBox 25"/>
            <p:cNvSpPr txBox="1"/>
            <p:nvPr/>
          </p:nvSpPr>
          <p:spPr>
            <a:xfrm>
              <a:off x="6456049" y="3893463"/>
              <a:ext cx="2786415" cy="430887"/>
            </a:xfrm>
            <a:prstGeom prst="rect">
              <a:avLst/>
            </a:prstGeom>
            <a:noFill/>
          </p:spPr>
          <p:txBody>
            <a:bodyPr wrap="square" lIns="0" tIns="0" rIns="0" bIns="0" rtlCol="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rgbClr val="FFFFFF"/>
                  </a:solidFill>
                  <a:cs typeface="Arial"/>
                </a:rPr>
                <a:t>Ocean measurements (to-date)</a:t>
              </a:r>
            </a:p>
          </p:txBody>
        </p:sp>
        <p:sp>
          <p:nvSpPr>
            <p:cNvPr id="21" name="TextBox 15"/>
            <p:cNvSpPr txBox="1"/>
            <p:nvPr/>
          </p:nvSpPr>
          <p:spPr>
            <a:xfrm>
              <a:off x="4645348" y="742231"/>
              <a:ext cx="1651662" cy="430887"/>
            </a:xfrm>
            <a:prstGeom prst="rect">
              <a:avLst/>
            </a:prstGeom>
            <a:noFill/>
          </p:spPr>
          <p:txBody>
            <a:bodyPr wrap="square" lIns="0" tIns="0" rIns="0" bIns="0" rtlCol="0" anchor="b"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800" dirty="0">
                  <a:solidFill>
                    <a:srgbClr val="FFFFFF"/>
                  </a:solidFill>
                  <a:cs typeface="Arial"/>
                </a:rPr>
                <a:t>9</a:t>
              </a:r>
            </a:p>
          </p:txBody>
        </p:sp>
        <p:sp>
          <p:nvSpPr>
            <p:cNvPr id="22" name="TextBox 16"/>
            <p:cNvSpPr txBox="1"/>
            <p:nvPr/>
          </p:nvSpPr>
          <p:spPr>
            <a:xfrm>
              <a:off x="6456049" y="700591"/>
              <a:ext cx="2786415" cy="430887"/>
            </a:xfrm>
            <a:prstGeom prst="rect">
              <a:avLst/>
            </a:prstGeom>
            <a:noFill/>
          </p:spPr>
          <p:txBody>
            <a:bodyPr wrap="square" lIns="0" tIns="0" rIns="0" bIns="0" rtlCol="0"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600" dirty="0">
                  <a:solidFill>
                    <a:srgbClr val="FFFFFF"/>
                  </a:solidFill>
                  <a:cs typeface="Arial"/>
                </a:rPr>
                <a:t>Technology Readiness Level</a:t>
              </a:r>
            </a:p>
          </p:txBody>
        </p:sp>
      </p:grpSp>
      <p:sp>
        <p:nvSpPr>
          <p:cNvPr id="2" name="TextBox 1"/>
          <p:cNvSpPr txBox="1"/>
          <p:nvPr/>
        </p:nvSpPr>
        <p:spPr>
          <a:xfrm>
            <a:off x="456129" y="514349"/>
            <a:ext cx="3962400" cy="424732"/>
          </a:xfrm>
          <a:prstGeom prst="rect">
            <a:avLst/>
          </a:prstGeom>
          <a:noFill/>
        </p:spPr>
        <p:txBody>
          <a:bodyPr wrap="square" rtlCol="0">
            <a:spAutoFit/>
          </a:bodyPr>
          <a:lstStyle/>
          <a:p>
            <a:pPr>
              <a:lnSpc>
                <a:spcPct val="90000"/>
              </a:lnSpc>
            </a:pPr>
            <a:r>
              <a:rPr lang="en-US" sz="2400" dirty="0">
                <a:solidFill>
                  <a:schemeClr val="bg1"/>
                </a:solidFill>
              </a:rPr>
              <a:t>Wave Glider Accomplishments</a:t>
            </a:r>
          </a:p>
        </p:txBody>
      </p:sp>
      <p:pic>
        <p:nvPicPr>
          <p:cNvPr id="23" name="Picture 22" descr="LRI-logo-horizontal_White_no-tag_Reg.pdf"/>
          <p:cNvPicPr>
            <a:picLocks noChangeAspect="1"/>
          </p:cNvPicPr>
          <p:nvPr/>
        </p:nvPicPr>
        <p:blipFill rotWithShape="1">
          <a:blip r:embed="rId4" cstate="print">
            <a:extLst>
              <a:ext uri="{28A0092B-C50C-407E-A947-70E740481C1C}">
                <a14:useLocalDpi xmlns:a14="http://schemas.microsoft.com/office/drawing/2010/main"/>
              </a:ext>
            </a:extLst>
          </a:blip>
          <a:srcRect l="30348" t="46529" r="29024" b="47370"/>
          <a:stretch/>
        </p:blipFill>
        <p:spPr>
          <a:xfrm>
            <a:off x="6594700" y="4794141"/>
            <a:ext cx="2181225" cy="253070"/>
          </a:xfrm>
          <a:prstGeom prst="rect">
            <a:avLst/>
          </a:prstGeom>
        </p:spPr>
      </p:pic>
      <p:sp>
        <p:nvSpPr>
          <p:cNvPr id="3" name="Slide Number Placeholder 2"/>
          <p:cNvSpPr>
            <a:spLocks noGrp="1"/>
          </p:cNvSpPr>
          <p:nvPr>
            <p:ph type="sldNum" sz="quarter" idx="12"/>
          </p:nvPr>
        </p:nvSpPr>
        <p:spPr/>
        <p:txBody>
          <a:bodyPr/>
          <a:lstStyle/>
          <a:p>
            <a:fld id="{3F32476C-83E7-4313-A721-E348D1972772}" type="slidenum">
              <a:rPr lang="en-US" smtClean="0"/>
              <a:t>28</a:t>
            </a:fld>
            <a:endParaRPr lang="en-US" dirty="0"/>
          </a:p>
        </p:txBody>
      </p:sp>
    </p:spTree>
    <p:extLst>
      <p:ext uri="{BB962C8B-B14F-4D97-AF65-F5344CB8AC3E}">
        <p14:creationId xmlns:p14="http://schemas.microsoft.com/office/powerpoint/2010/main" val="99259552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Questions &amp; Answers</a:t>
            </a:r>
            <a:endParaRPr lang="en-US" dirty="0"/>
          </a:p>
        </p:txBody>
      </p:sp>
      <p:sp>
        <p:nvSpPr>
          <p:cNvPr id="5" name="Text Placeholder 4"/>
          <p:cNvSpPr>
            <a:spLocks noGrp="1"/>
          </p:cNvSpPr>
          <p:nvPr>
            <p:ph type="body" idx="1"/>
          </p:nvPr>
        </p:nvSpPr>
        <p:spPr>
          <a:xfrm>
            <a:off x="631100" y="2114550"/>
            <a:ext cx="7031281" cy="1905000"/>
          </a:xfrm>
        </p:spPr>
        <p:txBody>
          <a:bodyPr>
            <a:normAutofit/>
          </a:bodyPr>
          <a:lstStyle/>
          <a:p>
            <a:endParaRPr lang="en-US" dirty="0" smtClean="0"/>
          </a:p>
          <a:p>
            <a:r>
              <a:rPr lang="en-US" dirty="0" smtClean="0"/>
              <a:t>For further questions contact us at:</a:t>
            </a:r>
          </a:p>
          <a:p>
            <a:r>
              <a:rPr lang="en-US" dirty="0" smtClean="0"/>
              <a:t> </a:t>
            </a:r>
          </a:p>
          <a:p>
            <a:r>
              <a:rPr lang="en-US" dirty="0" smtClean="0">
                <a:hlinkClick r:id="rId2"/>
              </a:rPr>
              <a:t>info@liquid-robotics.com</a:t>
            </a:r>
            <a:r>
              <a:rPr lang="en-US" dirty="0" smtClean="0"/>
              <a:t> </a:t>
            </a:r>
          </a:p>
          <a:p>
            <a:r>
              <a:rPr lang="en-US" dirty="0" smtClean="0"/>
              <a:t>@</a:t>
            </a:r>
            <a:r>
              <a:rPr lang="en-US" dirty="0" err="1" smtClean="0"/>
              <a:t>LiquidRobotics</a:t>
            </a:r>
            <a:endParaRPr lang="en-US" dirty="0"/>
          </a:p>
        </p:txBody>
      </p:sp>
      <p:sp>
        <p:nvSpPr>
          <p:cNvPr id="3" name="Slide Number Placeholder 2"/>
          <p:cNvSpPr>
            <a:spLocks noGrp="1"/>
          </p:cNvSpPr>
          <p:nvPr>
            <p:ph type="sldNum" sz="quarter" idx="12"/>
          </p:nvPr>
        </p:nvSpPr>
        <p:spPr/>
        <p:txBody>
          <a:bodyPr/>
          <a:lstStyle/>
          <a:p>
            <a:fld id="{3F32476C-83E7-4313-A721-E348D1972772}" type="slidenum">
              <a:rPr lang="en-US" smtClean="0"/>
              <a:t>29</a:t>
            </a:fld>
            <a:endParaRPr lang="en-US"/>
          </a:p>
        </p:txBody>
      </p:sp>
    </p:spTree>
    <p:extLst>
      <p:ext uri="{BB962C8B-B14F-4D97-AF65-F5344CB8AC3E}">
        <p14:creationId xmlns:p14="http://schemas.microsoft.com/office/powerpoint/2010/main" val="161228045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r>
              <a:rPr lang="en-US" dirty="0" smtClean="0"/>
              <a:t>Wave Glider Background</a:t>
            </a:r>
          </a:p>
          <a:p>
            <a:r>
              <a:rPr lang="en-US" dirty="0" smtClean="0"/>
              <a:t>Monterey Bay Research Institute (MBARI)</a:t>
            </a:r>
          </a:p>
          <a:p>
            <a:r>
              <a:rPr lang="en-US" dirty="0" smtClean="0"/>
              <a:t>Applications for Wave Gliders at MBARI </a:t>
            </a:r>
          </a:p>
          <a:p>
            <a:r>
              <a:rPr lang="en-US" dirty="0" smtClean="0"/>
              <a:t>Robots Talking To Robots</a:t>
            </a:r>
          </a:p>
          <a:p>
            <a:pPr lvl="1"/>
            <a:r>
              <a:rPr lang="en-US" dirty="0" smtClean="0"/>
              <a:t>How It works</a:t>
            </a:r>
          </a:p>
          <a:p>
            <a:pPr lvl="1"/>
            <a:r>
              <a:rPr lang="en-US" dirty="0" smtClean="0"/>
              <a:t>Application Details</a:t>
            </a:r>
          </a:p>
          <a:p>
            <a:r>
              <a:rPr lang="en-US" dirty="0" smtClean="0"/>
              <a:t>What’s Next</a:t>
            </a:r>
          </a:p>
          <a:p>
            <a:r>
              <a:rPr lang="en-US" dirty="0" smtClean="0"/>
              <a:t>Questions &amp; Answers</a:t>
            </a:r>
          </a:p>
        </p:txBody>
      </p:sp>
      <p:sp>
        <p:nvSpPr>
          <p:cNvPr id="5" name="Slide Number Placeholder 4"/>
          <p:cNvSpPr>
            <a:spLocks noGrp="1"/>
          </p:cNvSpPr>
          <p:nvPr>
            <p:ph type="sldNum" sz="quarter" idx="12"/>
          </p:nvPr>
        </p:nvSpPr>
        <p:spPr/>
        <p:txBody>
          <a:bodyPr/>
          <a:lstStyle/>
          <a:p>
            <a:fld id="{3F32476C-83E7-4313-A721-E348D1972772}" type="slidenum">
              <a:rPr lang="en-US" smtClean="0"/>
              <a:t>3</a:t>
            </a:fld>
            <a:endParaRPr lang="en-US"/>
          </a:p>
        </p:txBody>
      </p:sp>
    </p:spTree>
    <p:extLst>
      <p:ext uri="{BB962C8B-B14F-4D97-AF65-F5344CB8AC3E}">
        <p14:creationId xmlns:p14="http://schemas.microsoft.com/office/powerpoint/2010/main" val="214509505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Appendix</a:t>
            </a:r>
            <a:endParaRPr lang="en-US" dirty="0"/>
          </a:p>
        </p:txBody>
      </p:sp>
      <p:sp>
        <p:nvSpPr>
          <p:cNvPr id="5" name="Text Placeholder 4"/>
          <p:cNvSpPr>
            <a:spLocks noGrp="1"/>
          </p:cNvSpPr>
          <p:nvPr>
            <p:ph type="body" idx="1"/>
          </p:nvPr>
        </p:nvSpPr>
        <p:spPr/>
        <p:txBody>
          <a:bodyPr/>
          <a:lstStyle/>
          <a:p>
            <a:endParaRPr lang="en-US"/>
          </a:p>
        </p:txBody>
      </p:sp>
      <p:sp>
        <p:nvSpPr>
          <p:cNvPr id="3" name="Slide Number Placeholder 2"/>
          <p:cNvSpPr>
            <a:spLocks noGrp="1"/>
          </p:cNvSpPr>
          <p:nvPr>
            <p:ph type="sldNum" sz="quarter" idx="12"/>
          </p:nvPr>
        </p:nvSpPr>
        <p:spPr/>
        <p:txBody>
          <a:bodyPr/>
          <a:lstStyle/>
          <a:p>
            <a:fld id="{3F32476C-83E7-4313-A721-E348D1972772}" type="slidenum">
              <a:rPr lang="en-US" smtClean="0"/>
              <a:t>30</a:t>
            </a:fld>
            <a:endParaRPr lang="en-US"/>
          </a:p>
        </p:txBody>
      </p:sp>
    </p:spTree>
    <p:extLst>
      <p:ext uri="{BB962C8B-B14F-4D97-AF65-F5344CB8AC3E}">
        <p14:creationId xmlns:p14="http://schemas.microsoft.com/office/powerpoint/2010/main" val="132334233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Missions </a:t>
            </a:r>
            <a:r>
              <a:rPr lang="en-US" dirty="0" smtClean="0"/>
              <a:t>Across </a:t>
            </a:r>
            <a:r>
              <a:rPr lang="en-US" dirty="0" smtClean="0"/>
              <a:t>the Globe</a:t>
            </a:r>
            <a:endParaRPr lang="en-US" dirty="0"/>
          </a:p>
        </p:txBody>
      </p:sp>
      <p:sp>
        <p:nvSpPr>
          <p:cNvPr id="4" name="Slide Number Placeholder 3"/>
          <p:cNvSpPr>
            <a:spLocks noGrp="1"/>
          </p:cNvSpPr>
          <p:nvPr>
            <p:ph type="sldNum" sz="quarter" idx="12"/>
          </p:nvPr>
        </p:nvSpPr>
        <p:spPr/>
        <p:txBody>
          <a:bodyPr/>
          <a:lstStyle/>
          <a:p>
            <a:fld id="{3F32476C-83E7-4313-A721-E348D1972772}" type="slidenum">
              <a:rPr lang="en-US" smtClean="0"/>
              <a:t>31</a:t>
            </a:fld>
            <a:endParaRPr lang="en-US"/>
          </a:p>
        </p:txBody>
      </p:sp>
      <p:grpSp>
        <p:nvGrpSpPr>
          <p:cNvPr id="24" name="Group 23"/>
          <p:cNvGrpSpPr/>
          <p:nvPr/>
        </p:nvGrpSpPr>
        <p:grpSpPr>
          <a:xfrm>
            <a:off x="228600" y="1047298"/>
            <a:ext cx="2764277" cy="3346164"/>
            <a:chOff x="228600" y="1276350"/>
            <a:chExt cx="2871360" cy="3392423"/>
          </a:xfrm>
        </p:grpSpPr>
        <p:pic>
          <p:nvPicPr>
            <p:cNvPr id="19" name="Picture 18"/>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228600" y="1962149"/>
              <a:ext cx="2255520" cy="2706624"/>
            </a:xfrm>
            <a:prstGeom prst="rect">
              <a:avLst/>
            </a:prstGeom>
            <a:ln>
              <a:noFill/>
            </a:ln>
            <a:effectLst>
              <a:outerShdw blurRad="88900" dist="88900" dir="2700000" algn="tl" rotWithShape="0">
                <a:srgbClr val="333333">
                  <a:alpha val="65000"/>
                </a:srgbClr>
              </a:outerShdw>
            </a:effectLst>
          </p:spPr>
        </p:pic>
        <p:pic>
          <p:nvPicPr>
            <p:cNvPr id="20" name="Picture 19"/>
            <p:cNvPicPr>
              <a:picLocks noChangeAspect="1"/>
            </p:cNvPicPr>
            <p:nvPr/>
          </p:nvPicPr>
          <p:blipFill>
            <a:blip r:embed="rId5"/>
            <a:stretch>
              <a:fillRect/>
            </a:stretch>
          </p:blipFill>
          <p:spPr>
            <a:xfrm>
              <a:off x="609600" y="1276350"/>
              <a:ext cx="793113" cy="517105"/>
            </a:xfrm>
            <a:prstGeom prst="rect">
              <a:avLst/>
            </a:prstGeom>
          </p:spPr>
        </p:pic>
        <p:sp>
          <p:nvSpPr>
            <p:cNvPr id="14" name="TextBox 13"/>
            <p:cNvSpPr txBox="1"/>
            <p:nvPr/>
          </p:nvSpPr>
          <p:spPr>
            <a:xfrm>
              <a:off x="1732485" y="1431315"/>
              <a:ext cx="1367475" cy="102372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90000"/>
                </a:lnSpc>
              </a:pPr>
              <a:r>
                <a:rPr lang="en-US" dirty="0" smtClean="0">
                  <a:solidFill>
                    <a:schemeClr val="accent1"/>
                  </a:solidFill>
                </a:rPr>
                <a:t>CSIR </a:t>
              </a:r>
              <a:r>
                <a:rPr lang="en-US" sz="1300" dirty="0" smtClean="0"/>
                <a:t>– </a:t>
              </a:r>
              <a:r>
                <a:rPr lang="en-US" sz="1300" i="1" dirty="0" smtClean="0"/>
                <a:t>Improving the cost &amp; frequency of Fish Stock Assessment</a:t>
              </a:r>
              <a:endParaRPr lang="en-US" sz="1300" i="1" dirty="0"/>
            </a:p>
          </p:txBody>
        </p:sp>
      </p:grpSp>
      <p:grpSp>
        <p:nvGrpSpPr>
          <p:cNvPr id="3" name="Group 2"/>
          <p:cNvGrpSpPr/>
          <p:nvPr/>
        </p:nvGrpSpPr>
        <p:grpSpPr>
          <a:xfrm>
            <a:off x="5943600" y="1047750"/>
            <a:ext cx="2811294" cy="3352800"/>
            <a:chOff x="5943600" y="1047750"/>
            <a:chExt cx="2811294" cy="3352800"/>
          </a:xfrm>
        </p:grpSpPr>
        <p:pic>
          <p:nvPicPr>
            <p:cNvPr id="21" name="Picture 20"/>
            <p:cNvPicPr>
              <a:picLocks noChangeAspect="1"/>
            </p:cNvPicPr>
            <p:nvPr/>
          </p:nvPicPr>
          <p:blipFill>
            <a:blip r:embed="rId6"/>
            <a:stretch>
              <a:fillRect/>
            </a:stretch>
          </p:blipFill>
          <p:spPr>
            <a:xfrm>
              <a:off x="6412167" y="1611020"/>
              <a:ext cx="2336763" cy="2789530"/>
            </a:xfrm>
            <a:prstGeom prst="rect">
              <a:avLst/>
            </a:prstGeom>
            <a:solidFill>
              <a:schemeClr val="bg1"/>
            </a:solidFill>
            <a:ln>
              <a:noFill/>
            </a:ln>
            <a:effectLst>
              <a:outerShdw blurRad="88900" dist="88900" dir="2700000" algn="tl" rotWithShape="0">
                <a:schemeClr val="accent3"/>
              </a:outerShdw>
            </a:effectLst>
          </p:spPr>
        </p:pic>
        <p:pic>
          <p:nvPicPr>
            <p:cNvPr id="22" name="Picture 21"/>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Lst>
            </a:blip>
            <a:stretch>
              <a:fillRect/>
            </a:stretch>
          </p:blipFill>
          <p:spPr>
            <a:xfrm>
              <a:off x="6400800" y="1047750"/>
              <a:ext cx="2354094" cy="509516"/>
            </a:xfrm>
            <a:prstGeom prst="rect">
              <a:avLst/>
            </a:prstGeom>
          </p:spPr>
        </p:pic>
        <p:sp>
          <p:nvSpPr>
            <p:cNvPr id="23" name="TextBox 22"/>
            <p:cNvSpPr txBox="1"/>
            <p:nvPr/>
          </p:nvSpPr>
          <p:spPr>
            <a:xfrm>
              <a:off x="5943600" y="3257550"/>
              <a:ext cx="1600200" cy="82971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90000"/>
                </a:lnSpc>
              </a:pPr>
              <a:r>
                <a:rPr lang="en-US" dirty="0" smtClean="0">
                  <a:solidFill>
                    <a:schemeClr val="accent1"/>
                  </a:solidFill>
                </a:rPr>
                <a:t>SCRIPPS </a:t>
              </a:r>
              <a:r>
                <a:rPr lang="en-US" sz="1300" dirty="0" smtClean="0"/>
                <a:t>– </a:t>
              </a:r>
              <a:r>
                <a:rPr lang="en-US" sz="1300" i="1" dirty="0" smtClean="0"/>
                <a:t>Real time, deep sea, </a:t>
              </a:r>
              <a:r>
                <a:rPr lang="en-US" sz="1300" i="1" dirty="0"/>
                <a:t>s</a:t>
              </a:r>
              <a:r>
                <a:rPr lang="en-US" sz="1300" i="1" dirty="0" smtClean="0"/>
                <a:t>eismic detection &amp; sensor placement </a:t>
              </a:r>
              <a:endParaRPr lang="en-US" sz="1300" i="1" dirty="0"/>
            </a:p>
          </p:txBody>
        </p:sp>
      </p:grpSp>
      <p:grpSp>
        <p:nvGrpSpPr>
          <p:cNvPr id="6" name="Group 5"/>
          <p:cNvGrpSpPr/>
          <p:nvPr/>
        </p:nvGrpSpPr>
        <p:grpSpPr>
          <a:xfrm>
            <a:off x="2971800" y="1058886"/>
            <a:ext cx="2639439" cy="3516149"/>
            <a:chOff x="2895600" y="742950"/>
            <a:chExt cx="2971801" cy="3755886"/>
          </a:xfrm>
        </p:grpSpPr>
        <p:pic>
          <p:nvPicPr>
            <p:cNvPr id="25" name="Picture 24"/>
            <p:cNvPicPr>
              <a:picLocks noChangeAspect="1"/>
            </p:cNvPicPr>
            <p:nvPr/>
          </p:nvPicPr>
          <p:blipFill>
            <a:blip r:embed="rId9"/>
            <a:stretch>
              <a:fillRect/>
            </a:stretch>
          </p:blipFill>
          <p:spPr>
            <a:xfrm>
              <a:off x="3276601" y="1221938"/>
              <a:ext cx="2590800" cy="3102412"/>
            </a:xfrm>
            <a:prstGeom prst="rect">
              <a:avLst/>
            </a:prstGeom>
            <a:ln>
              <a:noFill/>
            </a:ln>
            <a:effectLst>
              <a:outerShdw blurRad="88900" dist="88900" dir="2700000" algn="tl" rotWithShape="0">
                <a:srgbClr val="333333">
                  <a:alpha val="65000"/>
                </a:srgbClr>
              </a:outerShdw>
            </a:effectLst>
          </p:spPr>
        </p:pic>
        <p:sp>
          <p:nvSpPr>
            <p:cNvPr id="27" name="Rectangle 26"/>
            <p:cNvSpPr/>
            <p:nvPr/>
          </p:nvSpPr>
          <p:spPr>
            <a:xfrm>
              <a:off x="2895600" y="3790950"/>
              <a:ext cx="2409568" cy="70788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buClr>
                  <a:schemeClr val="accent1"/>
                </a:buClr>
              </a:pPr>
              <a:r>
                <a:rPr lang="en-US" dirty="0" err="1" smtClean="0">
                  <a:solidFill>
                    <a:srgbClr val="0F7CCC"/>
                  </a:solidFill>
                </a:rPr>
                <a:t>Cefas</a:t>
              </a:r>
              <a:r>
                <a:rPr lang="en-US" dirty="0" smtClean="0"/>
                <a:t> </a:t>
              </a:r>
              <a:r>
                <a:rPr lang="en-US" sz="1300" i="1" dirty="0" smtClean="0"/>
                <a:t>- 1</a:t>
              </a:r>
              <a:r>
                <a:rPr lang="en-US" sz="1300" i="1" baseline="30000" dirty="0" smtClean="0"/>
                <a:t>st</a:t>
              </a:r>
              <a:r>
                <a:rPr lang="en-US" sz="1300" i="1" dirty="0" smtClean="0"/>
                <a:t> </a:t>
              </a:r>
              <a:r>
                <a:rPr lang="en-US" sz="1300" i="1" dirty="0"/>
                <a:t>On-demand, long duration water </a:t>
              </a:r>
              <a:r>
                <a:rPr lang="en-US" sz="1300" i="1" dirty="0" smtClean="0"/>
                <a:t>sampling thru harsh Nordic Seas</a:t>
              </a:r>
              <a:endParaRPr lang="en-US" sz="1300" i="1" dirty="0"/>
            </a:p>
          </p:txBody>
        </p:sp>
        <p:pic>
          <p:nvPicPr>
            <p:cNvPr id="5" name="Picture 4"/>
            <p:cNvPicPr>
              <a:picLocks noChangeAspect="1"/>
            </p:cNvPicPr>
            <p:nvPr/>
          </p:nvPicPr>
          <p:blipFill>
            <a:blip r:embed="rId10">
              <a:extLst>
                <a:ext uri="{BEBA8EAE-BF5A-486C-A8C5-ECC9F3942E4B}">
                  <a14:imgProps xmlns:a14="http://schemas.microsoft.com/office/drawing/2010/main">
                    <a14:imgLayer r:embed="rId11">
                      <a14:imgEffect>
                        <a14:sharpenSoften amount="25000"/>
                      </a14:imgEffect>
                    </a14:imgLayer>
                  </a14:imgProps>
                </a:ext>
              </a:extLst>
            </a:blip>
            <a:stretch>
              <a:fillRect/>
            </a:stretch>
          </p:blipFill>
          <p:spPr>
            <a:xfrm>
              <a:off x="3733800" y="742950"/>
              <a:ext cx="1563625" cy="457200"/>
            </a:xfrm>
            <a:prstGeom prst="rect">
              <a:avLst/>
            </a:prstGeom>
          </p:spPr>
        </p:pic>
      </p:grpSp>
    </p:spTree>
    <p:extLst>
      <p:ext uri="{BB962C8B-B14F-4D97-AF65-F5344CB8AC3E}">
        <p14:creationId xmlns:p14="http://schemas.microsoft.com/office/powerpoint/2010/main" val="1736564762"/>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506364" y="666750"/>
            <a:ext cx="3567404" cy="1891519"/>
            <a:chOff x="-5522" y="-21879"/>
            <a:chExt cx="4679958" cy="2498379"/>
          </a:xfrm>
          <a:effectLst>
            <a:outerShdw blurRad="50800" dist="38100" dir="2700000" algn="tl" rotWithShape="0">
              <a:prstClr val="black">
                <a:alpha val="40000"/>
              </a:prstClr>
            </a:outerShdw>
          </a:effectLst>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5402" t="14142" r="27786" b="48560"/>
            <a:stretch/>
          </p:blipFill>
          <p:spPr>
            <a:xfrm>
              <a:off x="-5522" y="-21879"/>
              <a:ext cx="4679958" cy="2498379"/>
            </a:xfrm>
            <a:prstGeom prst="rect">
              <a:avLst/>
            </a:prstGeom>
            <a:ln>
              <a:noFill/>
            </a:ln>
            <a:effectLst>
              <a:outerShdw blurRad="50800" dist="38100" dir="2700000" algn="tl" rotWithShape="0">
                <a:prstClr val="black">
                  <a:alpha val="40000"/>
                </a:prstClr>
              </a:outerShdw>
            </a:effectLst>
          </p:spPr>
        </p:pic>
        <p:sp>
          <p:nvSpPr>
            <p:cNvPr id="6" name="TextBox 5"/>
            <p:cNvSpPr txBox="1"/>
            <p:nvPr/>
          </p:nvSpPr>
          <p:spPr>
            <a:xfrm>
              <a:off x="99653" y="17569"/>
              <a:ext cx="2870515" cy="447173"/>
            </a:xfrm>
            <a:prstGeom prst="rect">
              <a:avLst/>
            </a:prstGeom>
            <a:noFill/>
          </p:spPr>
          <p:txBody>
            <a:bodyPr wrap="square" rtlCol="0">
              <a:spAutoFit/>
            </a:bodyPr>
            <a:lstStyle/>
            <a:p>
              <a:r>
                <a:rPr lang="en-US" sz="1600" b="1" dirty="0" smtClean="0">
                  <a:solidFill>
                    <a:schemeClr val="bg1"/>
                  </a:solidFill>
                  <a:effectLst>
                    <a:outerShdw blurRad="50800" dist="38100" dir="2700000" algn="tl" rotWithShape="0">
                      <a:prstClr val="black">
                        <a:alpha val="40000"/>
                      </a:prstClr>
                    </a:outerShdw>
                  </a:effectLst>
                  <a:cs typeface="Helvetica"/>
                </a:rPr>
                <a:t>Defense</a:t>
              </a:r>
              <a:endParaRPr lang="en-US" sz="1600" b="1" dirty="0">
                <a:solidFill>
                  <a:schemeClr val="bg1"/>
                </a:solidFill>
                <a:effectLst>
                  <a:outerShdw blurRad="50800" dist="38100" dir="2700000" algn="tl" rotWithShape="0">
                    <a:prstClr val="black">
                      <a:alpha val="40000"/>
                    </a:prstClr>
                  </a:outerShdw>
                </a:effectLst>
                <a:cs typeface="Helvetica"/>
              </a:endParaRPr>
            </a:p>
          </p:txBody>
        </p:sp>
        <p:sp>
          <p:nvSpPr>
            <p:cNvPr id="19" name="TextBox 18"/>
            <p:cNvSpPr txBox="1"/>
            <p:nvPr/>
          </p:nvSpPr>
          <p:spPr>
            <a:xfrm>
              <a:off x="1429445" y="1534130"/>
              <a:ext cx="3070443" cy="853695"/>
            </a:xfrm>
            <a:prstGeom prst="rect">
              <a:avLst/>
            </a:prstGeom>
            <a:noFill/>
          </p:spPr>
          <p:txBody>
            <a:bodyPr wrap="square" rtlCol="0">
              <a:spAutoFit/>
            </a:bodyPr>
            <a:lstStyle/>
            <a:p>
              <a:pPr algn="r"/>
              <a:r>
                <a:rPr lang="en-US" sz="1200" b="1" dirty="0" smtClean="0">
                  <a:solidFill>
                    <a:schemeClr val="bg1"/>
                  </a:solidFill>
                  <a:effectLst>
                    <a:outerShdw blurRad="50800" dist="38100" dir="2700000" algn="tl" rotWithShape="0">
                      <a:prstClr val="black">
                        <a:alpha val="40000"/>
                      </a:prstClr>
                    </a:outerShdw>
                  </a:effectLst>
                  <a:cs typeface="Helvetica"/>
                </a:rPr>
                <a:t>Anti-Submarine Warfare</a:t>
              </a:r>
            </a:p>
            <a:p>
              <a:pPr algn="r"/>
              <a:r>
                <a:rPr lang="en-US" sz="1200" b="1" dirty="0" smtClean="0">
                  <a:solidFill>
                    <a:schemeClr val="bg1"/>
                  </a:solidFill>
                  <a:effectLst>
                    <a:outerShdw blurRad="50800" dist="38100" dir="2700000" algn="tl" rotWithShape="0">
                      <a:prstClr val="black">
                        <a:alpha val="40000"/>
                      </a:prstClr>
                    </a:outerShdw>
                  </a:effectLst>
                  <a:cs typeface="Helvetica"/>
                </a:rPr>
                <a:t> Gateway Communications</a:t>
              </a:r>
            </a:p>
            <a:p>
              <a:pPr algn="r"/>
              <a:r>
                <a:rPr lang="en-US" sz="1200" b="1" dirty="0" smtClean="0">
                  <a:solidFill>
                    <a:schemeClr val="bg1"/>
                  </a:solidFill>
                  <a:effectLst>
                    <a:outerShdw blurRad="50800" dist="38100" dir="2700000" algn="tl" rotWithShape="0">
                      <a:prstClr val="black">
                        <a:alpha val="40000"/>
                      </a:prstClr>
                    </a:outerShdw>
                  </a:effectLst>
                  <a:cs typeface="Helvetica"/>
                </a:rPr>
                <a:t>Surface Vessel Detection</a:t>
              </a:r>
              <a:endParaRPr lang="en-US" sz="1200" b="1" dirty="0">
                <a:solidFill>
                  <a:schemeClr val="bg1"/>
                </a:solidFill>
                <a:effectLst>
                  <a:outerShdw blurRad="50800" dist="38100" dir="2700000" algn="tl" rotWithShape="0">
                    <a:prstClr val="black">
                      <a:alpha val="40000"/>
                    </a:prstClr>
                  </a:outerShdw>
                </a:effectLst>
                <a:cs typeface="Helvetica"/>
              </a:endParaRPr>
            </a:p>
          </p:txBody>
        </p:sp>
      </p:grpSp>
      <p:grpSp>
        <p:nvGrpSpPr>
          <p:cNvPr id="2" name="Group 1"/>
          <p:cNvGrpSpPr/>
          <p:nvPr/>
        </p:nvGrpSpPr>
        <p:grpSpPr>
          <a:xfrm>
            <a:off x="4738395" y="2712048"/>
            <a:ext cx="3567405" cy="1891520"/>
            <a:chOff x="4674436" y="-21878"/>
            <a:chExt cx="4469564" cy="2498378"/>
          </a:xfrm>
          <a:effectLst>
            <a:outerShdw blurRad="50800" dist="38100" dir="2700000" algn="tl" rotWithShape="0">
              <a:prstClr val="black">
                <a:alpha val="40000"/>
              </a:prstClr>
            </a:outerShdw>
          </a:effectLst>
        </p:grpSpPr>
        <p:pic>
          <p:nvPicPr>
            <p:cNvPr id="7" name="Content Placeholder 4"/>
            <p:cNvPicPr>
              <a:picLocks noChangeAspect="1"/>
            </p:cNvPicPr>
            <p:nvPr/>
          </p:nvPicPr>
          <p:blipFill rotWithShape="1">
            <a:blip r:embed="rId4" cstate="print">
              <a:extLst>
                <a:ext uri="{28A0092B-C50C-407E-A947-70E740481C1C}">
                  <a14:useLocalDpi xmlns:a14="http://schemas.microsoft.com/office/drawing/2010/main" val="0"/>
                </a:ext>
              </a:extLst>
            </a:blip>
            <a:srcRect r="6977"/>
            <a:stretch/>
          </p:blipFill>
          <p:spPr>
            <a:xfrm>
              <a:off x="4674436" y="-21878"/>
              <a:ext cx="4469564" cy="2498378"/>
            </a:xfrm>
            <a:prstGeom prst="rect">
              <a:avLst/>
            </a:prstGeom>
            <a:ln>
              <a:noFill/>
            </a:ln>
            <a:effectLst>
              <a:outerShdw blurRad="50800" dist="38100" dir="2700000" algn="tl" rotWithShape="0">
                <a:prstClr val="black">
                  <a:alpha val="40000"/>
                </a:prstClr>
              </a:outerShdw>
            </a:effectLst>
          </p:spPr>
        </p:pic>
        <p:sp>
          <p:nvSpPr>
            <p:cNvPr id="11" name="TextBox 10"/>
            <p:cNvSpPr txBox="1"/>
            <p:nvPr/>
          </p:nvSpPr>
          <p:spPr>
            <a:xfrm>
              <a:off x="4774884" y="25401"/>
              <a:ext cx="3124516" cy="772389"/>
            </a:xfrm>
            <a:prstGeom prst="rect">
              <a:avLst/>
            </a:prstGeom>
            <a:noFill/>
          </p:spPr>
          <p:txBody>
            <a:bodyPr wrap="square" rtlCol="0">
              <a:spAutoFit/>
            </a:bodyPr>
            <a:lstStyle/>
            <a:p>
              <a:r>
                <a:rPr lang="en-US" sz="1600" b="1" dirty="0" smtClean="0">
                  <a:solidFill>
                    <a:schemeClr val="bg1"/>
                  </a:solidFill>
                  <a:effectLst>
                    <a:outerShdw blurRad="50800" dist="38100" dir="2700000" algn="tl" rotWithShape="0">
                      <a:prstClr val="black">
                        <a:alpha val="40000"/>
                      </a:prstClr>
                    </a:outerShdw>
                  </a:effectLst>
                  <a:cs typeface="Helvetica"/>
                </a:rPr>
                <a:t>Oil &amp; Gas</a:t>
              </a:r>
              <a:br>
                <a:rPr lang="en-US" sz="1600" b="1" dirty="0" smtClean="0">
                  <a:solidFill>
                    <a:schemeClr val="bg1"/>
                  </a:solidFill>
                  <a:effectLst>
                    <a:outerShdw blurRad="50800" dist="38100" dir="2700000" algn="tl" rotWithShape="0">
                      <a:prstClr val="black">
                        <a:alpha val="40000"/>
                      </a:prstClr>
                    </a:outerShdw>
                  </a:effectLst>
                  <a:cs typeface="Helvetica"/>
                </a:rPr>
              </a:br>
              <a:endParaRPr lang="en-US" sz="1600" b="1" dirty="0">
                <a:solidFill>
                  <a:schemeClr val="bg1"/>
                </a:solidFill>
                <a:effectLst>
                  <a:outerShdw blurRad="50800" dist="38100" dir="2700000" algn="tl" rotWithShape="0">
                    <a:prstClr val="black">
                      <a:alpha val="40000"/>
                    </a:prstClr>
                  </a:outerShdw>
                </a:effectLst>
                <a:cs typeface="Helvetica"/>
              </a:endParaRPr>
            </a:p>
          </p:txBody>
        </p:sp>
      </p:grpSp>
      <p:grpSp>
        <p:nvGrpSpPr>
          <p:cNvPr id="15" name="Group 14"/>
          <p:cNvGrpSpPr/>
          <p:nvPr/>
        </p:nvGrpSpPr>
        <p:grpSpPr>
          <a:xfrm>
            <a:off x="506364" y="2712048"/>
            <a:ext cx="3567405" cy="1891520"/>
            <a:chOff x="4674436" y="2476501"/>
            <a:chExt cx="4469564" cy="2667000"/>
          </a:xfrm>
          <a:effectLst>
            <a:outerShdw blurRad="50800" dist="38100" dir="2700000" algn="tl" rotWithShape="0">
              <a:prstClr val="black">
                <a:alpha val="40000"/>
              </a:prstClr>
            </a:outerShdw>
          </a:effectLst>
        </p:grpSpPr>
        <p:pic>
          <p:nvPicPr>
            <p:cNvPr id="3" name="Picture 2" descr="http://www.billfrymire.com/blog/wp-content/uploads/2008/09/hurricane-space-earth-horizonta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4436" y="2476501"/>
              <a:ext cx="4469564" cy="2667000"/>
            </a:xfrm>
            <a:prstGeom prst="rect">
              <a:avLst/>
            </a:prstGeom>
            <a:ln>
              <a:noFill/>
            </a:ln>
            <a:effectLst>
              <a:outerShdw blurRad="50800" dist="38100" dir="2700000" algn="tl" rotWithShape="0">
                <a:prstClr val="black">
                  <a:alpha val="40000"/>
                </a:prstClr>
              </a:outerShdw>
            </a:effectLst>
            <a:extLst/>
          </p:spPr>
        </p:pic>
        <p:sp>
          <p:nvSpPr>
            <p:cNvPr id="12" name="TextBox 11"/>
            <p:cNvSpPr txBox="1"/>
            <p:nvPr/>
          </p:nvSpPr>
          <p:spPr>
            <a:xfrm>
              <a:off x="4774883" y="2573467"/>
              <a:ext cx="3179411" cy="477353"/>
            </a:xfrm>
            <a:prstGeom prst="rect">
              <a:avLst/>
            </a:prstGeom>
            <a:noFill/>
          </p:spPr>
          <p:txBody>
            <a:bodyPr wrap="square" rtlCol="0">
              <a:spAutoFit/>
            </a:bodyPr>
            <a:lstStyle/>
            <a:p>
              <a:r>
                <a:rPr lang="en-US" sz="1600" b="1" dirty="0" smtClean="0">
                  <a:solidFill>
                    <a:schemeClr val="bg1"/>
                  </a:solidFill>
                  <a:effectLst>
                    <a:outerShdw blurRad="50800" dist="38100" dir="2700000" algn="tl" rotWithShape="0">
                      <a:prstClr val="black">
                        <a:alpha val="40000"/>
                      </a:prstClr>
                    </a:outerShdw>
                  </a:effectLst>
                  <a:cs typeface="Helvetica"/>
                </a:rPr>
                <a:t>Environmental Assessment</a:t>
              </a:r>
              <a:endParaRPr lang="en-US" sz="1600" b="1" dirty="0">
                <a:solidFill>
                  <a:schemeClr val="bg1"/>
                </a:solidFill>
                <a:effectLst>
                  <a:outerShdw blurRad="50800" dist="38100" dir="2700000" algn="tl" rotWithShape="0">
                    <a:prstClr val="black">
                      <a:alpha val="40000"/>
                    </a:prstClr>
                  </a:outerShdw>
                </a:effectLst>
                <a:cs typeface="Helvetica"/>
              </a:endParaRPr>
            </a:p>
          </p:txBody>
        </p:sp>
      </p:grpSp>
      <p:pic>
        <p:nvPicPr>
          <p:cNvPr id="14" name="Picture 13" descr="disappearing_boat.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38396" y="666750"/>
            <a:ext cx="3564390" cy="1888236"/>
          </a:xfrm>
          <a:prstGeom prst="rect">
            <a:avLst/>
          </a:prstGeom>
          <a:ln>
            <a:noFill/>
          </a:ln>
          <a:effectLst>
            <a:outerShdw blurRad="50800" dist="38100" dir="2700000" algn="tl" rotWithShape="0">
              <a:prstClr val="black">
                <a:alpha val="40000"/>
              </a:prstClr>
            </a:outerShdw>
          </a:effectLst>
        </p:spPr>
      </p:pic>
      <p:sp>
        <p:nvSpPr>
          <p:cNvPr id="20" name="Title 19"/>
          <p:cNvSpPr>
            <a:spLocks noGrp="1"/>
          </p:cNvSpPr>
          <p:nvPr>
            <p:ph type="title"/>
          </p:nvPr>
        </p:nvSpPr>
        <p:spPr>
          <a:xfrm>
            <a:off x="456129" y="171450"/>
            <a:ext cx="8231744" cy="740664"/>
          </a:xfrm>
        </p:spPr>
        <p:txBody>
          <a:bodyPr/>
          <a:lstStyle/>
          <a:p>
            <a:r>
              <a:rPr lang="en-US" dirty="0" smtClean="0"/>
              <a:t>Wave Glider Markets &amp; Applications</a:t>
            </a:r>
            <a:br>
              <a:rPr lang="en-US" dirty="0" smtClean="0"/>
            </a:br>
            <a:endParaRPr lang="en-US" dirty="0"/>
          </a:p>
        </p:txBody>
      </p:sp>
      <p:sp>
        <p:nvSpPr>
          <p:cNvPr id="10" name="Slide Number Placeholder 9"/>
          <p:cNvSpPr>
            <a:spLocks noGrp="1"/>
          </p:cNvSpPr>
          <p:nvPr>
            <p:ph type="sldNum" sz="quarter" idx="12"/>
          </p:nvPr>
        </p:nvSpPr>
        <p:spPr/>
        <p:txBody>
          <a:bodyPr/>
          <a:lstStyle/>
          <a:p>
            <a:fld id="{3F32476C-83E7-4313-A721-E348D1972772}" type="slidenum">
              <a:rPr lang="en-US" smtClean="0"/>
              <a:t>32</a:t>
            </a:fld>
            <a:endParaRPr lang="en-US"/>
          </a:p>
        </p:txBody>
      </p:sp>
      <p:sp>
        <p:nvSpPr>
          <p:cNvPr id="18" name="TextBox 17"/>
          <p:cNvSpPr txBox="1"/>
          <p:nvPr/>
        </p:nvSpPr>
        <p:spPr>
          <a:xfrm>
            <a:off x="4778606" y="709196"/>
            <a:ext cx="3473854" cy="338554"/>
          </a:xfrm>
          <a:prstGeom prst="rect">
            <a:avLst/>
          </a:prstGeom>
          <a:noFill/>
        </p:spPr>
        <p:txBody>
          <a:bodyPr wrap="square" rtlCol="0">
            <a:spAutoFit/>
          </a:bodyPr>
          <a:lstStyle/>
          <a:p>
            <a:r>
              <a:rPr lang="en-US" sz="1600" b="1" dirty="0" smtClean="0">
                <a:solidFill>
                  <a:schemeClr val="bg1"/>
                </a:solidFill>
                <a:effectLst>
                  <a:outerShdw blurRad="50800" dist="38100" dir="2700000" algn="tl" rotWithShape="0">
                    <a:prstClr val="black">
                      <a:alpha val="40000"/>
                    </a:prstClr>
                  </a:outerShdw>
                </a:effectLst>
                <a:cs typeface="Helvetica"/>
              </a:rPr>
              <a:t>Maritime </a:t>
            </a:r>
            <a:r>
              <a:rPr lang="en-US" sz="1600" b="1" smtClean="0">
                <a:solidFill>
                  <a:schemeClr val="bg1"/>
                </a:solidFill>
                <a:effectLst>
                  <a:outerShdw blurRad="50800" dist="38100" dir="2700000" algn="tl" rotWithShape="0">
                    <a:prstClr val="black">
                      <a:alpha val="40000"/>
                    </a:prstClr>
                  </a:outerShdw>
                </a:effectLst>
                <a:cs typeface="Helvetica"/>
              </a:rPr>
              <a:t>Domain Awareness</a:t>
            </a:r>
            <a:endParaRPr lang="en-US" sz="1600" b="1" dirty="0">
              <a:solidFill>
                <a:schemeClr val="bg1"/>
              </a:solidFill>
              <a:effectLst>
                <a:outerShdw blurRad="50800" dist="38100" dir="2700000" algn="tl" rotWithShape="0">
                  <a:prstClr val="black">
                    <a:alpha val="40000"/>
                  </a:prstClr>
                </a:outerShdw>
              </a:effectLst>
              <a:cs typeface="Helvetica"/>
            </a:endParaRPr>
          </a:p>
        </p:txBody>
      </p:sp>
      <p:sp>
        <p:nvSpPr>
          <p:cNvPr id="22" name="TextBox 21"/>
          <p:cNvSpPr txBox="1"/>
          <p:nvPr/>
        </p:nvSpPr>
        <p:spPr>
          <a:xfrm>
            <a:off x="5965286" y="1885950"/>
            <a:ext cx="2188114" cy="646331"/>
          </a:xfrm>
          <a:prstGeom prst="rect">
            <a:avLst/>
          </a:prstGeom>
          <a:noFill/>
        </p:spPr>
        <p:txBody>
          <a:bodyPr wrap="square" rtlCol="0">
            <a:spAutoFit/>
          </a:bodyPr>
          <a:lstStyle/>
          <a:p>
            <a:pPr algn="r"/>
            <a:r>
              <a:rPr lang="en-US" sz="1200" b="1" dirty="0" smtClean="0">
                <a:solidFill>
                  <a:schemeClr val="bg1"/>
                </a:solidFill>
                <a:effectLst>
                  <a:outerShdw blurRad="50800" dist="63500" dir="2700000" algn="tl" rotWithShape="0">
                    <a:prstClr val="black"/>
                  </a:outerShdw>
                </a:effectLst>
                <a:cs typeface="Helvetica"/>
              </a:rPr>
              <a:t>Illegal Fishing</a:t>
            </a:r>
            <a:endParaRPr lang="en-US" sz="1200" b="1" dirty="0">
              <a:solidFill>
                <a:schemeClr val="bg1"/>
              </a:solidFill>
              <a:effectLst>
                <a:outerShdw blurRad="50800" dist="63500" dir="2700000" algn="tl" rotWithShape="0">
                  <a:prstClr val="black"/>
                </a:outerShdw>
              </a:effectLst>
              <a:cs typeface="Helvetica"/>
            </a:endParaRPr>
          </a:p>
          <a:p>
            <a:pPr algn="r"/>
            <a:r>
              <a:rPr lang="en-US" sz="1200" b="1" dirty="0" smtClean="0">
                <a:solidFill>
                  <a:schemeClr val="bg1"/>
                </a:solidFill>
                <a:effectLst>
                  <a:outerShdw blurRad="50800" dist="63500" dir="2700000" algn="tl" rotWithShape="0">
                    <a:prstClr val="black"/>
                  </a:outerShdw>
                </a:effectLst>
                <a:cs typeface="Helvetica"/>
              </a:rPr>
              <a:t> Border Protection</a:t>
            </a:r>
            <a:br>
              <a:rPr lang="en-US" sz="1200" b="1" dirty="0" smtClean="0">
                <a:solidFill>
                  <a:schemeClr val="bg1"/>
                </a:solidFill>
                <a:effectLst>
                  <a:outerShdw blurRad="50800" dist="63500" dir="2700000" algn="tl" rotWithShape="0">
                    <a:prstClr val="black"/>
                  </a:outerShdw>
                </a:effectLst>
                <a:cs typeface="Helvetica"/>
              </a:rPr>
            </a:br>
            <a:r>
              <a:rPr lang="en-US" sz="1200" b="1" dirty="0" smtClean="0">
                <a:solidFill>
                  <a:schemeClr val="bg1"/>
                </a:solidFill>
                <a:effectLst>
                  <a:outerShdw blurRad="50800" dist="63500" dir="2700000" algn="tl" rotWithShape="0">
                    <a:prstClr val="black"/>
                  </a:outerShdw>
                </a:effectLst>
                <a:cs typeface="Helvetica"/>
              </a:rPr>
              <a:t>Marine Protected Area (MPA)</a:t>
            </a:r>
            <a:endParaRPr lang="en-US" sz="1200" b="1" dirty="0">
              <a:solidFill>
                <a:schemeClr val="bg1"/>
              </a:solidFill>
              <a:effectLst>
                <a:outerShdw blurRad="50800" dist="63500" dir="2700000" algn="tl" rotWithShape="0">
                  <a:prstClr val="black"/>
                </a:outerShdw>
              </a:effectLst>
              <a:cs typeface="Helvetica"/>
            </a:endParaRPr>
          </a:p>
        </p:txBody>
      </p:sp>
      <p:sp>
        <p:nvSpPr>
          <p:cNvPr id="23" name="TextBox 22"/>
          <p:cNvSpPr txBox="1"/>
          <p:nvPr/>
        </p:nvSpPr>
        <p:spPr>
          <a:xfrm>
            <a:off x="6019800" y="3714750"/>
            <a:ext cx="2188114" cy="830997"/>
          </a:xfrm>
          <a:prstGeom prst="rect">
            <a:avLst/>
          </a:prstGeom>
          <a:noFill/>
        </p:spPr>
        <p:txBody>
          <a:bodyPr wrap="square" rtlCol="0">
            <a:spAutoFit/>
          </a:bodyPr>
          <a:lstStyle/>
          <a:p>
            <a:pPr algn="r"/>
            <a:r>
              <a:rPr lang="en-US" sz="1200" b="1" dirty="0" smtClean="0">
                <a:solidFill>
                  <a:schemeClr val="bg1"/>
                </a:solidFill>
                <a:effectLst>
                  <a:outerShdw blurRad="50800" dist="38100" dir="2700000" algn="tl" rotWithShape="0">
                    <a:prstClr val="black">
                      <a:alpha val="40000"/>
                    </a:prstClr>
                  </a:outerShdw>
                </a:effectLst>
                <a:cs typeface="Helvetica"/>
              </a:rPr>
              <a:t>Hydrocarbon Monitoring</a:t>
            </a:r>
          </a:p>
          <a:p>
            <a:pPr algn="r"/>
            <a:r>
              <a:rPr lang="en-US" sz="1200" b="1" dirty="0" smtClean="0">
                <a:solidFill>
                  <a:schemeClr val="bg1"/>
                </a:solidFill>
                <a:effectLst>
                  <a:outerShdw blurRad="50800" dist="38100" dir="2700000" algn="tl" rotWithShape="0">
                    <a:prstClr val="black">
                      <a:alpha val="40000"/>
                    </a:prstClr>
                  </a:outerShdw>
                </a:effectLst>
                <a:cs typeface="Helvetica"/>
              </a:rPr>
              <a:t>Metocean</a:t>
            </a:r>
          </a:p>
          <a:p>
            <a:pPr algn="r"/>
            <a:r>
              <a:rPr lang="en-US" sz="1200" b="1" dirty="0" smtClean="0">
                <a:solidFill>
                  <a:schemeClr val="bg1"/>
                </a:solidFill>
                <a:effectLst>
                  <a:outerShdw blurRad="50800" dist="38100" dir="2700000" algn="tl" rotWithShape="0">
                    <a:prstClr val="black">
                      <a:alpha val="40000"/>
                    </a:prstClr>
                  </a:outerShdw>
                </a:effectLst>
                <a:cs typeface="Helvetica"/>
              </a:rPr>
              <a:t>Seismic Survey</a:t>
            </a:r>
          </a:p>
          <a:p>
            <a:pPr algn="r"/>
            <a:r>
              <a:rPr lang="en-US" sz="1200" b="1" dirty="0" smtClean="0">
                <a:solidFill>
                  <a:schemeClr val="bg1"/>
                </a:solidFill>
                <a:effectLst>
                  <a:outerShdw blurRad="50800" dist="38100" dir="2700000" algn="tl" rotWithShape="0">
                    <a:prstClr val="black">
                      <a:alpha val="40000"/>
                    </a:prstClr>
                  </a:outerShdw>
                </a:effectLst>
                <a:cs typeface="Helvetica"/>
              </a:rPr>
              <a:t>Gateway Communications</a:t>
            </a:r>
            <a:endParaRPr lang="en-US" sz="1200" b="1" dirty="0">
              <a:solidFill>
                <a:schemeClr val="bg1"/>
              </a:solidFill>
              <a:effectLst>
                <a:outerShdw blurRad="50800" dist="38100" dir="2700000" algn="tl" rotWithShape="0">
                  <a:prstClr val="black">
                    <a:alpha val="40000"/>
                  </a:prstClr>
                </a:outerShdw>
              </a:effectLst>
              <a:cs typeface="Helvetica"/>
            </a:endParaRPr>
          </a:p>
        </p:txBody>
      </p:sp>
      <p:sp>
        <p:nvSpPr>
          <p:cNvPr id="24" name="TextBox 23"/>
          <p:cNvSpPr txBox="1"/>
          <p:nvPr/>
        </p:nvSpPr>
        <p:spPr>
          <a:xfrm>
            <a:off x="1780011" y="3943350"/>
            <a:ext cx="2188114" cy="646331"/>
          </a:xfrm>
          <a:prstGeom prst="rect">
            <a:avLst/>
          </a:prstGeom>
          <a:noFill/>
        </p:spPr>
        <p:txBody>
          <a:bodyPr wrap="square" rtlCol="0">
            <a:spAutoFit/>
          </a:bodyPr>
          <a:lstStyle/>
          <a:p>
            <a:pPr algn="r"/>
            <a:r>
              <a:rPr lang="en-US" sz="1200" b="1" dirty="0" smtClean="0">
                <a:solidFill>
                  <a:schemeClr val="bg1"/>
                </a:solidFill>
                <a:effectLst>
                  <a:outerShdw blurRad="50800" dist="38100" dir="2700000" algn="tl" rotWithShape="0">
                    <a:prstClr val="black">
                      <a:alpha val="40000"/>
                    </a:prstClr>
                  </a:outerShdw>
                </a:effectLst>
                <a:cs typeface="Helvetica"/>
              </a:rPr>
              <a:t>METOC</a:t>
            </a:r>
          </a:p>
          <a:p>
            <a:pPr algn="r"/>
            <a:r>
              <a:rPr lang="en-US" sz="1200" b="1" dirty="0" smtClean="0">
                <a:solidFill>
                  <a:schemeClr val="bg1"/>
                </a:solidFill>
                <a:effectLst>
                  <a:outerShdw blurRad="50800" dist="38100" dir="2700000" algn="tl" rotWithShape="0">
                    <a:prstClr val="black">
                      <a:alpha val="40000"/>
                    </a:prstClr>
                  </a:outerShdw>
                </a:effectLst>
                <a:cs typeface="Helvetica"/>
              </a:rPr>
              <a:t>Fish Stock Assess / Tracking </a:t>
            </a:r>
          </a:p>
          <a:p>
            <a:pPr algn="r"/>
            <a:r>
              <a:rPr lang="en-US" sz="1200" b="1" dirty="0" smtClean="0">
                <a:solidFill>
                  <a:schemeClr val="bg1"/>
                </a:solidFill>
                <a:effectLst>
                  <a:outerShdw blurRad="50800" dist="38100" dir="2700000" algn="tl" rotWithShape="0">
                    <a:prstClr val="black">
                      <a:alpha val="40000"/>
                    </a:prstClr>
                  </a:outerShdw>
                </a:effectLst>
                <a:cs typeface="Helvetica"/>
              </a:rPr>
              <a:t>Tsunami &amp; Seismic  Monitoring</a:t>
            </a:r>
            <a:endParaRPr lang="en-US" sz="1200" b="1" dirty="0">
              <a:solidFill>
                <a:schemeClr val="bg1"/>
              </a:solidFill>
              <a:effectLst>
                <a:outerShdw blurRad="50800" dist="38100" dir="2700000" algn="tl" rotWithShape="0">
                  <a:prstClr val="black">
                    <a:alpha val="40000"/>
                  </a:prstClr>
                </a:outerShdw>
              </a:effectLst>
              <a:cs typeface="Helvetica"/>
            </a:endParaRPr>
          </a:p>
        </p:txBody>
      </p:sp>
    </p:spTree>
    <p:extLst>
      <p:ext uri="{BB962C8B-B14F-4D97-AF65-F5344CB8AC3E}">
        <p14:creationId xmlns:p14="http://schemas.microsoft.com/office/powerpoint/2010/main" val="111497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p:cNvCxnSpPr/>
          <p:nvPr/>
        </p:nvCxnSpPr>
        <p:spPr>
          <a:xfrm>
            <a:off x="467922" y="1809750"/>
            <a:ext cx="0" cy="2667000"/>
          </a:xfrm>
          <a:prstGeom prst="line">
            <a:avLst/>
          </a:prstGeom>
          <a:ln w="19050">
            <a:solidFill>
              <a:schemeClr val="accent3"/>
            </a:solidFill>
            <a:prstDash val="dot"/>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516762" y="1809750"/>
            <a:ext cx="0" cy="2667000"/>
          </a:xfrm>
          <a:prstGeom prst="line">
            <a:avLst/>
          </a:prstGeom>
          <a:ln w="19050">
            <a:solidFill>
              <a:schemeClr val="accent3"/>
            </a:solidFill>
            <a:prstDash val="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4565602" y="1809750"/>
            <a:ext cx="0" cy="2667000"/>
          </a:xfrm>
          <a:prstGeom prst="line">
            <a:avLst/>
          </a:prstGeom>
          <a:ln w="19050">
            <a:solidFill>
              <a:schemeClr val="accent3"/>
            </a:solidFill>
            <a:prstDash val="dot"/>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609698" y="1809750"/>
            <a:ext cx="0" cy="2667000"/>
          </a:xfrm>
          <a:prstGeom prst="line">
            <a:avLst/>
          </a:prstGeom>
          <a:ln w="19050">
            <a:solidFill>
              <a:schemeClr val="accent3"/>
            </a:solidFill>
            <a:prstDash val="dot"/>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8653794" y="1809750"/>
            <a:ext cx="0" cy="2667000"/>
          </a:xfrm>
          <a:prstGeom prst="line">
            <a:avLst/>
          </a:prstGeom>
          <a:ln w="19050">
            <a:solidFill>
              <a:schemeClr val="accent3"/>
            </a:solidFill>
            <a:prstDash val="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t>Key Partners Across Industries Help Us Deliver Solutions</a:t>
            </a:r>
          </a:p>
        </p:txBody>
      </p:sp>
      <p:sp>
        <p:nvSpPr>
          <p:cNvPr id="3" name="Slide Number Placeholder 2"/>
          <p:cNvSpPr>
            <a:spLocks noGrp="1"/>
          </p:cNvSpPr>
          <p:nvPr>
            <p:ph type="sldNum" sz="quarter" idx="12"/>
          </p:nvPr>
        </p:nvSpPr>
        <p:spPr/>
        <p:txBody>
          <a:bodyPr/>
          <a:lstStyle/>
          <a:p>
            <a:fld id="{3F32476C-83E7-4313-A721-E348D1972772}" type="slidenum">
              <a:rPr lang="uk-UA" smtClean="0"/>
              <a:t>33</a:t>
            </a:fld>
            <a:endParaRPr lang="uk-UA"/>
          </a:p>
        </p:txBody>
      </p:sp>
      <p:sp>
        <p:nvSpPr>
          <p:cNvPr id="4" name="Rectangle 3"/>
          <p:cNvSpPr/>
          <p:nvPr/>
        </p:nvSpPr>
        <p:spPr>
          <a:xfrm>
            <a:off x="461130" y="1245704"/>
            <a:ext cx="2062050" cy="606792"/>
          </a:xfrm>
          <a:prstGeom prst="rect">
            <a:avLst/>
          </a:prstGeom>
          <a:solidFill>
            <a:srgbClr val="1C47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dirty="0"/>
          </a:p>
        </p:txBody>
      </p:sp>
      <p:sp>
        <p:nvSpPr>
          <p:cNvPr id="5" name="Rectangle 4"/>
          <p:cNvSpPr/>
          <p:nvPr/>
        </p:nvSpPr>
        <p:spPr>
          <a:xfrm>
            <a:off x="2517510" y="1245704"/>
            <a:ext cx="2054490" cy="606792"/>
          </a:xfrm>
          <a:prstGeom prst="rect">
            <a:avLst/>
          </a:prstGeom>
          <a:solidFill>
            <a:srgbClr val="296AA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6" name="TextBox 15"/>
          <p:cNvSpPr txBox="1">
            <a:spLocks noChangeArrowheads="1"/>
          </p:cNvSpPr>
          <p:nvPr/>
        </p:nvSpPr>
        <p:spPr bwMode="auto">
          <a:xfrm>
            <a:off x="615738" y="1245704"/>
            <a:ext cx="1682525" cy="606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400" dirty="0">
                <a:solidFill>
                  <a:schemeClr val="bg1"/>
                </a:solidFill>
                <a:latin typeface="Calibri"/>
                <a:cs typeface="Calibri"/>
              </a:rPr>
              <a:t>Maritime Domain Awareness</a:t>
            </a:r>
          </a:p>
        </p:txBody>
      </p:sp>
      <p:sp>
        <p:nvSpPr>
          <p:cNvPr id="7" name="TextBox 16"/>
          <p:cNvSpPr txBox="1">
            <a:spLocks noChangeArrowheads="1"/>
          </p:cNvSpPr>
          <p:nvPr/>
        </p:nvSpPr>
        <p:spPr bwMode="auto">
          <a:xfrm>
            <a:off x="2677787" y="1245704"/>
            <a:ext cx="1699537" cy="606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400" dirty="0">
                <a:solidFill>
                  <a:schemeClr val="bg1"/>
                </a:solidFill>
                <a:latin typeface="Calibri"/>
                <a:cs typeface="Calibri"/>
              </a:rPr>
              <a:t>Defense</a:t>
            </a:r>
          </a:p>
        </p:txBody>
      </p:sp>
      <p:sp>
        <p:nvSpPr>
          <p:cNvPr id="8" name="TextBox 17"/>
          <p:cNvSpPr txBox="1">
            <a:spLocks noChangeArrowheads="1"/>
          </p:cNvSpPr>
          <p:nvPr/>
        </p:nvSpPr>
        <p:spPr bwMode="auto">
          <a:xfrm>
            <a:off x="4829047" y="1245704"/>
            <a:ext cx="1574417" cy="606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400" dirty="0">
                <a:solidFill>
                  <a:schemeClr val="bg1"/>
                </a:solidFill>
                <a:cs typeface="Arial" charset="0"/>
              </a:rPr>
              <a:t>Oil &amp; Gas &amp;</a:t>
            </a:r>
          </a:p>
          <a:p>
            <a:pPr algn="ctr" eaLnBrk="1" hangingPunct="1"/>
            <a:r>
              <a:rPr lang="en-US" sz="1400" dirty="0">
                <a:solidFill>
                  <a:schemeClr val="bg1"/>
                </a:solidFill>
                <a:cs typeface="Arial" charset="0"/>
              </a:rPr>
              <a:t>Marine Seismic</a:t>
            </a:r>
          </a:p>
        </p:txBody>
      </p:sp>
      <p:sp>
        <p:nvSpPr>
          <p:cNvPr id="9" name="Rectangle 8"/>
          <p:cNvSpPr/>
          <p:nvPr/>
        </p:nvSpPr>
        <p:spPr>
          <a:xfrm>
            <a:off x="4556880" y="1245704"/>
            <a:ext cx="2062050" cy="606792"/>
          </a:xfrm>
          <a:prstGeom prst="rect">
            <a:avLst/>
          </a:prstGeom>
          <a:solidFill>
            <a:srgbClr val="1C477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600" dirty="0"/>
          </a:p>
        </p:txBody>
      </p:sp>
      <p:sp>
        <p:nvSpPr>
          <p:cNvPr id="10" name="TextBox 15"/>
          <p:cNvSpPr txBox="1">
            <a:spLocks noChangeArrowheads="1"/>
          </p:cNvSpPr>
          <p:nvPr/>
        </p:nvSpPr>
        <p:spPr bwMode="auto">
          <a:xfrm>
            <a:off x="4572000" y="1229425"/>
            <a:ext cx="2026139" cy="606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400" dirty="0">
                <a:solidFill>
                  <a:schemeClr val="bg1"/>
                </a:solidFill>
                <a:latin typeface="Calibri"/>
                <a:cs typeface="Calibri"/>
              </a:rPr>
              <a:t>Oil &amp; Gas</a:t>
            </a:r>
          </a:p>
          <a:p>
            <a:pPr algn="ctr" eaLnBrk="1" hangingPunct="1"/>
            <a:r>
              <a:rPr lang="en-US" sz="1400" dirty="0">
                <a:solidFill>
                  <a:schemeClr val="bg1"/>
                </a:solidFill>
                <a:latin typeface="Calibri"/>
                <a:cs typeface="Calibri"/>
              </a:rPr>
              <a:t>Marine Seismic</a:t>
            </a:r>
          </a:p>
        </p:txBody>
      </p:sp>
      <p:sp>
        <p:nvSpPr>
          <p:cNvPr id="11" name="Rectangle 10"/>
          <p:cNvSpPr/>
          <p:nvPr/>
        </p:nvSpPr>
        <p:spPr>
          <a:xfrm>
            <a:off x="6608535" y="1249612"/>
            <a:ext cx="2054490" cy="602884"/>
          </a:xfrm>
          <a:prstGeom prst="rect">
            <a:avLst/>
          </a:prstGeom>
          <a:solidFill>
            <a:srgbClr val="296AA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2" name="TextBox 18"/>
          <p:cNvSpPr txBox="1">
            <a:spLocks noChangeArrowheads="1"/>
          </p:cNvSpPr>
          <p:nvPr/>
        </p:nvSpPr>
        <p:spPr bwMode="auto">
          <a:xfrm>
            <a:off x="6792815" y="1272267"/>
            <a:ext cx="1574417" cy="580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400" dirty="0">
                <a:solidFill>
                  <a:schemeClr val="bg1"/>
                </a:solidFill>
                <a:latin typeface="Calibri"/>
                <a:cs typeface="Calibri"/>
              </a:rPr>
              <a:t>Environmental Assessment</a:t>
            </a:r>
          </a:p>
        </p:txBody>
      </p:sp>
      <p:pic>
        <p:nvPicPr>
          <p:cNvPr id="13" name="Picture 33"/>
          <p:cNvPicPr>
            <a:picLocks noChangeAspect="1"/>
          </p:cNvPicPr>
          <p:nvPr/>
        </p:nvPicPr>
        <p:blipFill>
          <a:blip r:embed="rId3">
            <a:alphaModFix/>
            <a:extLst>
              <a:ext uri="{28A0092B-C50C-407E-A947-70E740481C1C}">
                <a14:useLocalDpi xmlns:a14="http://schemas.microsoft.com/office/drawing/2010/main"/>
              </a:ext>
            </a:extLst>
          </a:blip>
          <a:srcRect/>
          <a:stretch>
            <a:fillRect/>
          </a:stretch>
        </p:blipFill>
        <p:spPr bwMode="auto">
          <a:xfrm>
            <a:off x="1103749" y="2141714"/>
            <a:ext cx="852414" cy="97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634694" y="2294830"/>
            <a:ext cx="1733180" cy="544411"/>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val="FFFFFF"/>
                </a:solidFill>
                <a:miter lim="800000"/>
                <a:headEn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5" name="Picture 37"/>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3050506" y="3028950"/>
            <a:ext cx="1084892" cy="491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925441" y="2294830"/>
            <a:ext cx="1461012" cy="434773"/>
          </a:xfrm>
          <a:prstGeom prst="rect">
            <a:avLst/>
          </a:prstGeom>
          <a:noFill/>
          <a:ln>
            <a:noFill/>
          </a:ln>
          <a:effectLst/>
          <a:extLst>
            <a:ext uri="{909E8E84-426E-40dd-AFC4-6F175D3DCCD1}">
              <a14:hiddenFill xmlns:a14="http://schemas.microsoft.com/office/drawing/2010/main">
                <a:solidFill>
                  <a:srgbClr xmlns:mc="http://schemas.openxmlformats.org/markup-compatibility/2006" val="000000" mc:Ignorable="a14" a14:legacySpreadsheetColorIndex="64"/>
                </a:solidFill>
              </a14:hiddenFill>
            </a:ext>
            <a:ext uri="{91240B29-F687-4f45-9708-019B960494DF}">
              <a14:hiddenLine xmlns:a14="http://schemas.microsoft.com/office/drawing/2010/main" w="1">
                <a:solidFill>
                  <a:srgbClr val="FFFFFF"/>
                </a:solidFill>
                <a:miter lim="800000"/>
                <a:headEn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7" name="Picture 2" descr="http://www.gshtx.org/attachments/wysiwyg/20435/WesternGeco.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044514" y="3071750"/>
            <a:ext cx="1188845" cy="610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0"/>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bwMode="auto">
          <a:xfrm>
            <a:off x="6664469" y="2608164"/>
            <a:ext cx="875383" cy="274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1"/>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bwMode="auto">
          <a:xfrm>
            <a:off x="6834586" y="2038350"/>
            <a:ext cx="480949" cy="26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44"/>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bwMode="auto">
          <a:xfrm>
            <a:off x="6664470" y="3003675"/>
            <a:ext cx="803129" cy="2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3"/>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bwMode="auto">
          <a:xfrm>
            <a:off x="6805895" y="3409950"/>
            <a:ext cx="528273" cy="528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5"/>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bwMode="auto">
          <a:xfrm>
            <a:off x="7676908" y="3420573"/>
            <a:ext cx="499948" cy="50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67877" y="3195590"/>
            <a:ext cx="1298978" cy="896913"/>
          </a:xfrm>
          <a:prstGeom prst="rect">
            <a:avLst/>
          </a:prstGeom>
        </p:spPr>
      </p:pic>
      <p:pic>
        <p:nvPicPr>
          <p:cNvPr id="25" name="Picture 24"/>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7599361" y="2561828"/>
            <a:ext cx="1011239" cy="259551"/>
          </a:xfrm>
          <a:prstGeom prst="rect">
            <a:avLst/>
          </a:prstGeom>
        </p:spPr>
      </p:pic>
      <p:pic>
        <p:nvPicPr>
          <p:cNvPr id="27" name="Picture 26"/>
          <p:cNvPicPr>
            <a:picLocks noChangeAspect="1"/>
          </p:cNvPicPr>
          <p:nvPr/>
        </p:nvPicPr>
        <p:blipFill>
          <a:blip r:embed="rId15"/>
          <a:stretch>
            <a:fillRect/>
          </a:stretch>
        </p:blipFill>
        <p:spPr>
          <a:xfrm>
            <a:off x="7593923" y="2079234"/>
            <a:ext cx="942130" cy="258948"/>
          </a:xfrm>
          <a:prstGeom prst="rect">
            <a:avLst/>
          </a:prstGeom>
        </p:spPr>
      </p:pic>
      <p:pic>
        <p:nvPicPr>
          <p:cNvPr id="28" name="Picture 27"/>
          <p:cNvPicPr>
            <a:picLocks noChangeAspect="1"/>
          </p:cNvPicPr>
          <p:nvPr/>
        </p:nvPicPr>
        <p:blipFill>
          <a:blip r:embed="rId16"/>
          <a:stretch>
            <a:fillRect/>
          </a:stretch>
        </p:blipFill>
        <p:spPr>
          <a:xfrm>
            <a:off x="7602498" y="3003674"/>
            <a:ext cx="985079" cy="290289"/>
          </a:xfrm>
          <a:prstGeom prst="rect">
            <a:avLst/>
          </a:prstGeom>
        </p:spPr>
      </p:pic>
      <p:pic>
        <p:nvPicPr>
          <p:cNvPr id="37" name="Picture 36"/>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2714491" y="3903040"/>
            <a:ext cx="1672892" cy="417378"/>
          </a:xfrm>
          <a:prstGeom prst="rect">
            <a:avLst/>
          </a:prstGeom>
        </p:spPr>
      </p:pic>
      <p:pic>
        <p:nvPicPr>
          <p:cNvPr id="38" name="Picture 37"/>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6805895" y="4140795"/>
            <a:ext cx="615850" cy="359246"/>
          </a:xfrm>
          <a:prstGeom prst="rect">
            <a:avLst/>
          </a:prstGeom>
        </p:spPr>
      </p:pic>
      <p:pic>
        <p:nvPicPr>
          <p:cNvPr id="39" name="Picture 38"/>
          <p:cNvPicPr>
            <a:picLocks noChangeAspect="1"/>
          </p:cNvPicPr>
          <p:nvPr/>
        </p:nvPicPr>
        <p:blipFill>
          <a:blip r:embed="rId19"/>
          <a:stretch>
            <a:fillRect/>
          </a:stretch>
        </p:blipFill>
        <p:spPr>
          <a:xfrm>
            <a:off x="7667105" y="4057172"/>
            <a:ext cx="661875" cy="526491"/>
          </a:xfrm>
          <a:prstGeom prst="rect">
            <a:avLst/>
          </a:prstGeom>
        </p:spPr>
      </p:pic>
    </p:spTree>
    <p:extLst>
      <p:ext uri="{BB962C8B-B14F-4D97-AF65-F5344CB8AC3E}">
        <p14:creationId xmlns:p14="http://schemas.microsoft.com/office/powerpoint/2010/main" val="106690623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Wave </a:t>
            </a:r>
            <a:r>
              <a:rPr lang="en-US" dirty="0" smtClean="0"/>
              <a:t>Glider</a:t>
            </a:r>
            <a:endParaRPr lang="en-US" dirty="0"/>
          </a:p>
        </p:txBody>
      </p:sp>
      <p:sp>
        <p:nvSpPr>
          <p:cNvPr id="3" name="Slide Number Placeholder 2"/>
          <p:cNvSpPr>
            <a:spLocks noGrp="1"/>
          </p:cNvSpPr>
          <p:nvPr>
            <p:ph type="sldNum" sz="quarter" idx="12"/>
          </p:nvPr>
        </p:nvSpPr>
        <p:spPr/>
        <p:txBody>
          <a:bodyPr/>
          <a:lstStyle/>
          <a:p>
            <a:fld id="{3F32476C-83E7-4313-A721-E348D1972772}" type="slidenum">
              <a:rPr lang="uk-UA" smtClean="0"/>
              <a:t>4</a:t>
            </a:fld>
            <a:endParaRPr lang="uk-UA" dirty="0"/>
          </a:p>
        </p:txBody>
      </p:sp>
      <p:pic>
        <p:nvPicPr>
          <p:cNvPr id="4" name="Picture 3" descr="SV3 for Japan Andy.png"/>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228600" y="1428750"/>
            <a:ext cx="4534315" cy="2924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57200" y="934718"/>
            <a:ext cx="8229600" cy="346249"/>
          </a:xfrm>
          <a:prstGeom prst="rect">
            <a:avLst/>
          </a:prstGeom>
          <a:noFill/>
        </p:spPr>
        <p:txBody>
          <a:bodyPr wrap="square" lIns="0" rtlCol="0">
            <a:spAutoFit/>
          </a:bodyPr>
          <a:lstStyle/>
          <a:p>
            <a:pPr>
              <a:lnSpc>
                <a:spcPct val="90000"/>
              </a:lnSpc>
            </a:pPr>
            <a:r>
              <a:rPr lang="en-US" sz="1800" dirty="0">
                <a:solidFill>
                  <a:schemeClr val="accent1"/>
                </a:solidFill>
              </a:rPr>
              <a:t>An Unmanned Surface Vehicle (USV) </a:t>
            </a:r>
            <a:r>
              <a:rPr lang="en-US" sz="1800" dirty="0" smtClean="0">
                <a:solidFill>
                  <a:schemeClr val="accent1"/>
                </a:solidFill>
              </a:rPr>
              <a:t>powered </a:t>
            </a:r>
            <a:r>
              <a:rPr lang="en-US" sz="1800" dirty="0">
                <a:solidFill>
                  <a:schemeClr val="accent1"/>
                </a:solidFill>
              </a:rPr>
              <a:t>by </a:t>
            </a:r>
            <a:r>
              <a:rPr lang="en-US" sz="1800" dirty="0" smtClean="0">
                <a:solidFill>
                  <a:schemeClr val="accent1"/>
                </a:solidFill>
              </a:rPr>
              <a:t>waves and </a:t>
            </a:r>
            <a:r>
              <a:rPr lang="en-US" sz="1800" dirty="0">
                <a:solidFill>
                  <a:schemeClr val="accent1"/>
                </a:solidFill>
              </a:rPr>
              <a:t>s</a:t>
            </a:r>
            <a:r>
              <a:rPr lang="en-US" sz="1800" dirty="0" smtClean="0">
                <a:solidFill>
                  <a:schemeClr val="accent1"/>
                </a:solidFill>
              </a:rPr>
              <a:t>un</a:t>
            </a:r>
            <a:endParaRPr lang="en-US" sz="1800" dirty="0">
              <a:solidFill>
                <a:schemeClr val="accent1"/>
              </a:solidFill>
            </a:endParaRPr>
          </a:p>
        </p:txBody>
      </p:sp>
      <p:sp>
        <p:nvSpPr>
          <p:cNvPr id="7" name="TextBox 6"/>
          <p:cNvSpPr txBox="1"/>
          <p:nvPr/>
        </p:nvSpPr>
        <p:spPr>
          <a:xfrm>
            <a:off x="4636790" y="1428750"/>
            <a:ext cx="4050010" cy="3108544"/>
          </a:xfrm>
          <a:prstGeom prst="rect">
            <a:avLst/>
          </a:prstGeom>
          <a:noFill/>
        </p:spPr>
        <p:txBody>
          <a:bodyPr wrap="square" rtlCol="0">
            <a:spAutoFit/>
          </a:bodyPr>
          <a:lstStyle/>
          <a:p>
            <a:r>
              <a:rPr lang="en-US" sz="1800" b="1" dirty="0" smtClean="0">
                <a:solidFill>
                  <a:schemeClr val="tx2"/>
                </a:solidFill>
              </a:rPr>
              <a:t>24x7 Long-Duration Operations</a:t>
            </a:r>
          </a:p>
          <a:p>
            <a:r>
              <a:rPr lang="en-US" dirty="0" smtClean="0">
                <a:solidFill>
                  <a:schemeClr val="tx2"/>
                </a:solidFill>
              </a:rPr>
              <a:t>Persistence and mobility</a:t>
            </a:r>
            <a:endParaRPr lang="en-US" sz="2400" b="1" dirty="0">
              <a:solidFill>
                <a:schemeClr val="tx2"/>
              </a:solidFill>
            </a:endParaRPr>
          </a:p>
          <a:p>
            <a:pPr>
              <a:lnSpc>
                <a:spcPct val="150000"/>
              </a:lnSpc>
            </a:pPr>
            <a:r>
              <a:rPr lang="en-US" sz="1800" b="1" dirty="0">
                <a:solidFill>
                  <a:schemeClr val="tx2"/>
                </a:solidFill>
              </a:rPr>
              <a:t>Proven At </a:t>
            </a:r>
            <a:r>
              <a:rPr lang="en-US" sz="1800" b="1" dirty="0" smtClean="0">
                <a:solidFill>
                  <a:schemeClr val="tx2"/>
                </a:solidFill>
              </a:rPr>
              <a:t>Sea</a:t>
            </a:r>
          </a:p>
          <a:p>
            <a:r>
              <a:rPr lang="en-US" dirty="0" smtClean="0">
                <a:solidFill>
                  <a:schemeClr val="tx2"/>
                </a:solidFill>
              </a:rPr>
              <a:t>Over </a:t>
            </a:r>
            <a:r>
              <a:rPr lang="en-US" dirty="0">
                <a:solidFill>
                  <a:schemeClr val="tx2"/>
                </a:solidFill>
              </a:rPr>
              <a:t>1M n</a:t>
            </a:r>
            <a:r>
              <a:rPr lang="en-US" dirty="0" smtClean="0">
                <a:solidFill>
                  <a:schemeClr val="tx2"/>
                </a:solidFill>
              </a:rPr>
              <a:t>autical </a:t>
            </a:r>
            <a:r>
              <a:rPr lang="en-US" dirty="0">
                <a:solidFill>
                  <a:schemeClr val="tx2"/>
                </a:solidFill>
              </a:rPr>
              <a:t>m</a:t>
            </a:r>
            <a:r>
              <a:rPr lang="en-US" dirty="0" smtClean="0">
                <a:solidFill>
                  <a:schemeClr val="tx2"/>
                </a:solidFill>
              </a:rPr>
              <a:t>iles</a:t>
            </a:r>
            <a:endParaRPr lang="en-US" b="1" dirty="0">
              <a:solidFill>
                <a:schemeClr val="tx2"/>
              </a:solidFill>
            </a:endParaRPr>
          </a:p>
          <a:p>
            <a:pPr>
              <a:lnSpc>
                <a:spcPct val="150000"/>
              </a:lnSpc>
            </a:pPr>
            <a:r>
              <a:rPr lang="en-US" sz="1800" b="1" dirty="0">
                <a:solidFill>
                  <a:schemeClr val="tx2"/>
                </a:solidFill>
              </a:rPr>
              <a:t>Real-Time Communications </a:t>
            </a:r>
            <a:r>
              <a:rPr lang="en-US" sz="1800" b="1" dirty="0" smtClean="0">
                <a:solidFill>
                  <a:schemeClr val="tx2"/>
                </a:solidFill>
              </a:rPr>
              <a:t>Gateway</a:t>
            </a:r>
          </a:p>
          <a:p>
            <a:r>
              <a:rPr lang="en-US" dirty="0" smtClean="0">
                <a:solidFill>
                  <a:schemeClr val="tx2"/>
                </a:solidFill>
              </a:rPr>
              <a:t>From sea </a:t>
            </a:r>
            <a:r>
              <a:rPr lang="en-US" dirty="0">
                <a:solidFill>
                  <a:schemeClr val="tx2"/>
                </a:solidFill>
              </a:rPr>
              <a:t>f</a:t>
            </a:r>
            <a:r>
              <a:rPr lang="en-US" dirty="0" smtClean="0">
                <a:solidFill>
                  <a:schemeClr val="tx2"/>
                </a:solidFill>
              </a:rPr>
              <a:t>loor to </a:t>
            </a:r>
            <a:r>
              <a:rPr lang="en-US" dirty="0">
                <a:solidFill>
                  <a:schemeClr val="tx2"/>
                </a:solidFill>
              </a:rPr>
              <a:t>s</a:t>
            </a:r>
            <a:r>
              <a:rPr lang="en-US" dirty="0" smtClean="0">
                <a:solidFill>
                  <a:schemeClr val="tx2"/>
                </a:solidFill>
              </a:rPr>
              <a:t>pace</a:t>
            </a:r>
            <a:endParaRPr lang="en-US" b="1" dirty="0">
              <a:solidFill>
                <a:schemeClr val="tx2"/>
              </a:solidFill>
            </a:endParaRPr>
          </a:p>
          <a:p>
            <a:pPr>
              <a:lnSpc>
                <a:spcPct val="150000"/>
              </a:lnSpc>
            </a:pPr>
            <a:r>
              <a:rPr lang="en-US" sz="1800" b="1" dirty="0">
                <a:solidFill>
                  <a:schemeClr val="tx2"/>
                </a:solidFill>
              </a:rPr>
              <a:t>Lower Risks </a:t>
            </a:r>
            <a:r>
              <a:rPr lang="en-US" sz="1800" b="1" dirty="0" smtClean="0">
                <a:solidFill>
                  <a:schemeClr val="tx2"/>
                </a:solidFill>
              </a:rPr>
              <a:t>&amp; Costs</a:t>
            </a:r>
          </a:p>
          <a:p>
            <a:r>
              <a:rPr lang="en-US" dirty="0" smtClean="0">
                <a:solidFill>
                  <a:schemeClr val="tx2"/>
                </a:solidFill>
              </a:rPr>
              <a:t>Lower </a:t>
            </a:r>
            <a:r>
              <a:rPr lang="en-US" dirty="0">
                <a:solidFill>
                  <a:schemeClr val="tx2"/>
                </a:solidFill>
              </a:rPr>
              <a:t>TCO </a:t>
            </a:r>
            <a:r>
              <a:rPr lang="en-US" dirty="0" smtClean="0">
                <a:solidFill>
                  <a:schemeClr val="tx2"/>
                </a:solidFill>
              </a:rPr>
              <a:t>while keeping people out of harm’s way</a:t>
            </a:r>
            <a:endParaRPr lang="en-US" dirty="0">
              <a:solidFill>
                <a:schemeClr val="tx2"/>
              </a:solidFill>
            </a:endParaRPr>
          </a:p>
          <a:p>
            <a:pPr>
              <a:lnSpc>
                <a:spcPct val="150000"/>
              </a:lnSpc>
            </a:pPr>
            <a:r>
              <a:rPr lang="en-US" sz="1800" b="1" dirty="0">
                <a:solidFill>
                  <a:schemeClr val="tx2"/>
                </a:solidFill>
              </a:rPr>
              <a:t>Open &amp; </a:t>
            </a:r>
            <a:r>
              <a:rPr lang="en-US" sz="1800" b="1" dirty="0" smtClean="0">
                <a:solidFill>
                  <a:schemeClr val="tx2"/>
                </a:solidFill>
              </a:rPr>
              <a:t>Extensible</a:t>
            </a:r>
          </a:p>
          <a:p>
            <a:r>
              <a:rPr lang="en-US" dirty="0" smtClean="0">
                <a:solidFill>
                  <a:schemeClr val="tx2"/>
                </a:solidFill>
              </a:rPr>
              <a:t>Open architecture </a:t>
            </a:r>
            <a:r>
              <a:rPr lang="en-US" dirty="0">
                <a:solidFill>
                  <a:schemeClr val="tx2"/>
                </a:solidFill>
              </a:rPr>
              <a:t>f</a:t>
            </a:r>
            <a:r>
              <a:rPr lang="en-US" dirty="0" smtClean="0">
                <a:solidFill>
                  <a:schemeClr val="tx2"/>
                </a:solidFill>
              </a:rPr>
              <a:t>or </a:t>
            </a:r>
            <a:r>
              <a:rPr lang="en-US" dirty="0">
                <a:solidFill>
                  <a:schemeClr val="tx2"/>
                </a:solidFill>
              </a:rPr>
              <a:t>s</a:t>
            </a:r>
            <a:r>
              <a:rPr lang="en-US" dirty="0" smtClean="0">
                <a:solidFill>
                  <a:schemeClr val="tx2"/>
                </a:solidFill>
              </a:rPr>
              <a:t>ensor integration</a:t>
            </a:r>
            <a:endParaRPr lang="en-US" dirty="0">
              <a:solidFill>
                <a:schemeClr val="tx2"/>
              </a:solidFill>
            </a:endParaRPr>
          </a:p>
        </p:txBody>
      </p:sp>
      <p:sp>
        <p:nvSpPr>
          <p:cNvPr id="12" name="Rectangle 11"/>
          <p:cNvSpPr/>
          <p:nvPr/>
        </p:nvSpPr>
        <p:spPr>
          <a:xfrm rot="21273839">
            <a:off x="1144480" y="2850049"/>
            <a:ext cx="304800" cy="45719"/>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p>
        </p:txBody>
      </p:sp>
    </p:spTree>
    <p:extLst>
      <p:ext uri="{BB962C8B-B14F-4D97-AF65-F5344CB8AC3E}">
        <p14:creationId xmlns:p14="http://schemas.microsoft.com/office/powerpoint/2010/main" val="13505752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SV3-SHARC-System-Exploded_modified.jpg"/>
          <p:cNvPicPr>
            <a:picLocks noChangeAspect="1"/>
          </p:cNvPicPr>
          <p:nvPr/>
        </p:nvPicPr>
        <p:blipFill>
          <a:blip r:embed="rId3" cstate="email">
            <a:extLst>
              <a:ext uri="{BEBA8EAE-BF5A-486C-A8C5-ECC9F3942E4B}">
                <a14:imgProps xmlns:a14="http://schemas.microsoft.com/office/drawing/2010/main">
                  <a14:imgLayer r:embed="rId4">
                    <a14:imgEffect>
                      <a14:backgroundRemoval t="181" b="98479" l="0" r="89932">
                        <a14:foregroundMark x1="54778" y1="21659" x2="61177" y2="20826"/>
                        <a14:foregroundMark x1="49360" y1="5831" x2="78669" y2="2209"/>
                        <a14:backgroundMark x1="34983" y1="29880" x2="34983" y2="29880"/>
                        <a14:backgroundMark x1="72440" y1="26259" x2="74573" y2="26078"/>
                      </a14:backgroundRemoval>
                    </a14:imgEffect>
                  </a14:imgLayer>
                </a14:imgProps>
              </a:ext>
              <a:ext uri="{28A0092B-C50C-407E-A947-70E740481C1C}">
                <a14:useLocalDpi xmlns:a14="http://schemas.microsoft.com/office/drawing/2010/main"/>
              </a:ext>
            </a:extLst>
          </a:blip>
          <a:stretch>
            <a:fillRect/>
          </a:stretch>
        </p:blipFill>
        <p:spPr>
          <a:xfrm>
            <a:off x="498277" y="1050071"/>
            <a:ext cx="3690168" cy="3564862"/>
          </a:xfrm>
          <a:prstGeom prst="rect">
            <a:avLst/>
          </a:prstGeom>
          <a:solidFill>
            <a:srgbClr val="FFFFFF"/>
          </a:solidFill>
          <a:ln w="28575" cmpd="sng">
            <a:noFill/>
          </a:ln>
        </p:spPr>
      </p:pic>
      <p:sp>
        <p:nvSpPr>
          <p:cNvPr id="15" name="Rectangle 14"/>
          <p:cNvSpPr/>
          <p:nvPr/>
        </p:nvSpPr>
        <p:spPr>
          <a:xfrm>
            <a:off x="4850447" y="1276350"/>
            <a:ext cx="2540953" cy="457200"/>
          </a:xfrm>
          <a:prstGeom prst="rect">
            <a:avLst/>
          </a:prstGeom>
          <a:solidFill>
            <a:schemeClr val="accent1"/>
          </a:solidFill>
          <a:ln w="3175"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171" tIns="45590" rIns="91171" bIns="45590" numCol="1" spcCol="0" rtlCol="0" fromWordArt="0" anchor="ctr" anchorCtr="0" forceAA="0" compatLnSpc="1">
            <a:prstTxWarp prst="textNoShape">
              <a:avLst/>
            </a:prstTxWarp>
            <a:noAutofit/>
          </a:bodyPr>
          <a:lstStyle/>
          <a:p>
            <a:pPr algn="ctr">
              <a:lnSpc>
                <a:spcPts val="1600"/>
              </a:lnSpc>
            </a:pPr>
            <a:r>
              <a:rPr lang="en-US" sz="1600" dirty="0">
                <a:cs typeface="Helvetica"/>
              </a:rPr>
              <a:t>Power, Compute, Communications</a:t>
            </a:r>
          </a:p>
        </p:txBody>
      </p:sp>
      <p:sp>
        <p:nvSpPr>
          <p:cNvPr id="16" name="Rectangle 15"/>
          <p:cNvSpPr/>
          <p:nvPr/>
        </p:nvSpPr>
        <p:spPr>
          <a:xfrm>
            <a:off x="4850447" y="1949451"/>
            <a:ext cx="2540953" cy="457200"/>
          </a:xfrm>
          <a:prstGeom prst="rect">
            <a:avLst/>
          </a:prstGeom>
          <a:solidFill>
            <a:schemeClr val="accent2"/>
          </a:solidFill>
          <a:ln w="3175"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171" tIns="45590" rIns="91171" bIns="45590" numCol="1" spcCol="0" rtlCol="0" fromWordArt="0" anchor="ctr" anchorCtr="0" forceAA="0" compatLnSpc="1">
            <a:prstTxWarp prst="textNoShape">
              <a:avLst/>
            </a:prstTxWarp>
            <a:noAutofit/>
          </a:bodyPr>
          <a:lstStyle/>
          <a:p>
            <a:pPr algn="ctr"/>
            <a:r>
              <a:rPr lang="en-US" sz="1600" dirty="0">
                <a:cs typeface="Helvetica"/>
              </a:rPr>
              <a:t>Float</a:t>
            </a:r>
          </a:p>
        </p:txBody>
      </p:sp>
      <p:sp>
        <p:nvSpPr>
          <p:cNvPr id="18" name="Rectangle 17"/>
          <p:cNvSpPr/>
          <p:nvPr/>
        </p:nvSpPr>
        <p:spPr>
          <a:xfrm>
            <a:off x="4850447" y="2724150"/>
            <a:ext cx="2540953" cy="457200"/>
          </a:xfrm>
          <a:prstGeom prst="rect">
            <a:avLst/>
          </a:prstGeom>
          <a:solidFill>
            <a:schemeClr val="accent3"/>
          </a:solidFill>
          <a:ln w="3175"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171" tIns="45590" rIns="91171" bIns="45590" numCol="1" spcCol="0" rtlCol="0" fromWordArt="0" anchor="ctr" anchorCtr="0" forceAA="0" compatLnSpc="1">
            <a:prstTxWarp prst="textNoShape">
              <a:avLst/>
            </a:prstTxWarp>
            <a:noAutofit/>
          </a:bodyPr>
          <a:lstStyle/>
          <a:p>
            <a:pPr algn="ctr"/>
            <a:r>
              <a:rPr lang="en-US" sz="1600" dirty="0">
                <a:cs typeface="Helvetica"/>
              </a:rPr>
              <a:t>Umbilical </a:t>
            </a:r>
          </a:p>
        </p:txBody>
      </p:sp>
      <p:sp>
        <p:nvSpPr>
          <p:cNvPr id="19" name="Rectangle 18"/>
          <p:cNvSpPr/>
          <p:nvPr/>
        </p:nvSpPr>
        <p:spPr>
          <a:xfrm>
            <a:off x="4850447" y="3409950"/>
            <a:ext cx="2540953" cy="457200"/>
          </a:xfrm>
          <a:prstGeom prst="rect">
            <a:avLst/>
          </a:prstGeom>
          <a:solidFill>
            <a:schemeClr val="accent6"/>
          </a:solidFill>
          <a:ln w="3175"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171" tIns="45590" rIns="91171" bIns="45590" numCol="1" spcCol="0" rtlCol="0" fromWordArt="0" anchor="ctr" anchorCtr="0" forceAA="0" compatLnSpc="1">
            <a:prstTxWarp prst="textNoShape">
              <a:avLst/>
            </a:prstTxWarp>
            <a:noAutofit/>
          </a:bodyPr>
          <a:lstStyle/>
          <a:p>
            <a:pPr algn="ctr"/>
            <a:r>
              <a:rPr lang="en-US" sz="1600" dirty="0">
                <a:cs typeface="Helvetica"/>
              </a:rPr>
              <a:t>Sub</a:t>
            </a:r>
          </a:p>
        </p:txBody>
      </p:sp>
      <p:cxnSp>
        <p:nvCxnSpPr>
          <p:cNvPr id="6" name="Straight Connector 5"/>
          <p:cNvCxnSpPr/>
          <p:nvPr/>
        </p:nvCxnSpPr>
        <p:spPr>
          <a:xfrm flipV="1">
            <a:off x="3173246" y="3638550"/>
            <a:ext cx="1551154" cy="381001"/>
          </a:xfrm>
          <a:prstGeom prst="line">
            <a:avLst/>
          </a:prstGeom>
          <a:ln w="6350" cmpd="sng">
            <a:solidFill>
              <a:schemeClr val="tx1">
                <a:lumMod val="75000"/>
              </a:schemeClr>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3733800" y="2171700"/>
            <a:ext cx="965200" cy="0"/>
          </a:xfrm>
          <a:prstGeom prst="line">
            <a:avLst/>
          </a:prstGeom>
          <a:ln w="6350" cmpd="sng">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2082800" y="2990849"/>
            <a:ext cx="2342744" cy="0"/>
          </a:xfrm>
          <a:prstGeom prst="line">
            <a:avLst/>
          </a:prstGeom>
          <a:ln w="6350" cmpd="sng">
            <a:solidFill>
              <a:schemeClr val="tx1">
                <a:lumMod val="7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 name="Right Brace 10"/>
          <p:cNvSpPr/>
          <p:nvPr/>
        </p:nvSpPr>
        <p:spPr>
          <a:xfrm>
            <a:off x="3987800" y="1092446"/>
            <a:ext cx="431800" cy="869704"/>
          </a:xfrm>
          <a:prstGeom prst="rightBrace">
            <a:avLst>
              <a:gd name="adj1" fmla="val 8333"/>
              <a:gd name="adj2" fmla="val 51460"/>
            </a:avLst>
          </a:prstGeom>
          <a:ln w="6350" cmpd="sng">
            <a:solidFill>
              <a:schemeClr val="tx1">
                <a:lumMod val="75000"/>
              </a:schemeClr>
            </a:solidFill>
            <a:prstDash val="sysDash"/>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chemeClr val="tx2"/>
              </a:solidFill>
            </a:endParaRPr>
          </a:p>
        </p:txBody>
      </p:sp>
      <p:sp>
        <p:nvSpPr>
          <p:cNvPr id="2" name="Title 1"/>
          <p:cNvSpPr>
            <a:spLocks noGrp="1"/>
          </p:cNvSpPr>
          <p:nvPr>
            <p:ph type="title"/>
          </p:nvPr>
        </p:nvSpPr>
        <p:spPr/>
        <p:txBody>
          <a:bodyPr/>
          <a:lstStyle/>
          <a:p>
            <a:r>
              <a:rPr lang="en-US" dirty="0"/>
              <a:t>What </a:t>
            </a:r>
            <a:r>
              <a:rPr lang="en-US" dirty="0"/>
              <a:t>I</a:t>
            </a:r>
            <a:r>
              <a:rPr lang="en-US" dirty="0" smtClean="0"/>
              <a:t>s the </a:t>
            </a:r>
            <a:r>
              <a:rPr lang="en-US" dirty="0"/>
              <a:t>Wave Glider</a:t>
            </a:r>
          </a:p>
        </p:txBody>
      </p:sp>
      <p:sp>
        <p:nvSpPr>
          <p:cNvPr id="4" name="Slide Number Placeholder 3"/>
          <p:cNvSpPr>
            <a:spLocks noGrp="1"/>
          </p:cNvSpPr>
          <p:nvPr>
            <p:ph type="sldNum" sz="quarter" idx="12"/>
          </p:nvPr>
        </p:nvSpPr>
        <p:spPr/>
        <p:txBody>
          <a:bodyPr/>
          <a:lstStyle/>
          <a:p>
            <a:fld id="{3F32476C-83E7-4313-A721-E348D1972772}" type="slidenum">
              <a:rPr lang="en-US" smtClean="0"/>
              <a:t>5</a:t>
            </a:fld>
            <a:endParaRPr lang="en-US" dirty="0"/>
          </a:p>
        </p:txBody>
      </p:sp>
      <p:sp>
        <p:nvSpPr>
          <p:cNvPr id="25" name="TextBox 24"/>
          <p:cNvSpPr txBox="1"/>
          <p:nvPr/>
        </p:nvSpPr>
        <p:spPr>
          <a:xfrm>
            <a:off x="1006510" y="2989184"/>
            <a:ext cx="824352" cy="549381"/>
          </a:xfrm>
          <a:prstGeom prst="rect">
            <a:avLst/>
          </a:prstGeom>
          <a:noFill/>
        </p:spPr>
        <p:txBody>
          <a:bodyPr wrap="square" rtlCol="0">
            <a:spAutoFit/>
          </a:bodyPr>
          <a:lstStyle/>
          <a:p>
            <a:pPr algn="ctr">
              <a:lnSpc>
                <a:spcPct val="90000"/>
              </a:lnSpc>
            </a:pPr>
            <a:r>
              <a:rPr lang="en-US" sz="1100" dirty="0"/>
              <a:t>8M </a:t>
            </a:r>
            <a:r>
              <a:rPr lang="en-US" sz="1100" dirty="0" smtClean="0"/>
              <a:t>Umbilical (standard)</a:t>
            </a:r>
            <a:endParaRPr lang="en-US" sz="1100" dirty="0"/>
          </a:p>
        </p:txBody>
      </p:sp>
    </p:spTree>
    <p:extLst>
      <p:ext uri="{BB962C8B-B14F-4D97-AF65-F5344CB8AC3E}">
        <p14:creationId xmlns:p14="http://schemas.microsoft.com/office/powerpoint/2010/main" val="389291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101" y="209550"/>
            <a:ext cx="3940900" cy="716756"/>
          </a:xfrm>
        </p:spPr>
        <p:txBody>
          <a:bodyPr/>
          <a:lstStyle/>
          <a:p>
            <a:r>
              <a:rPr lang="en-US" dirty="0" smtClean="0"/>
              <a:t>A Gateway to New Possibilities</a:t>
            </a:r>
            <a:endParaRPr lang="en-US" dirty="0"/>
          </a:p>
        </p:txBody>
      </p:sp>
      <p:sp>
        <p:nvSpPr>
          <p:cNvPr id="6" name="Text Placeholder 5"/>
          <p:cNvSpPr>
            <a:spLocks noGrp="1"/>
          </p:cNvSpPr>
          <p:nvPr>
            <p:ph type="body" idx="1"/>
          </p:nvPr>
        </p:nvSpPr>
        <p:spPr>
          <a:xfrm>
            <a:off x="631100" y="990599"/>
            <a:ext cx="4245699" cy="1028700"/>
          </a:xfrm>
        </p:spPr>
        <p:txBody>
          <a:bodyPr/>
          <a:lstStyle/>
          <a:p>
            <a:r>
              <a:rPr lang="en-US" dirty="0" smtClean="0"/>
              <a:t>From seafloor to shore, Wave Gliders are the essential link between information systems and decision makers.</a:t>
            </a:r>
            <a:endParaRPr lang="en-US" dirty="0"/>
          </a:p>
        </p:txBody>
      </p:sp>
      <p:grpSp>
        <p:nvGrpSpPr>
          <p:cNvPr id="25" name="Group 24"/>
          <p:cNvGrpSpPr/>
          <p:nvPr/>
        </p:nvGrpSpPr>
        <p:grpSpPr>
          <a:xfrm>
            <a:off x="2895600" y="2266950"/>
            <a:ext cx="1145505" cy="1863400"/>
            <a:chOff x="2895600" y="2266950"/>
            <a:chExt cx="1145505" cy="1863400"/>
          </a:xfrm>
        </p:grpSpPr>
        <p:sp>
          <p:nvSpPr>
            <p:cNvPr id="8" name="TextBox 7"/>
            <p:cNvSpPr txBox="1"/>
            <p:nvPr/>
          </p:nvSpPr>
          <p:spPr>
            <a:xfrm>
              <a:off x="2895600" y="3539419"/>
              <a:ext cx="1145505" cy="590931"/>
            </a:xfrm>
            <a:prstGeom prst="rect">
              <a:avLst/>
            </a:prstGeom>
            <a:noFill/>
          </p:spPr>
          <p:txBody>
            <a:bodyPr wrap="none" rtlCol="0">
              <a:spAutoFit/>
            </a:bodyPr>
            <a:lstStyle/>
            <a:p>
              <a:pPr algn="ctr">
                <a:lnSpc>
                  <a:spcPct val="90000"/>
                </a:lnSpc>
              </a:pPr>
              <a:r>
                <a:rPr lang="en-US" sz="1800" dirty="0" smtClean="0">
                  <a:solidFill>
                    <a:schemeClr val="bg1"/>
                  </a:solidFill>
                </a:rPr>
                <a:t>Perpetual </a:t>
              </a:r>
            </a:p>
            <a:p>
              <a:pPr algn="ctr">
                <a:lnSpc>
                  <a:spcPct val="90000"/>
                </a:lnSpc>
              </a:pPr>
              <a:r>
                <a:rPr lang="en-US" sz="1800" dirty="0" smtClean="0">
                  <a:solidFill>
                    <a:schemeClr val="bg1"/>
                  </a:solidFill>
                </a:rPr>
                <a:t>Power</a:t>
              </a:r>
              <a:endParaRPr lang="en-US" sz="1800" dirty="0">
                <a:solidFill>
                  <a:schemeClr val="bg1"/>
                </a:solidFill>
              </a:endParaRPr>
            </a:p>
          </p:txBody>
        </p:sp>
        <p:pic>
          <p:nvPicPr>
            <p:cNvPr id="16" name="Picture 15"/>
            <p:cNvPicPr>
              <a:picLocks noChangeAspect="1"/>
            </p:cNvPicPr>
            <p:nvPr/>
          </p:nvPicPr>
          <p:blipFill>
            <a:blip r:embed="rId3"/>
            <a:stretch>
              <a:fillRect/>
            </a:stretch>
          </p:blipFill>
          <p:spPr>
            <a:xfrm>
              <a:off x="2895600" y="2266950"/>
              <a:ext cx="1143000" cy="1143000"/>
            </a:xfrm>
            <a:prstGeom prst="rect">
              <a:avLst/>
            </a:prstGeom>
          </p:spPr>
        </p:pic>
      </p:grpSp>
      <p:grpSp>
        <p:nvGrpSpPr>
          <p:cNvPr id="24" name="Group 23"/>
          <p:cNvGrpSpPr/>
          <p:nvPr/>
        </p:nvGrpSpPr>
        <p:grpSpPr>
          <a:xfrm>
            <a:off x="4495800" y="2266950"/>
            <a:ext cx="1815818" cy="1863400"/>
            <a:chOff x="4495800" y="2266950"/>
            <a:chExt cx="1815818" cy="1863400"/>
          </a:xfrm>
        </p:grpSpPr>
        <p:sp>
          <p:nvSpPr>
            <p:cNvPr id="9" name="TextBox 8"/>
            <p:cNvSpPr txBox="1"/>
            <p:nvPr/>
          </p:nvSpPr>
          <p:spPr>
            <a:xfrm>
              <a:off x="4495800" y="3539419"/>
              <a:ext cx="1815818" cy="590931"/>
            </a:xfrm>
            <a:prstGeom prst="rect">
              <a:avLst/>
            </a:prstGeom>
            <a:noFill/>
          </p:spPr>
          <p:txBody>
            <a:bodyPr wrap="none" rtlCol="0">
              <a:spAutoFit/>
            </a:bodyPr>
            <a:lstStyle/>
            <a:p>
              <a:pPr algn="ctr">
                <a:lnSpc>
                  <a:spcPct val="90000"/>
                </a:lnSpc>
              </a:pPr>
              <a:r>
                <a:rPr lang="en-US" sz="1800" dirty="0" smtClean="0">
                  <a:solidFill>
                    <a:schemeClr val="bg1"/>
                  </a:solidFill>
                </a:rPr>
                <a:t>Communications </a:t>
              </a:r>
            </a:p>
            <a:p>
              <a:pPr algn="ctr">
                <a:lnSpc>
                  <a:spcPct val="90000"/>
                </a:lnSpc>
              </a:pPr>
              <a:r>
                <a:rPr lang="en-US" sz="1800" dirty="0" smtClean="0">
                  <a:solidFill>
                    <a:schemeClr val="bg1"/>
                  </a:solidFill>
                </a:rPr>
                <a:t>Gateway</a:t>
              </a:r>
              <a:endParaRPr lang="en-US" sz="1800" dirty="0">
                <a:solidFill>
                  <a:schemeClr val="bg1"/>
                </a:solidFill>
              </a:endParaRPr>
            </a:p>
          </p:txBody>
        </p:sp>
        <p:pic>
          <p:nvPicPr>
            <p:cNvPr id="19" name="Picture 18"/>
            <p:cNvPicPr>
              <a:picLocks noChangeAspect="1"/>
            </p:cNvPicPr>
            <p:nvPr/>
          </p:nvPicPr>
          <p:blipFill>
            <a:blip r:embed="rId4"/>
            <a:stretch>
              <a:fillRect/>
            </a:stretch>
          </p:blipFill>
          <p:spPr>
            <a:xfrm>
              <a:off x="4800600" y="2266950"/>
              <a:ext cx="1143000" cy="1143000"/>
            </a:xfrm>
            <a:prstGeom prst="rect">
              <a:avLst/>
            </a:prstGeom>
          </p:spPr>
        </p:pic>
      </p:grpSp>
      <p:grpSp>
        <p:nvGrpSpPr>
          <p:cNvPr id="26" name="Group 25"/>
          <p:cNvGrpSpPr/>
          <p:nvPr/>
        </p:nvGrpSpPr>
        <p:grpSpPr>
          <a:xfrm>
            <a:off x="990600" y="2266950"/>
            <a:ext cx="1143000" cy="1863400"/>
            <a:chOff x="990600" y="2266950"/>
            <a:chExt cx="1143000" cy="1863400"/>
          </a:xfrm>
        </p:grpSpPr>
        <p:sp>
          <p:nvSpPr>
            <p:cNvPr id="7" name="TextBox 6"/>
            <p:cNvSpPr txBox="1"/>
            <p:nvPr/>
          </p:nvSpPr>
          <p:spPr>
            <a:xfrm>
              <a:off x="1066800" y="3539419"/>
              <a:ext cx="993926" cy="590931"/>
            </a:xfrm>
            <a:prstGeom prst="rect">
              <a:avLst/>
            </a:prstGeom>
            <a:noFill/>
          </p:spPr>
          <p:txBody>
            <a:bodyPr wrap="none" rtlCol="0">
              <a:spAutoFit/>
            </a:bodyPr>
            <a:lstStyle/>
            <a:p>
              <a:pPr algn="ctr">
                <a:lnSpc>
                  <a:spcPct val="90000"/>
                </a:lnSpc>
              </a:pPr>
              <a:r>
                <a:rPr lang="en-US" sz="1800" dirty="0" smtClean="0">
                  <a:solidFill>
                    <a:schemeClr val="bg1"/>
                  </a:solidFill>
                </a:rPr>
                <a:t>Sensor </a:t>
              </a:r>
            </a:p>
            <a:p>
              <a:pPr algn="ctr">
                <a:lnSpc>
                  <a:spcPct val="90000"/>
                </a:lnSpc>
              </a:pPr>
              <a:r>
                <a:rPr lang="en-US" sz="1800" dirty="0" smtClean="0">
                  <a:solidFill>
                    <a:schemeClr val="bg1"/>
                  </a:solidFill>
                </a:rPr>
                <a:t>Platform</a:t>
              </a:r>
              <a:endParaRPr lang="en-US" sz="1800" dirty="0">
                <a:solidFill>
                  <a:schemeClr val="bg1"/>
                </a:solidFill>
              </a:endParaRPr>
            </a:p>
          </p:txBody>
        </p:sp>
        <p:pic>
          <p:nvPicPr>
            <p:cNvPr id="22" name="Picture 21"/>
            <p:cNvPicPr>
              <a:picLocks noChangeAspect="1"/>
            </p:cNvPicPr>
            <p:nvPr/>
          </p:nvPicPr>
          <p:blipFill>
            <a:blip r:embed="rId5"/>
            <a:stretch>
              <a:fillRect/>
            </a:stretch>
          </p:blipFill>
          <p:spPr>
            <a:xfrm>
              <a:off x="990600" y="2266950"/>
              <a:ext cx="1143000" cy="1143000"/>
            </a:xfrm>
            <a:prstGeom prst="rect">
              <a:avLst/>
            </a:prstGeom>
          </p:spPr>
        </p:pic>
      </p:grpSp>
      <p:grpSp>
        <p:nvGrpSpPr>
          <p:cNvPr id="27" name="Group 26"/>
          <p:cNvGrpSpPr/>
          <p:nvPr/>
        </p:nvGrpSpPr>
        <p:grpSpPr>
          <a:xfrm>
            <a:off x="6662280" y="2266950"/>
            <a:ext cx="1268488" cy="1863400"/>
            <a:chOff x="6662280" y="2266950"/>
            <a:chExt cx="1268488" cy="1863400"/>
          </a:xfrm>
        </p:grpSpPr>
        <p:sp>
          <p:nvSpPr>
            <p:cNvPr id="28" name="TextBox 27"/>
            <p:cNvSpPr txBox="1"/>
            <p:nvPr/>
          </p:nvSpPr>
          <p:spPr>
            <a:xfrm>
              <a:off x="6662280" y="3539419"/>
              <a:ext cx="1268488" cy="590931"/>
            </a:xfrm>
            <a:prstGeom prst="rect">
              <a:avLst/>
            </a:prstGeom>
            <a:noFill/>
          </p:spPr>
          <p:txBody>
            <a:bodyPr wrap="none" rtlCol="0">
              <a:spAutoFit/>
            </a:bodyPr>
            <a:lstStyle/>
            <a:p>
              <a:pPr algn="ctr">
                <a:lnSpc>
                  <a:spcPct val="90000"/>
                </a:lnSpc>
              </a:pPr>
              <a:r>
                <a:rPr lang="en-US" sz="1800" dirty="0" smtClean="0">
                  <a:solidFill>
                    <a:schemeClr val="bg1"/>
                  </a:solidFill>
                </a:rPr>
                <a:t>Built-in</a:t>
              </a:r>
              <a:br>
                <a:rPr lang="en-US" sz="1800" dirty="0" smtClean="0">
                  <a:solidFill>
                    <a:schemeClr val="bg1"/>
                  </a:solidFill>
                </a:rPr>
              </a:br>
              <a:r>
                <a:rPr lang="en-US" sz="1800" dirty="0" smtClean="0">
                  <a:solidFill>
                    <a:schemeClr val="bg1"/>
                  </a:solidFill>
                </a:rPr>
                <a:t>Intelligence</a:t>
              </a:r>
              <a:endParaRPr lang="en-US" sz="1800" dirty="0">
                <a:solidFill>
                  <a:schemeClr val="bg1"/>
                </a:solidFill>
              </a:endParaRPr>
            </a:p>
          </p:txBody>
        </p:sp>
        <p:pic>
          <p:nvPicPr>
            <p:cNvPr id="29" name="Picture 28"/>
            <p:cNvPicPr>
              <a:picLocks noChangeAspect="1"/>
            </p:cNvPicPr>
            <p:nvPr/>
          </p:nvPicPr>
          <p:blipFill>
            <a:blip r:embed="rId6"/>
            <a:stretch>
              <a:fillRect/>
            </a:stretch>
          </p:blipFill>
          <p:spPr>
            <a:xfrm>
              <a:off x="6705600" y="2266950"/>
              <a:ext cx="1143000" cy="1143000"/>
            </a:xfrm>
            <a:prstGeom prst="rect">
              <a:avLst/>
            </a:prstGeom>
          </p:spPr>
        </p:pic>
      </p:grpSp>
      <p:sp>
        <p:nvSpPr>
          <p:cNvPr id="3" name="Slide Number Placeholder 2"/>
          <p:cNvSpPr>
            <a:spLocks noGrp="1"/>
          </p:cNvSpPr>
          <p:nvPr>
            <p:ph type="sldNum" sz="quarter" idx="12"/>
          </p:nvPr>
        </p:nvSpPr>
        <p:spPr/>
        <p:txBody>
          <a:bodyPr/>
          <a:lstStyle/>
          <a:p>
            <a:fld id="{3F32476C-83E7-4313-A721-E348D1972772}" type="slidenum">
              <a:rPr lang="en-US" smtClean="0"/>
              <a:t>6</a:t>
            </a:fld>
            <a:endParaRPr lang="en-US"/>
          </a:p>
        </p:txBody>
      </p:sp>
    </p:spTree>
    <p:extLst>
      <p:ext uri="{BB962C8B-B14F-4D97-AF65-F5344CB8AC3E}">
        <p14:creationId xmlns:p14="http://schemas.microsoft.com/office/powerpoint/2010/main" val="685647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descr="DigitalOceanDiagram2_NoComms.pd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6" descr="CommLines2.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dirty="0" smtClean="0">
                <a:solidFill>
                  <a:schemeClr val="accent4"/>
                </a:solidFill>
              </a:rPr>
              <a:t>The Digital Ocean: </a:t>
            </a:r>
            <a:br>
              <a:rPr lang="en-US" dirty="0" smtClean="0">
                <a:solidFill>
                  <a:schemeClr val="accent4"/>
                </a:solidFill>
              </a:rPr>
            </a:br>
            <a:r>
              <a:rPr lang="en-US" dirty="0" smtClean="0">
                <a:solidFill>
                  <a:schemeClr val="accent4"/>
                </a:solidFill>
              </a:rPr>
              <a:t>A System of Systems</a:t>
            </a:r>
            <a:endParaRPr lang="en-US" dirty="0">
              <a:solidFill>
                <a:schemeClr val="accent4"/>
              </a:solidFill>
            </a:endParaRPr>
          </a:p>
        </p:txBody>
      </p:sp>
      <p:sp>
        <p:nvSpPr>
          <p:cNvPr id="6" name="Slide Number Placeholder 5"/>
          <p:cNvSpPr>
            <a:spLocks noGrp="1"/>
          </p:cNvSpPr>
          <p:nvPr>
            <p:ph type="sldNum" sz="quarter" idx="12"/>
          </p:nvPr>
        </p:nvSpPr>
        <p:spPr/>
        <p:txBody>
          <a:bodyPr/>
          <a:lstStyle/>
          <a:p>
            <a:fld id="{3F32476C-83E7-4313-A721-E348D1972772}" type="slidenum">
              <a:rPr lang="en-US" smtClean="0"/>
              <a:t>7</a:t>
            </a:fld>
            <a:endParaRPr lang="en-US"/>
          </a:p>
        </p:txBody>
      </p:sp>
      <p:pic>
        <p:nvPicPr>
          <p:cNvPr id="10" name="Picture 9" descr="LRI-logo-horizontal_White_no-tag_Reg.pdf"/>
          <p:cNvPicPr>
            <a:picLocks noChangeAspect="1"/>
          </p:cNvPicPr>
          <p:nvPr/>
        </p:nvPicPr>
        <p:blipFill rotWithShape="1">
          <a:blip r:embed="rId5">
            <a:extLst>
              <a:ext uri="{28A0092B-C50C-407E-A947-70E740481C1C}">
                <a14:useLocalDpi xmlns:a14="http://schemas.microsoft.com/office/drawing/2010/main" val="0"/>
              </a:ext>
            </a:extLst>
          </a:blip>
          <a:srcRect l="30348" t="46529" r="29024" b="47370"/>
          <a:stretch/>
        </p:blipFill>
        <p:spPr>
          <a:xfrm>
            <a:off x="6747100" y="209550"/>
            <a:ext cx="2181225" cy="253070"/>
          </a:xfrm>
          <a:prstGeom prst="rect">
            <a:avLst/>
          </a:prstGeom>
        </p:spPr>
      </p:pic>
    </p:spTree>
    <p:extLst>
      <p:ext uri="{BB962C8B-B14F-4D97-AF65-F5344CB8AC3E}">
        <p14:creationId xmlns:p14="http://schemas.microsoft.com/office/powerpoint/2010/main" val="128302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F32476C-83E7-4313-A721-E348D1972772}" type="slidenum">
              <a:rPr lang="en-US" smtClean="0"/>
              <a:t>8</a:t>
            </a:fld>
            <a:endParaRPr lang="en-US"/>
          </a:p>
        </p:txBody>
      </p:sp>
      <p:sp>
        <p:nvSpPr>
          <p:cNvPr id="7" name="Rectangle 6"/>
          <p:cNvSpPr/>
          <p:nvPr/>
        </p:nvSpPr>
        <p:spPr>
          <a:xfrm>
            <a:off x="0" y="-2286"/>
            <a:ext cx="9144000" cy="5145786"/>
          </a:xfrm>
          <a:prstGeom prst="rect">
            <a:avLst/>
          </a:prstGeom>
          <a:blipFill dpi="0" rotWithShape="1">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Placeholder 5"/>
          <p:cNvSpPr>
            <a:spLocks noGrp="1"/>
          </p:cNvSpPr>
          <p:nvPr>
            <p:ph type="body" idx="1"/>
          </p:nvPr>
        </p:nvSpPr>
        <p:spPr/>
        <p:txBody>
          <a:bodyPr>
            <a:normAutofit/>
          </a:bodyPr>
          <a:lstStyle/>
          <a:p>
            <a:r>
              <a:rPr lang="en-US" sz="2000" dirty="0" smtClean="0">
                <a:solidFill>
                  <a:schemeClr val="bg1"/>
                </a:solidFill>
              </a:rPr>
              <a:t>Wave Glider Applications</a:t>
            </a:r>
            <a:endParaRPr lang="en-US" sz="2000" dirty="0">
              <a:solidFill>
                <a:schemeClr val="bg1"/>
              </a:solidFill>
            </a:endParaRPr>
          </a:p>
        </p:txBody>
      </p:sp>
      <p:sp>
        <p:nvSpPr>
          <p:cNvPr id="5" name="Title 4"/>
          <p:cNvSpPr>
            <a:spLocks noGrp="1"/>
          </p:cNvSpPr>
          <p:nvPr>
            <p:ph type="title"/>
          </p:nvPr>
        </p:nvSpPr>
        <p:spPr>
          <a:xfrm>
            <a:off x="631101" y="1028701"/>
            <a:ext cx="4702900" cy="1021556"/>
          </a:xfrm>
        </p:spPr>
        <p:txBody>
          <a:bodyPr/>
          <a:lstStyle/>
          <a:p>
            <a:r>
              <a:rPr lang="en-US" dirty="0" smtClean="0"/>
              <a:t>Monterey Bay Aquarium </a:t>
            </a:r>
            <a:r>
              <a:rPr lang="en-US" dirty="0" smtClean="0"/>
              <a:t/>
            </a:r>
            <a:br>
              <a:rPr lang="en-US" dirty="0" smtClean="0"/>
            </a:br>
            <a:r>
              <a:rPr lang="en-US" dirty="0" smtClean="0"/>
              <a:t>Research </a:t>
            </a:r>
            <a:r>
              <a:rPr lang="en-US" dirty="0" smtClean="0"/>
              <a:t>Institute</a:t>
            </a:r>
            <a:endParaRPr lang="en-US" dirty="0"/>
          </a:p>
        </p:txBody>
      </p:sp>
      <p:pic>
        <p:nvPicPr>
          <p:cNvPr id="10" name="Picture 9" descr="Logo MBARI whit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3627" y="9348"/>
            <a:ext cx="2438400" cy="1626108"/>
          </a:xfrm>
          <a:prstGeom prst="rect">
            <a:avLst/>
          </a:prstGeom>
        </p:spPr>
      </p:pic>
    </p:spTree>
    <p:extLst>
      <p:ext uri="{BB962C8B-B14F-4D97-AF65-F5344CB8AC3E}">
        <p14:creationId xmlns:p14="http://schemas.microsoft.com/office/powerpoint/2010/main" val="193118519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8" descr="https://mww.mbari.org/itd/communications/image_exchange/illustrations/mbay_multibeam_pp.jpg"/>
          <p:cNvPicPr>
            <a:picLocks noChangeAspect="1" noChangeArrowheads="1"/>
          </p:cNvPicPr>
          <p:nvPr/>
        </p:nvPicPr>
        <p:blipFill>
          <a:blip r:embed="rId3">
            <a:extLst>
              <a:ext uri="{28A0092B-C50C-407E-A947-70E740481C1C}">
                <a14:useLocalDpi xmlns:a14="http://schemas.microsoft.com/office/drawing/2010/main" val="0"/>
              </a:ext>
            </a:extLst>
          </a:blip>
          <a:srcRect l="20811" b="5019"/>
          <a:stretch>
            <a:fillRect/>
          </a:stretch>
        </p:blipFill>
        <p:spPr bwMode="auto">
          <a:xfrm>
            <a:off x="5715000" y="1352550"/>
            <a:ext cx="3124200"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b" anchorCtr="0" compatLnSpc="1">
            <a:prstTxWarp prst="textNoShape">
              <a:avLst/>
            </a:prstTxWarp>
            <a:noAutofit/>
          </a:bodyPr>
          <a:lstStyle/>
          <a:p>
            <a:r>
              <a:rPr lang="en-US" altLang="en-US" dirty="0" smtClean="0">
                <a:ea typeface="ＭＳ Ｐゴシック" pitchFamily="34" charset="-128"/>
              </a:rPr>
              <a:t>Monterey Bay Research Institute (MBARI) Background</a:t>
            </a:r>
          </a:p>
        </p:txBody>
      </p:sp>
      <p:sp>
        <p:nvSpPr>
          <p:cNvPr id="4" name="Content Placeholder 3"/>
          <p:cNvSpPr>
            <a:spLocks noGrp="1"/>
          </p:cNvSpPr>
          <p:nvPr>
            <p:ph idx="1"/>
          </p:nvPr>
        </p:nvSpPr>
        <p:spPr>
          <a:xfrm>
            <a:off x="457200" y="1352550"/>
            <a:ext cx="5257800" cy="3565043"/>
          </a:xfrm>
        </p:spPr>
        <p:txBody>
          <a:bodyPr>
            <a:normAutofit fontScale="85000" lnSpcReduction="10000"/>
          </a:bodyPr>
          <a:lstStyle/>
          <a:p>
            <a:r>
              <a:rPr lang="en-US" dirty="0" smtClean="0"/>
              <a:t>A non-profit oceanographic research center - founded in 1987 by David Packard</a:t>
            </a:r>
          </a:p>
          <a:p>
            <a:r>
              <a:rPr lang="en-US" dirty="0" smtClean="0"/>
              <a:t>A recognized center for advanced research and education in ocean science and technology</a:t>
            </a:r>
          </a:p>
          <a:p>
            <a:pPr lvl="1"/>
            <a:r>
              <a:rPr lang="en-US" dirty="0" smtClean="0"/>
              <a:t>Emphasis on the peer relationship between engineers and scientist as a basic principle of its operations</a:t>
            </a:r>
          </a:p>
          <a:p>
            <a:pPr lvl="1"/>
            <a:r>
              <a:rPr lang="en-US" dirty="0" smtClean="0"/>
              <a:t>Identify areas of marine science where research progress is limited by lack of appropriate technology</a:t>
            </a:r>
          </a:p>
          <a:p>
            <a:r>
              <a:rPr lang="en-US" dirty="0" smtClean="0"/>
              <a:t>Key Research Themes</a:t>
            </a:r>
          </a:p>
          <a:p>
            <a:pPr lvl="1"/>
            <a:r>
              <a:rPr lang="en-US" dirty="0" smtClean="0"/>
              <a:t>Ocean Visualization</a:t>
            </a:r>
          </a:p>
          <a:p>
            <a:pPr lvl="1"/>
            <a:r>
              <a:rPr lang="en-US" dirty="0" smtClean="0"/>
              <a:t>Ecosystem Dynamics</a:t>
            </a:r>
          </a:p>
          <a:p>
            <a:pPr lvl="1"/>
            <a:r>
              <a:rPr lang="en-US" dirty="0" smtClean="0"/>
              <a:t>Ocean Biogeochemistry</a:t>
            </a:r>
          </a:p>
          <a:p>
            <a:pPr lvl="1"/>
            <a:r>
              <a:rPr lang="en-US" dirty="0" smtClean="0"/>
              <a:t>Exploration</a:t>
            </a:r>
            <a:endParaRPr lang="en-US" dirty="0"/>
          </a:p>
        </p:txBody>
      </p:sp>
      <p:pic>
        <p:nvPicPr>
          <p:cNvPr id="15365" name="Picture 4" descr="LOC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5557" y="1143161"/>
            <a:ext cx="1382316" cy="777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715000" y="4686782"/>
            <a:ext cx="3352800" cy="261610"/>
          </a:xfrm>
          <a:prstGeom prst="rect">
            <a:avLst/>
          </a:prstGeom>
          <a:noFill/>
        </p:spPr>
        <p:txBody>
          <a:bodyPr wrap="square" rtlCol="0">
            <a:spAutoFit/>
          </a:bodyPr>
          <a:lstStyle/>
          <a:p>
            <a:pPr algn="ctr">
              <a:lnSpc>
                <a:spcPct val="90000"/>
              </a:lnSpc>
            </a:pPr>
            <a:r>
              <a:rPr lang="en-US" sz="1200" dirty="0" smtClean="0"/>
              <a:t>Monterey Bay </a:t>
            </a:r>
            <a:r>
              <a:rPr lang="en-US" sz="1200" smtClean="0"/>
              <a:t>Canyon- plunges to 4000M</a:t>
            </a:r>
            <a:endParaRPr lang="en-US" sz="1200"/>
          </a:p>
        </p:txBody>
      </p:sp>
      <p:sp>
        <p:nvSpPr>
          <p:cNvPr id="3" name="Slide Number Placeholder 2"/>
          <p:cNvSpPr>
            <a:spLocks noGrp="1"/>
          </p:cNvSpPr>
          <p:nvPr>
            <p:ph type="sldNum" sz="quarter" idx="12"/>
          </p:nvPr>
        </p:nvSpPr>
        <p:spPr/>
        <p:txBody>
          <a:bodyPr/>
          <a:lstStyle/>
          <a:p>
            <a:fld id="{CBC868C2-C090-2D40-82F7-566EBEA31A58}" type="slidenum">
              <a:rPr lang="en-US" smtClean="0"/>
              <a:t>9</a:t>
            </a:fld>
            <a:endParaRPr lang="en-US"/>
          </a:p>
        </p:txBody>
      </p:sp>
    </p:spTree>
    <p:extLst>
      <p:ext uri="{BB962C8B-B14F-4D97-AF65-F5344CB8AC3E}">
        <p14:creationId xmlns:p14="http://schemas.microsoft.com/office/powerpoint/2010/main" val="212332423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Corp_Widescreen_Template">
  <a:themeElements>
    <a:clrScheme name="LRI Color Theme">
      <a:dk1>
        <a:srgbClr val="000000"/>
      </a:dk1>
      <a:lt1>
        <a:srgbClr val="FFFFFF"/>
      </a:lt1>
      <a:dk2>
        <a:srgbClr val="3C3C3C"/>
      </a:dk2>
      <a:lt2>
        <a:srgbClr val="D9D9D9"/>
      </a:lt2>
      <a:accent1>
        <a:srgbClr val="0F7CCC"/>
      </a:accent1>
      <a:accent2>
        <a:srgbClr val="ACBF39"/>
      </a:accent2>
      <a:accent3>
        <a:srgbClr val="787878"/>
      </a:accent3>
      <a:accent4>
        <a:srgbClr val="0F517C"/>
      </a:accent4>
      <a:accent5>
        <a:srgbClr val="FDD100"/>
      </a:accent5>
      <a:accent6>
        <a:srgbClr val="4F0B7B"/>
      </a:accent6>
      <a:hlink>
        <a:srgbClr val="0F517C"/>
      </a:hlink>
      <a:folHlink>
        <a:srgbClr val="70D8FF"/>
      </a:folHlink>
    </a:clrScheme>
    <a:fontScheme name="Calibri">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9050">
          <a:solidFill>
            <a:schemeClr val="accent1"/>
          </a:solidFill>
        </a:ln>
      </a:spPr>
      <a:bodyPr rtlCol="0" anchor="ctr"/>
      <a:lstStyle>
        <a:defPPr algn="ctr">
          <a:lnSpc>
            <a:spcPct val="90000"/>
          </a:lnSpc>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a:defPPr>
      </a:lstStyle>
    </a:txDef>
  </a:objectDefaults>
  <a:extraClrSchemeLst/>
  <a:extLst>
    <a:ext uri="{05A4C25C-085E-4340-85A3-A5531E510DB2}">
      <thm15:themeFamily xmlns:thm15="http://schemas.microsoft.com/office/thememl/2012/main" xmlns="" name="Presentation3" id="{81507A2D-2BBC-FC44-9C34-511615ACE1C5}" vid="{D2F2B9E4-087F-714D-9DFA-925858FA24E7}"/>
    </a:ext>
  </a:extLst>
</a:theme>
</file>

<file path=ppt/theme/theme2.xml><?xml version="1.0" encoding="utf-8"?>
<a:theme xmlns:a="http://schemas.openxmlformats.org/drawingml/2006/main" name="MBARI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Maxim Integrated">
      <a:dk1>
        <a:srgbClr val="6C6F70"/>
      </a:dk1>
      <a:lt1>
        <a:sysClr val="window" lastClr="FFFFFF"/>
      </a:lt1>
      <a:dk2>
        <a:srgbClr val="000000"/>
      </a:dk2>
      <a:lt2>
        <a:srgbClr val="DDDDDD"/>
      </a:lt2>
      <a:accent1>
        <a:srgbClr val="00B2A9"/>
      </a:accent1>
      <a:accent2>
        <a:srgbClr val="FFC220"/>
      </a:accent2>
      <a:accent3>
        <a:srgbClr val="ADADAD"/>
      </a:accent3>
      <a:accent4>
        <a:srgbClr val="9E65BB"/>
      </a:accent4>
      <a:accent5>
        <a:srgbClr val="9EC3DE"/>
      </a:accent5>
      <a:accent6>
        <a:srgbClr val="F15C22"/>
      </a:accent6>
      <a:hlink>
        <a:srgbClr val="9E65BB"/>
      </a:hlink>
      <a:folHlink>
        <a:srgbClr val="969696"/>
      </a:folHlink>
    </a:clrScheme>
    <a:fontScheme name="Calibri">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Maxim Integrated">
      <a:dk1>
        <a:srgbClr val="6C6F70"/>
      </a:dk1>
      <a:lt1>
        <a:sysClr val="window" lastClr="FFFFFF"/>
      </a:lt1>
      <a:dk2>
        <a:srgbClr val="000000"/>
      </a:dk2>
      <a:lt2>
        <a:srgbClr val="DDDDDD"/>
      </a:lt2>
      <a:accent1>
        <a:srgbClr val="00B2A9"/>
      </a:accent1>
      <a:accent2>
        <a:srgbClr val="FFC220"/>
      </a:accent2>
      <a:accent3>
        <a:srgbClr val="ADADAD"/>
      </a:accent3>
      <a:accent4>
        <a:srgbClr val="9E65BB"/>
      </a:accent4>
      <a:accent5>
        <a:srgbClr val="9EC3DE"/>
      </a:accent5>
      <a:accent6>
        <a:srgbClr val="F15C22"/>
      </a:accent6>
      <a:hlink>
        <a:srgbClr val="9E65BB"/>
      </a:hlink>
      <a:folHlink>
        <a:srgbClr val="969696"/>
      </a:folHlink>
    </a:clrScheme>
    <a:fontScheme name="Calibri">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Liquid Robotics 2016-Proper URL</Template>
  <TotalTime>0</TotalTime>
  <Words>1691</Words>
  <Application>Microsoft Macintosh PowerPoint</Application>
  <PresentationFormat>On-screen Show (16:9)</PresentationFormat>
  <Paragraphs>348</Paragraphs>
  <Slides>33</Slides>
  <Notes>23</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Corp_Widescreen_Template</vt:lpstr>
      <vt:lpstr>MBARI Content</vt:lpstr>
      <vt:lpstr>Next Generation Oceanographic Research – Robots Talking to Robots</vt:lpstr>
      <vt:lpstr>Speakers</vt:lpstr>
      <vt:lpstr>Agenda</vt:lpstr>
      <vt:lpstr>Wave Glider</vt:lpstr>
      <vt:lpstr>What Is the Wave Glider</vt:lpstr>
      <vt:lpstr>A Gateway to New Possibilities</vt:lpstr>
      <vt:lpstr>The Digital Ocean:  A System of Systems</vt:lpstr>
      <vt:lpstr>Monterey Bay Aquarium  Research Institute</vt:lpstr>
      <vt:lpstr>Monterey Bay Research Institute (MBARI) Background</vt:lpstr>
      <vt:lpstr>MBARI Uses a Range of Technologies To  Drive Research</vt:lpstr>
      <vt:lpstr>Wave Glider Applications At MBARI</vt:lpstr>
      <vt:lpstr>Wave Glider as Acoustic Hot Spot - Applications</vt:lpstr>
      <vt:lpstr>AUV Chasing with Wave Glider </vt:lpstr>
      <vt:lpstr>Hot Spot “Chase” Algorithm</vt:lpstr>
      <vt:lpstr>Target Practice</vt:lpstr>
      <vt:lpstr>Acoustic vs. True Range to Stationary Target</vt:lpstr>
      <vt:lpstr>Acoustic vs. True Bearing to Stationary Target</vt:lpstr>
      <vt:lpstr>Remineralization During Phytoplankton Bloom</vt:lpstr>
      <vt:lpstr>Chase Application: Lagrangian Drift Sampling</vt:lpstr>
      <vt:lpstr>Lagrangian Drift Sampling: October 2014</vt:lpstr>
      <vt:lpstr>Rover Location at Station M</vt:lpstr>
      <vt:lpstr>Benthic Event Detector Application</vt:lpstr>
      <vt:lpstr>BED Data Relay</vt:lpstr>
      <vt:lpstr>What’s Next at MBARI</vt:lpstr>
      <vt:lpstr>Leading Oceanographic Institutes Use Wave Gliders to Advance Science in New Ways</vt:lpstr>
      <vt:lpstr>Benefits of Using Wave Gliders</vt:lpstr>
      <vt:lpstr>Benefits of Using Wave Gliders</vt:lpstr>
      <vt:lpstr>PowerPoint Presentation</vt:lpstr>
      <vt:lpstr>Questions &amp; Answers</vt:lpstr>
      <vt:lpstr>Appendix</vt:lpstr>
      <vt:lpstr>Examples of Missions Across the Globe</vt:lpstr>
      <vt:lpstr>Wave Glider Markets &amp; Applications </vt:lpstr>
      <vt:lpstr>Key Partners Across Industries Help Us Deliver Solutions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2016-10-31T22:37:30Z</dcterms:created>
  <dcterms:modified xsi:type="dcterms:W3CDTF">2016-11-11T19:14:24Z</dcterms:modified>
</cp:coreProperties>
</file>