
<file path=[Content_Types].xml><?xml version="1.0" encoding="utf-8"?>
<Types xmlns="http://schemas.openxmlformats.org/package/2006/content-types">
  <Default Extension="png" ContentType="image/png"/>
  <Default Extension="jpeg" ContentType="image/jpeg"/>
  <Default Extension="mov" ContentType="video/unknown"/>
  <Default Extension="rels" ContentType="application/vnd.openxmlformats-package.relationships+xml"/>
  <Default Extension="xml" ContentType="application/xml"/>
  <Default Extension="tif" ContentType="image/tif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648" r:id="rId1"/>
  </p:sldMasterIdLst>
  <p:notesMasterIdLst>
    <p:notesMasterId r:id="rId27"/>
  </p:notesMasterIdLst>
  <p:handoutMasterIdLst>
    <p:handoutMasterId r:id="rId28"/>
  </p:handoutMasterIdLst>
  <p:sldIdLst>
    <p:sldId id="910" r:id="rId2"/>
    <p:sldId id="824" r:id="rId3"/>
    <p:sldId id="912" r:id="rId4"/>
    <p:sldId id="918" r:id="rId5"/>
    <p:sldId id="919" r:id="rId6"/>
    <p:sldId id="924" r:id="rId7"/>
    <p:sldId id="917" r:id="rId8"/>
    <p:sldId id="927" r:id="rId9"/>
    <p:sldId id="928" r:id="rId10"/>
    <p:sldId id="915" r:id="rId11"/>
    <p:sldId id="916" r:id="rId12"/>
    <p:sldId id="921" r:id="rId13"/>
    <p:sldId id="913" r:id="rId14"/>
    <p:sldId id="911" r:id="rId15"/>
    <p:sldId id="931" r:id="rId16"/>
    <p:sldId id="923" r:id="rId17"/>
    <p:sldId id="920" r:id="rId18"/>
    <p:sldId id="932" r:id="rId19"/>
    <p:sldId id="933" r:id="rId20"/>
    <p:sldId id="934" r:id="rId21"/>
    <p:sldId id="909" r:id="rId22"/>
    <p:sldId id="925" r:id="rId23"/>
    <p:sldId id="914" r:id="rId24"/>
    <p:sldId id="926" r:id="rId25"/>
    <p:sldId id="930" r:id="rId26"/>
  </p:sldIdLst>
  <p:sldSz cx="9144000" cy="6858000" type="screen4x3"/>
  <p:notesSz cx="7315200" cy="9601200"/>
  <p:defaultTextStyle>
    <a:defPPr>
      <a:defRPr lang="en-US"/>
    </a:defPPr>
    <a:lvl1pPr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1pPr>
    <a:lvl2pPr marL="457200"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2pPr>
    <a:lvl3pPr marL="914400"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3pPr>
    <a:lvl4pPr marL="1371600"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4pPr>
    <a:lvl5pPr marL="1828800"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0C0C0"/>
    <a:srgbClr val="A8D3FF"/>
    <a:srgbClr val="B2DBEC"/>
    <a:srgbClr val="C9DFFF"/>
    <a:srgbClr val="D1F0FF"/>
    <a:srgbClr val="B5DDFF"/>
    <a:srgbClr val="CAE3E1"/>
    <a:srgbClr val="80004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0742" autoAdjust="0"/>
    <p:restoredTop sz="82970" autoAdjust="0"/>
  </p:normalViewPr>
  <p:slideViewPr>
    <p:cSldViewPr snapToGrid="0">
      <p:cViewPr varScale="1">
        <p:scale>
          <a:sx n="80" d="100"/>
          <a:sy n="80" d="100"/>
        </p:scale>
        <p:origin x="-906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21" d="100"/>
        <a:sy n="21" d="100"/>
      </p:scale>
      <p:origin x="0" y="0"/>
    </p:cViewPr>
  </p:sorterViewPr>
  <p:notesViewPr>
    <p:cSldViewPr snapToGrid="0">
      <p:cViewPr varScale="1">
        <p:scale>
          <a:sx n="90" d="100"/>
          <a:sy n="90" d="100"/>
        </p:scale>
        <p:origin x="-2274" y="-120"/>
      </p:cViewPr>
      <p:guideLst>
        <p:guide orient="horz" pos="3024"/>
        <p:guide pos="2304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notesMaster" Target="notesMasters/notesMaster1.xml"/><Relationship Id="rId30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170238" cy="479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6656" tIns="48328" rIns="96656" bIns="48328" numCol="1" anchor="t" anchorCtr="0" compatLnSpc="1">
            <a:prstTxWarp prst="textNoShape">
              <a:avLst/>
            </a:prstTxWarp>
          </a:bodyPr>
          <a:lstStyle>
            <a:lvl1pPr algn="l" defTabSz="967276">
              <a:defRPr sz="1200">
                <a:latin typeface="Arial" pitchFamily="-109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8435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4144963" y="0"/>
            <a:ext cx="3170237" cy="479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6656" tIns="48328" rIns="96656" bIns="48328" numCol="1" anchor="t" anchorCtr="0" compatLnSpc="1">
            <a:prstTxWarp prst="textNoShape">
              <a:avLst/>
            </a:prstTxWarp>
          </a:bodyPr>
          <a:lstStyle>
            <a:lvl1pPr algn="r" defTabSz="967276">
              <a:defRPr sz="1200">
                <a:latin typeface="Arial" pitchFamily="-109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8436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121775"/>
            <a:ext cx="3170238" cy="479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6656" tIns="48328" rIns="96656" bIns="48328" numCol="1" anchor="b" anchorCtr="0" compatLnSpc="1">
            <a:prstTxWarp prst="textNoShape">
              <a:avLst/>
            </a:prstTxWarp>
          </a:bodyPr>
          <a:lstStyle>
            <a:lvl1pPr algn="l" defTabSz="967276">
              <a:defRPr sz="1200">
                <a:latin typeface="Arial" pitchFamily="-109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8437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4144963" y="9121775"/>
            <a:ext cx="3170237" cy="479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6656" tIns="48328" rIns="96656" bIns="48328" numCol="1" anchor="b" anchorCtr="0" compatLnSpc="1">
            <a:prstTxWarp prst="textNoShape">
              <a:avLst/>
            </a:prstTxWarp>
          </a:bodyPr>
          <a:lstStyle>
            <a:lvl1pPr algn="r" defTabSz="967276">
              <a:defRPr sz="1200">
                <a:latin typeface="Arial" pitchFamily="34" charset="0"/>
                <a:ea typeface="ＭＳ Ｐゴシック" charset="-128"/>
              </a:defRPr>
            </a:lvl1pPr>
          </a:lstStyle>
          <a:p>
            <a:pPr>
              <a:defRPr/>
            </a:pPr>
            <a:fld id="{D5502708-6446-43DD-80E7-85C10047A70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  <p:sp>
        <p:nvSpPr>
          <p:cNvPr id="57350" name="Line 6"/>
          <p:cNvSpPr>
            <a:spLocks noChangeShapeType="1"/>
          </p:cNvSpPr>
          <p:nvPr/>
        </p:nvSpPr>
        <p:spPr bwMode="auto">
          <a:xfrm flipV="1">
            <a:off x="593725" y="3254375"/>
            <a:ext cx="2844800" cy="158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lIns="95076" tIns="47539" rIns="95076" bIns="47539"/>
          <a:lstStyle/>
          <a:p>
            <a:endParaRPr lang="en-US"/>
          </a:p>
        </p:txBody>
      </p:sp>
      <p:sp>
        <p:nvSpPr>
          <p:cNvPr id="57351" name="Line 7"/>
          <p:cNvSpPr>
            <a:spLocks noChangeShapeType="1"/>
          </p:cNvSpPr>
          <p:nvPr/>
        </p:nvSpPr>
        <p:spPr bwMode="auto">
          <a:xfrm flipV="1">
            <a:off x="625475" y="3527425"/>
            <a:ext cx="2844800" cy="317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lIns="95076" tIns="47539" rIns="95076" bIns="47539"/>
          <a:lstStyle/>
          <a:p>
            <a:endParaRPr lang="en-US"/>
          </a:p>
        </p:txBody>
      </p:sp>
      <p:sp>
        <p:nvSpPr>
          <p:cNvPr id="57352" name="Line 8"/>
          <p:cNvSpPr>
            <a:spLocks noChangeShapeType="1"/>
          </p:cNvSpPr>
          <p:nvPr/>
        </p:nvSpPr>
        <p:spPr bwMode="auto">
          <a:xfrm flipV="1">
            <a:off x="608013" y="6049963"/>
            <a:ext cx="2846387" cy="158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lIns="95076" tIns="47539" rIns="95076" bIns="47539"/>
          <a:lstStyle/>
          <a:p>
            <a:endParaRPr lang="en-US"/>
          </a:p>
        </p:txBody>
      </p:sp>
      <p:sp>
        <p:nvSpPr>
          <p:cNvPr id="57353" name="Line 9"/>
          <p:cNvSpPr>
            <a:spLocks noChangeShapeType="1"/>
          </p:cNvSpPr>
          <p:nvPr/>
        </p:nvSpPr>
        <p:spPr bwMode="auto">
          <a:xfrm flipV="1">
            <a:off x="639763" y="6326188"/>
            <a:ext cx="2844800" cy="158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lIns="95076" tIns="47539" rIns="95076" bIns="47539"/>
          <a:lstStyle/>
          <a:p>
            <a:endParaRPr lang="en-US"/>
          </a:p>
        </p:txBody>
      </p:sp>
      <p:sp>
        <p:nvSpPr>
          <p:cNvPr id="57354" name="Line 10"/>
          <p:cNvSpPr>
            <a:spLocks noChangeShapeType="1"/>
          </p:cNvSpPr>
          <p:nvPr/>
        </p:nvSpPr>
        <p:spPr bwMode="auto">
          <a:xfrm flipV="1">
            <a:off x="606425" y="8783638"/>
            <a:ext cx="2846388" cy="158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lIns="95076" tIns="47539" rIns="95076" bIns="47539"/>
          <a:lstStyle/>
          <a:p>
            <a:endParaRPr lang="en-US"/>
          </a:p>
        </p:txBody>
      </p:sp>
      <p:sp>
        <p:nvSpPr>
          <p:cNvPr id="57355" name="Line 11"/>
          <p:cNvSpPr>
            <a:spLocks noChangeShapeType="1"/>
          </p:cNvSpPr>
          <p:nvPr/>
        </p:nvSpPr>
        <p:spPr bwMode="auto">
          <a:xfrm flipV="1">
            <a:off x="638175" y="9059863"/>
            <a:ext cx="2844800" cy="158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lIns="95076" tIns="47539" rIns="95076" bIns="47539"/>
          <a:lstStyle/>
          <a:p>
            <a:endParaRPr lang="en-US"/>
          </a:p>
        </p:txBody>
      </p:sp>
      <p:sp>
        <p:nvSpPr>
          <p:cNvPr id="57356" name="Line 12"/>
          <p:cNvSpPr>
            <a:spLocks noChangeShapeType="1"/>
          </p:cNvSpPr>
          <p:nvPr/>
        </p:nvSpPr>
        <p:spPr bwMode="auto">
          <a:xfrm flipV="1">
            <a:off x="3914775" y="3267075"/>
            <a:ext cx="2844800" cy="158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lIns="95076" tIns="47539" rIns="95076" bIns="47539"/>
          <a:lstStyle/>
          <a:p>
            <a:endParaRPr lang="en-US"/>
          </a:p>
        </p:txBody>
      </p:sp>
      <p:sp>
        <p:nvSpPr>
          <p:cNvPr id="57357" name="Line 13"/>
          <p:cNvSpPr>
            <a:spLocks noChangeShapeType="1"/>
          </p:cNvSpPr>
          <p:nvPr/>
        </p:nvSpPr>
        <p:spPr bwMode="auto">
          <a:xfrm flipV="1">
            <a:off x="3944938" y="3543300"/>
            <a:ext cx="2846387" cy="158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lIns="95076" tIns="47539" rIns="95076" bIns="47539"/>
          <a:lstStyle/>
          <a:p>
            <a:endParaRPr lang="en-US"/>
          </a:p>
        </p:txBody>
      </p:sp>
      <p:sp>
        <p:nvSpPr>
          <p:cNvPr id="57358" name="Line 14"/>
          <p:cNvSpPr>
            <a:spLocks noChangeShapeType="1"/>
          </p:cNvSpPr>
          <p:nvPr/>
        </p:nvSpPr>
        <p:spPr bwMode="auto">
          <a:xfrm flipV="1">
            <a:off x="3930650" y="6064250"/>
            <a:ext cx="2846388" cy="158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lIns="95076" tIns="47539" rIns="95076" bIns="47539"/>
          <a:lstStyle/>
          <a:p>
            <a:endParaRPr lang="en-US"/>
          </a:p>
        </p:txBody>
      </p:sp>
      <p:sp>
        <p:nvSpPr>
          <p:cNvPr id="57359" name="Line 15"/>
          <p:cNvSpPr>
            <a:spLocks noChangeShapeType="1"/>
          </p:cNvSpPr>
          <p:nvPr/>
        </p:nvSpPr>
        <p:spPr bwMode="auto">
          <a:xfrm flipV="1">
            <a:off x="3962400" y="6338888"/>
            <a:ext cx="2844800" cy="158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lIns="95076" tIns="47539" rIns="95076" bIns="47539"/>
          <a:lstStyle/>
          <a:p>
            <a:endParaRPr lang="en-US"/>
          </a:p>
        </p:txBody>
      </p:sp>
      <p:sp>
        <p:nvSpPr>
          <p:cNvPr id="57360" name="Line 16"/>
          <p:cNvSpPr>
            <a:spLocks noChangeShapeType="1"/>
          </p:cNvSpPr>
          <p:nvPr/>
        </p:nvSpPr>
        <p:spPr bwMode="auto">
          <a:xfrm flipV="1">
            <a:off x="3929063" y="8796338"/>
            <a:ext cx="2844800" cy="158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lIns="95076" tIns="47539" rIns="95076" bIns="47539"/>
          <a:lstStyle/>
          <a:p>
            <a:endParaRPr lang="en-US"/>
          </a:p>
        </p:txBody>
      </p:sp>
      <p:sp>
        <p:nvSpPr>
          <p:cNvPr id="57361" name="Line 17"/>
          <p:cNvSpPr>
            <a:spLocks noChangeShapeType="1"/>
          </p:cNvSpPr>
          <p:nvPr/>
        </p:nvSpPr>
        <p:spPr bwMode="auto">
          <a:xfrm flipV="1">
            <a:off x="3960813" y="9074150"/>
            <a:ext cx="2843212" cy="158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lIns="95076" tIns="47539" rIns="95076" bIns="47539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14528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170238" cy="479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6656" tIns="48328" rIns="96656" bIns="48328" numCol="1" anchor="t" anchorCtr="0" compatLnSpc="1">
            <a:prstTxWarp prst="textNoShape">
              <a:avLst/>
            </a:prstTxWarp>
          </a:bodyPr>
          <a:lstStyle>
            <a:lvl1pPr algn="l" defTabSz="967276">
              <a:defRPr sz="1200">
                <a:latin typeface="Arial" pitchFamily="-109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20483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144963" y="0"/>
            <a:ext cx="3170237" cy="479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6656" tIns="48328" rIns="96656" bIns="48328" numCol="1" anchor="t" anchorCtr="0" compatLnSpc="1">
            <a:prstTxWarp prst="textNoShape">
              <a:avLst/>
            </a:prstTxWarp>
          </a:bodyPr>
          <a:lstStyle>
            <a:lvl1pPr algn="r" defTabSz="967276">
              <a:defRPr sz="1200">
                <a:latin typeface="Arial" pitchFamily="-109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6868" name="Rectangle 4"/>
          <p:cNvSpPr>
            <a:spLocks noChangeArrowheads="1" noTextEdit="1"/>
          </p:cNvSpPr>
          <p:nvPr>
            <p:ph type="sldImg" idx="2"/>
          </p:nvPr>
        </p:nvSpPr>
        <p:spPr bwMode="auto">
          <a:xfrm>
            <a:off x="1257300" y="720725"/>
            <a:ext cx="4800600" cy="360045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0485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76313" y="4560888"/>
            <a:ext cx="5362575" cy="43195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6656" tIns="48328" rIns="96656" bIns="48328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20486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121775"/>
            <a:ext cx="3170238" cy="479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6656" tIns="48328" rIns="96656" bIns="48328" numCol="1" anchor="b" anchorCtr="0" compatLnSpc="1">
            <a:prstTxWarp prst="textNoShape">
              <a:avLst/>
            </a:prstTxWarp>
          </a:bodyPr>
          <a:lstStyle>
            <a:lvl1pPr algn="l" defTabSz="967276">
              <a:defRPr sz="1200">
                <a:latin typeface="Arial" pitchFamily="-109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20487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144963" y="9121775"/>
            <a:ext cx="3170237" cy="479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6656" tIns="48328" rIns="96656" bIns="48328" numCol="1" anchor="b" anchorCtr="0" compatLnSpc="1">
            <a:prstTxWarp prst="textNoShape">
              <a:avLst/>
            </a:prstTxWarp>
          </a:bodyPr>
          <a:lstStyle>
            <a:lvl1pPr algn="r" defTabSz="967276">
              <a:defRPr sz="1200">
                <a:latin typeface="Arial" pitchFamily="34" charset="0"/>
                <a:ea typeface="ＭＳ Ｐゴシック" charset="-128"/>
              </a:defRPr>
            </a:lvl1pPr>
          </a:lstStyle>
          <a:p>
            <a:pPr>
              <a:defRPr/>
            </a:pPr>
            <a:fld id="{F82D73AE-75FE-4324-B986-9113B826DD5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3656370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-109" charset="0"/>
        <a:ea typeface="ＭＳ Ｐゴシック" charset="-128"/>
        <a:cs typeface="ＭＳ Ｐゴシック" charset="-128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-109" charset="0"/>
        <a:ea typeface="ＭＳ Ｐゴシック" pitchFamily="-109" charset="-128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-109" charset="0"/>
        <a:ea typeface="ＭＳ Ｐゴシック" pitchFamily="-109" charset="-128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-109" charset="0"/>
        <a:ea typeface="ＭＳ Ｐゴシック" pitchFamily="-109" charset="-128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-109" charset="0"/>
        <a:ea typeface="ＭＳ Ｐゴシック" pitchFamily="-109" charset="-128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789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latin typeface="Arial" charset="0"/>
              <a:ea typeface="ＭＳ Ｐゴシック" pitchFamily="34" charset="-128"/>
            </a:endParaRPr>
          </a:p>
        </p:txBody>
      </p:sp>
      <p:sp>
        <p:nvSpPr>
          <p:cNvPr id="3789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l" defTabSz="9652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1pPr>
            <a:lvl2pPr marL="742950" indent="-285750" algn="l" defTabSz="9652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2pPr>
            <a:lvl3pPr marL="1143000" indent="-228600" algn="l" defTabSz="9652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3pPr>
            <a:lvl4pPr marL="1600200" indent="-228600" algn="l" defTabSz="9652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4pPr>
            <a:lvl5pPr marL="2057400" indent="-228600" algn="l" defTabSz="9652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5pPr>
            <a:lvl6pPr marL="2514600" indent="-228600" defTabSz="965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6pPr>
            <a:lvl7pPr marL="2971800" indent="-228600" defTabSz="965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7pPr>
            <a:lvl8pPr marL="3429000" indent="-228600" defTabSz="965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8pPr>
            <a:lvl9pPr marL="3886200" indent="-228600" defTabSz="965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9pPr>
          </a:lstStyle>
          <a:p>
            <a:pPr algn="r" eaLnBrk="1" hangingPunct="1">
              <a:spcBef>
                <a:spcPct val="0"/>
              </a:spcBef>
            </a:pPr>
            <a:fld id="{4E31F7C6-F043-4375-AF6A-61C6EC3DFF89}" type="slidenum">
              <a:rPr lang="en-US" altLang="en-US" smtClean="0"/>
              <a:pPr algn="r" eaLnBrk="1" hangingPunct="1">
                <a:spcBef>
                  <a:spcPct val="0"/>
                </a:spcBef>
              </a:pPr>
              <a:t>2</a:t>
            </a:fld>
            <a:endParaRPr lang="en-US" altLang="en-US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891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latin typeface="Arial" charset="0"/>
              <a:ea typeface="ＭＳ Ｐゴシック" pitchFamily="34" charset="-128"/>
            </a:endParaRPr>
          </a:p>
        </p:txBody>
      </p:sp>
      <p:sp>
        <p:nvSpPr>
          <p:cNvPr id="3891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l" defTabSz="9652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1pPr>
            <a:lvl2pPr marL="742950" indent="-285750" algn="l" defTabSz="9652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2pPr>
            <a:lvl3pPr marL="1143000" indent="-228600" algn="l" defTabSz="9652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3pPr>
            <a:lvl4pPr marL="1600200" indent="-228600" algn="l" defTabSz="9652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4pPr>
            <a:lvl5pPr marL="2057400" indent="-228600" algn="l" defTabSz="9652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5pPr>
            <a:lvl6pPr marL="2514600" indent="-228600" defTabSz="965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6pPr>
            <a:lvl7pPr marL="2971800" indent="-228600" defTabSz="965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7pPr>
            <a:lvl8pPr marL="3429000" indent="-228600" defTabSz="965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8pPr>
            <a:lvl9pPr marL="3886200" indent="-228600" defTabSz="965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9pPr>
          </a:lstStyle>
          <a:p>
            <a:pPr algn="r" eaLnBrk="1" hangingPunct="1">
              <a:spcBef>
                <a:spcPct val="0"/>
              </a:spcBef>
            </a:pPr>
            <a:fld id="{06346808-09B7-4E40-BB4E-C94D39BDBED9}" type="slidenum">
              <a:rPr lang="en-US" altLang="en-US" smtClean="0"/>
              <a:pPr algn="r" eaLnBrk="1" hangingPunct="1">
                <a:spcBef>
                  <a:spcPct val="0"/>
                </a:spcBef>
              </a:pPr>
              <a:t>3</a:t>
            </a:fld>
            <a:endParaRPr lang="en-US" altLang="en-US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993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latin typeface="Arial" charset="0"/>
              <a:ea typeface="ＭＳ Ｐゴシック" pitchFamily="34" charset="-128"/>
            </a:endParaRPr>
          </a:p>
        </p:txBody>
      </p:sp>
      <p:sp>
        <p:nvSpPr>
          <p:cNvPr id="3994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l" defTabSz="9652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1pPr>
            <a:lvl2pPr marL="742950" indent="-285750" algn="l" defTabSz="9652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2pPr>
            <a:lvl3pPr marL="1143000" indent="-228600" algn="l" defTabSz="9652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3pPr>
            <a:lvl4pPr marL="1600200" indent="-228600" algn="l" defTabSz="9652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4pPr>
            <a:lvl5pPr marL="2057400" indent="-228600" algn="l" defTabSz="9652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5pPr>
            <a:lvl6pPr marL="2514600" indent="-228600" defTabSz="965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6pPr>
            <a:lvl7pPr marL="2971800" indent="-228600" defTabSz="965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7pPr>
            <a:lvl8pPr marL="3429000" indent="-228600" defTabSz="965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8pPr>
            <a:lvl9pPr marL="3886200" indent="-228600" defTabSz="965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9pPr>
          </a:lstStyle>
          <a:p>
            <a:pPr algn="r" eaLnBrk="1" hangingPunct="1">
              <a:spcBef>
                <a:spcPct val="0"/>
              </a:spcBef>
            </a:pPr>
            <a:fld id="{EBDD9B7E-4E20-415A-A834-6A371F5D05DD}" type="slidenum">
              <a:rPr lang="en-US" altLang="en-US" smtClean="0"/>
              <a:pPr algn="r" eaLnBrk="1" hangingPunct="1">
                <a:spcBef>
                  <a:spcPct val="0"/>
                </a:spcBef>
              </a:pPr>
              <a:t>4</a:t>
            </a:fld>
            <a:endParaRPr lang="en-US" altLang="en-US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096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latin typeface="Arial" charset="0"/>
              <a:ea typeface="ＭＳ Ｐゴシック" pitchFamily="34" charset="-128"/>
            </a:endParaRPr>
          </a:p>
        </p:txBody>
      </p:sp>
      <p:sp>
        <p:nvSpPr>
          <p:cNvPr id="4096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l" defTabSz="9652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1pPr>
            <a:lvl2pPr marL="742950" indent="-285750" algn="l" defTabSz="9652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2pPr>
            <a:lvl3pPr marL="1143000" indent="-228600" algn="l" defTabSz="9652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3pPr>
            <a:lvl4pPr marL="1600200" indent="-228600" algn="l" defTabSz="9652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4pPr>
            <a:lvl5pPr marL="2057400" indent="-228600" algn="l" defTabSz="9652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5pPr>
            <a:lvl6pPr marL="2514600" indent="-228600" defTabSz="965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6pPr>
            <a:lvl7pPr marL="2971800" indent="-228600" defTabSz="965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7pPr>
            <a:lvl8pPr marL="3429000" indent="-228600" defTabSz="965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8pPr>
            <a:lvl9pPr marL="3886200" indent="-228600" defTabSz="965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9pPr>
          </a:lstStyle>
          <a:p>
            <a:pPr algn="r" eaLnBrk="1" hangingPunct="1">
              <a:spcBef>
                <a:spcPct val="0"/>
              </a:spcBef>
            </a:pPr>
            <a:fld id="{2A192A2A-008C-4365-85DF-524C3C082F01}" type="slidenum">
              <a:rPr lang="en-US" altLang="en-US" smtClean="0"/>
              <a:pPr algn="r" eaLnBrk="1" hangingPunct="1">
                <a:spcBef>
                  <a:spcPct val="0"/>
                </a:spcBef>
              </a:pPr>
              <a:t>5</a:t>
            </a:fld>
            <a:endParaRPr lang="en-US" altLang="en-US" smtClean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198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latin typeface="Arial" charset="0"/>
              <a:ea typeface="ＭＳ Ｐゴシック" pitchFamily="34" charset="-128"/>
            </a:endParaRPr>
          </a:p>
        </p:txBody>
      </p:sp>
      <p:sp>
        <p:nvSpPr>
          <p:cNvPr id="4198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l" defTabSz="9652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1pPr>
            <a:lvl2pPr marL="742950" indent="-285750" algn="l" defTabSz="9652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2pPr>
            <a:lvl3pPr marL="1143000" indent="-228600" algn="l" defTabSz="9652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3pPr>
            <a:lvl4pPr marL="1600200" indent="-228600" algn="l" defTabSz="9652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4pPr>
            <a:lvl5pPr marL="2057400" indent="-228600" algn="l" defTabSz="9652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5pPr>
            <a:lvl6pPr marL="2514600" indent="-228600" defTabSz="965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6pPr>
            <a:lvl7pPr marL="2971800" indent="-228600" defTabSz="965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7pPr>
            <a:lvl8pPr marL="3429000" indent="-228600" defTabSz="965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8pPr>
            <a:lvl9pPr marL="3886200" indent="-228600" defTabSz="965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9pPr>
          </a:lstStyle>
          <a:p>
            <a:pPr algn="r" eaLnBrk="1" hangingPunct="1">
              <a:spcBef>
                <a:spcPct val="0"/>
              </a:spcBef>
            </a:pPr>
            <a:fld id="{6C774ADA-91D5-40FA-B2F8-E3538499B5B7}" type="slidenum">
              <a:rPr lang="en-US" altLang="en-US" smtClean="0"/>
              <a:pPr algn="r" eaLnBrk="1" hangingPunct="1">
                <a:spcBef>
                  <a:spcPct val="0"/>
                </a:spcBef>
              </a:pPr>
              <a:t>6</a:t>
            </a:fld>
            <a:endParaRPr lang="en-US" altLang="en-US" smtClean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301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latin typeface="Arial" charset="0"/>
              <a:ea typeface="ＭＳ Ｐゴシック" pitchFamily="34" charset="-128"/>
            </a:endParaRPr>
          </a:p>
        </p:txBody>
      </p:sp>
      <p:sp>
        <p:nvSpPr>
          <p:cNvPr id="4301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l" defTabSz="9652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1pPr>
            <a:lvl2pPr marL="742950" indent="-285750" algn="l" defTabSz="9652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2pPr>
            <a:lvl3pPr marL="1143000" indent="-228600" algn="l" defTabSz="9652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3pPr>
            <a:lvl4pPr marL="1600200" indent="-228600" algn="l" defTabSz="9652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4pPr>
            <a:lvl5pPr marL="2057400" indent="-228600" algn="l" defTabSz="9652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5pPr>
            <a:lvl6pPr marL="2514600" indent="-228600" defTabSz="965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6pPr>
            <a:lvl7pPr marL="2971800" indent="-228600" defTabSz="965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7pPr>
            <a:lvl8pPr marL="3429000" indent="-228600" defTabSz="965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8pPr>
            <a:lvl9pPr marL="3886200" indent="-228600" defTabSz="965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9pPr>
          </a:lstStyle>
          <a:p>
            <a:pPr algn="r" eaLnBrk="1" hangingPunct="1">
              <a:spcBef>
                <a:spcPct val="0"/>
              </a:spcBef>
            </a:pPr>
            <a:fld id="{E3D49DC6-6E23-4946-93D9-A266AED39E06}" type="slidenum">
              <a:rPr lang="en-US" altLang="en-US" smtClean="0"/>
              <a:pPr algn="r" eaLnBrk="1" hangingPunct="1">
                <a:spcBef>
                  <a:spcPct val="0"/>
                </a:spcBef>
              </a:pPr>
              <a:t>7</a:t>
            </a:fld>
            <a:endParaRPr lang="en-US" altLang="en-US" smtClean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403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latin typeface="Arial" charset="0"/>
              <a:ea typeface="ＭＳ Ｐゴシック" pitchFamily="34" charset="-128"/>
            </a:endParaRPr>
          </a:p>
        </p:txBody>
      </p:sp>
      <p:sp>
        <p:nvSpPr>
          <p:cNvPr id="4403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l" defTabSz="9652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1pPr>
            <a:lvl2pPr marL="742950" indent="-285750" algn="l" defTabSz="9652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2pPr>
            <a:lvl3pPr marL="1143000" indent="-228600" algn="l" defTabSz="9652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3pPr>
            <a:lvl4pPr marL="1600200" indent="-228600" algn="l" defTabSz="9652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4pPr>
            <a:lvl5pPr marL="2057400" indent="-228600" algn="l" defTabSz="9652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5pPr>
            <a:lvl6pPr marL="2514600" indent="-228600" defTabSz="965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6pPr>
            <a:lvl7pPr marL="2971800" indent="-228600" defTabSz="965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7pPr>
            <a:lvl8pPr marL="3429000" indent="-228600" defTabSz="965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8pPr>
            <a:lvl9pPr marL="3886200" indent="-228600" defTabSz="965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9pPr>
          </a:lstStyle>
          <a:p>
            <a:pPr algn="r" eaLnBrk="1" hangingPunct="1">
              <a:spcBef>
                <a:spcPct val="0"/>
              </a:spcBef>
            </a:pPr>
            <a:fld id="{6ABACBF1-5C1E-433D-8052-3B5128E55E40}" type="slidenum">
              <a:rPr lang="en-US" altLang="en-US" smtClean="0"/>
              <a:pPr algn="r" eaLnBrk="1" hangingPunct="1">
                <a:spcBef>
                  <a:spcPct val="0"/>
                </a:spcBef>
              </a:pPr>
              <a:t>8</a:t>
            </a:fld>
            <a:endParaRPr lang="en-US" altLang="en-US" smtClean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505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latin typeface="Arial" charset="0"/>
              <a:ea typeface="ＭＳ Ｐゴシック" pitchFamily="34" charset="-128"/>
            </a:endParaRPr>
          </a:p>
        </p:txBody>
      </p:sp>
      <p:sp>
        <p:nvSpPr>
          <p:cNvPr id="4506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l" defTabSz="9652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1pPr>
            <a:lvl2pPr marL="742950" indent="-285750" algn="l" defTabSz="9652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2pPr>
            <a:lvl3pPr marL="1143000" indent="-228600" algn="l" defTabSz="9652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3pPr>
            <a:lvl4pPr marL="1600200" indent="-228600" algn="l" defTabSz="9652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4pPr>
            <a:lvl5pPr marL="2057400" indent="-228600" algn="l" defTabSz="9652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5pPr>
            <a:lvl6pPr marL="2514600" indent="-228600" defTabSz="965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6pPr>
            <a:lvl7pPr marL="2971800" indent="-228600" defTabSz="965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7pPr>
            <a:lvl8pPr marL="3429000" indent="-228600" defTabSz="965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8pPr>
            <a:lvl9pPr marL="3886200" indent="-228600" defTabSz="965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9pPr>
          </a:lstStyle>
          <a:p>
            <a:pPr algn="r" eaLnBrk="1" hangingPunct="1">
              <a:spcBef>
                <a:spcPct val="0"/>
              </a:spcBef>
            </a:pPr>
            <a:fld id="{4E4A2D70-4C87-4206-BF55-0C3749CC6CD3}" type="slidenum">
              <a:rPr lang="en-US" altLang="en-US" smtClean="0"/>
              <a:pPr algn="r" eaLnBrk="1" hangingPunct="1">
                <a:spcBef>
                  <a:spcPct val="0"/>
                </a:spcBef>
              </a:pPr>
              <a:t>9</a:t>
            </a:fld>
            <a:endParaRPr lang="en-US" altLang="en-US" smtClean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608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latin typeface="Arial" charset="0"/>
              <a:ea typeface="ＭＳ Ｐゴシック" pitchFamily="34" charset="-128"/>
            </a:endParaRPr>
          </a:p>
        </p:txBody>
      </p:sp>
      <p:sp>
        <p:nvSpPr>
          <p:cNvPr id="4608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l" defTabSz="9652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1pPr>
            <a:lvl2pPr marL="742950" indent="-285750" algn="l" defTabSz="9652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2pPr>
            <a:lvl3pPr marL="1143000" indent="-228600" algn="l" defTabSz="9652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3pPr>
            <a:lvl4pPr marL="1600200" indent="-228600" algn="l" defTabSz="9652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4pPr>
            <a:lvl5pPr marL="2057400" indent="-228600" algn="l" defTabSz="9652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5pPr>
            <a:lvl6pPr marL="2514600" indent="-228600" defTabSz="965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6pPr>
            <a:lvl7pPr marL="2971800" indent="-228600" defTabSz="965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7pPr>
            <a:lvl8pPr marL="3429000" indent="-228600" defTabSz="965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8pPr>
            <a:lvl9pPr marL="3886200" indent="-228600" defTabSz="965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9pPr>
          </a:lstStyle>
          <a:p>
            <a:pPr algn="r" eaLnBrk="1" hangingPunct="1">
              <a:spcBef>
                <a:spcPct val="0"/>
              </a:spcBef>
            </a:pPr>
            <a:fld id="{C50A2007-C876-49B2-B025-BA256559D12A}" type="slidenum">
              <a:rPr lang="en-US" altLang="en-US" smtClean="0"/>
              <a:pPr algn="r" eaLnBrk="1" hangingPunct="1">
                <a:spcBef>
                  <a:spcPct val="0"/>
                </a:spcBef>
              </a:pPr>
              <a:t>10</a:t>
            </a:fld>
            <a:endParaRPr lang="en-US" altLang="en-US" smtClean="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710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latin typeface="Arial" charset="0"/>
              <a:ea typeface="ＭＳ Ｐゴシック" pitchFamily="34" charset="-128"/>
            </a:endParaRPr>
          </a:p>
        </p:txBody>
      </p:sp>
      <p:sp>
        <p:nvSpPr>
          <p:cNvPr id="4710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l" defTabSz="9652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1pPr>
            <a:lvl2pPr marL="742950" indent="-285750" algn="l" defTabSz="9652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2pPr>
            <a:lvl3pPr marL="1143000" indent="-228600" algn="l" defTabSz="9652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3pPr>
            <a:lvl4pPr marL="1600200" indent="-228600" algn="l" defTabSz="9652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4pPr>
            <a:lvl5pPr marL="2057400" indent="-228600" algn="l" defTabSz="9652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5pPr>
            <a:lvl6pPr marL="2514600" indent="-228600" defTabSz="965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6pPr>
            <a:lvl7pPr marL="2971800" indent="-228600" defTabSz="965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7pPr>
            <a:lvl8pPr marL="3429000" indent="-228600" defTabSz="965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8pPr>
            <a:lvl9pPr marL="3886200" indent="-228600" defTabSz="965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9pPr>
          </a:lstStyle>
          <a:p>
            <a:pPr algn="r" eaLnBrk="1" hangingPunct="1">
              <a:spcBef>
                <a:spcPct val="0"/>
              </a:spcBef>
            </a:pPr>
            <a:fld id="{8F6561E8-4F54-4E46-92C7-32BB42827D58}" type="slidenum">
              <a:rPr lang="en-US" altLang="en-US" smtClean="0"/>
              <a:pPr algn="r" eaLnBrk="1" hangingPunct="1">
                <a:spcBef>
                  <a:spcPct val="0"/>
                </a:spcBef>
              </a:pPr>
              <a:t>11</a:t>
            </a:fld>
            <a:endParaRPr lang="en-US" altLang="en-US" smtClean="0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813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latin typeface="Arial" charset="0"/>
              <a:ea typeface="ＭＳ Ｐゴシック" pitchFamily="34" charset="-128"/>
            </a:endParaRPr>
          </a:p>
        </p:txBody>
      </p:sp>
      <p:sp>
        <p:nvSpPr>
          <p:cNvPr id="4813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l" defTabSz="9652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1pPr>
            <a:lvl2pPr marL="742950" indent="-285750" algn="l" defTabSz="9652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2pPr>
            <a:lvl3pPr marL="1143000" indent="-228600" algn="l" defTabSz="9652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3pPr>
            <a:lvl4pPr marL="1600200" indent="-228600" algn="l" defTabSz="9652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4pPr>
            <a:lvl5pPr marL="2057400" indent="-228600" algn="l" defTabSz="9652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5pPr>
            <a:lvl6pPr marL="2514600" indent="-228600" defTabSz="965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6pPr>
            <a:lvl7pPr marL="2971800" indent="-228600" defTabSz="965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7pPr>
            <a:lvl8pPr marL="3429000" indent="-228600" defTabSz="965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8pPr>
            <a:lvl9pPr marL="3886200" indent="-228600" defTabSz="965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9pPr>
          </a:lstStyle>
          <a:p>
            <a:pPr algn="r" eaLnBrk="1" hangingPunct="1">
              <a:spcBef>
                <a:spcPct val="0"/>
              </a:spcBef>
            </a:pPr>
            <a:fld id="{E6AB7D88-A81C-449D-A5A9-542D650A4756}" type="slidenum">
              <a:rPr lang="en-US" altLang="en-US" smtClean="0"/>
              <a:pPr algn="r" eaLnBrk="1" hangingPunct="1">
                <a:spcBef>
                  <a:spcPct val="0"/>
                </a:spcBef>
              </a:pPr>
              <a:t>12</a:t>
            </a:fld>
            <a:endParaRPr lang="en-US" altLang="en-US" smtClean="0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915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latin typeface="Arial" charset="0"/>
              <a:ea typeface="ＭＳ Ｐゴシック" pitchFamily="34" charset="-128"/>
            </a:endParaRPr>
          </a:p>
        </p:txBody>
      </p:sp>
      <p:sp>
        <p:nvSpPr>
          <p:cNvPr id="4915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l" defTabSz="9652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1pPr>
            <a:lvl2pPr marL="742950" indent="-285750" algn="l" defTabSz="9652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2pPr>
            <a:lvl3pPr marL="1143000" indent="-228600" algn="l" defTabSz="9652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3pPr>
            <a:lvl4pPr marL="1600200" indent="-228600" algn="l" defTabSz="9652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4pPr>
            <a:lvl5pPr marL="2057400" indent="-228600" algn="l" defTabSz="9652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5pPr>
            <a:lvl6pPr marL="2514600" indent="-228600" defTabSz="965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6pPr>
            <a:lvl7pPr marL="2971800" indent="-228600" defTabSz="965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7pPr>
            <a:lvl8pPr marL="3429000" indent="-228600" defTabSz="965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8pPr>
            <a:lvl9pPr marL="3886200" indent="-228600" defTabSz="965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9pPr>
          </a:lstStyle>
          <a:p>
            <a:pPr algn="r" eaLnBrk="1" hangingPunct="1">
              <a:spcBef>
                <a:spcPct val="0"/>
              </a:spcBef>
            </a:pPr>
            <a:fld id="{DA0F5C31-ED5A-4099-A9A7-F3A249AA242D}" type="slidenum">
              <a:rPr lang="en-US" altLang="en-US" smtClean="0"/>
              <a:pPr algn="r" eaLnBrk="1" hangingPunct="1">
                <a:spcBef>
                  <a:spcPct val="0"/>
                </a:spcBef>
              </a:pPr>
              <a:t>13</a:t>
            </a:fld>
            <a:endParaRPr lang="en-US" altLang="en-US" smtClean="0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5017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latin typeface="Arial" charset="0"/>
              <a:ea typeface="ＭＳ Ｐゴシック" pitchFamily="34" charset="-128"/>
            </a:endParaRPr>
          </a:p>
        </p:txBody>
      </p:sp>
      <p:sp>
        <p:nvSpPr>
          <p:cNvPr id="5018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l" defTabSz="9652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1pPr>
            <a:lvl2pPr marL="742950" indent="-285750" algn="l" defTabSz="9652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2pPr>
            <a:lvl3pPr marL="1143000" indent="-228600" algn="l" defTabSz="9652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3pPr>
            <a:lvl4pPr marL="1600200" indent="-228600" algn="l" defTabSz="9652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4pPr>
            <a:lvl5pPr marL="2057400" indent="-228600" algn="l" defTabSz="9652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5pPr>
            <a:lvl6pPr marL="2514600" indent="-228600" defTabSz="965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6pPr>
            <a:lvl7pPr marL="2971800" indent="-228600" defTabSz="965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7pPr>
            <a:lvl8pPr marL="3429000" indent="-228600" defTabSz="965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8pPr>
            <a:lvl9pPr marL="3886200" indent="-228600" defTabSz="965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9pPr>
          </a:lstStyle>
          <a:p>
            <a:pPr algn="r" eaLnBrk="1" hangingPunct="1">
              <a:spcBef>
                <a:spcPct val="0"/>
              </a:spcBef>
            </a:pPr>
            <a:fld id="{59E7F34A-F146-41D4-9F9E-45277C7F75A1}" type="slidenum">
              <a:rPr lang="en-US" altLang="en-US" smtClean="0"/>
              <a:pPr algn="r" eaLnBrk="1" hangingPunct="1">
                <a:spcBef>
                  <a:spcPct val="0"/>
                </a:spcBef>
              </a:pPr>
              <a:t>14</a:t>
            </a:fld>
            <a:endParaRPr lang="en-US" altLang="en-US" smtClean="0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5120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altLang="en-US" smtClean="0">
                <a:latin typeface="Arial" charset="0"/>
                <a:ea typeface="ＭＳ Ｐゴシック" pitchFamily="34" charset="-128"/>
              </a:rPr>
              <a:t>Console capability; through ssh (cell, Globalstar) or Iridium console</a:t>
            </a:r>
          </a:p>
          <a:p>
            <a:endParaRPr lang="en-US" altLang="en-US" smtClean="0">
              <a:latin typeface="Arial" charset="0"/>
              <a:ea typeface="ＭＳ Ｐゴシック" pitchFamily="34" charset="-128"/>
            </a:endParaRPr>
          </a:p>
        </p:txBody>
      </p:sp>
      <p:sp>
        <p:nvSpPr>
          <p:cNvPr id="5120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l" defTabSz="966788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1pPr>
            <a:lvl2pPr marL="742950" indent="-285750" algn="l" defTabSz="966788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2pPr>
            <a:lvl3pPr marL="1143000" indent="-228600" algn="l" defTabSz="966788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3pPr>
            <a:lvl4pPr marL="1600200" indent="-228600" algn="l" defTabSz="966788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4pPr>
            <a:lvl5pPr marL="2057400" indent="-228600" algn="l" defTabSz="966788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5pPr>
            <a:lvl6pPr marL="2514600" indent="-228600" defTabSz="966788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6pPr>
            <a:lvl7pPr marL="2971800" indent="-228600" defTabSz="966788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7pPr>
            <a:lvl8pPr marL="3429000" indent="-228600" defTabSz="966788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8pPr>
            <a:lvl9pPr marL="3886200" indent="-228600" defTabSz="966788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9pPr>
          </a:lstStyle>
          <a:p>
            <a:pPr algn="r" eaLnBrk="1" hangingPunct="1">
              <a:spcBef>
                <a:spcPct val="0"/>
              </a:spcBef>
            </a:pPr>
            <a:fld id="{D134AFE8-BDF8-4E44-98D2-1EE863040FBD}" type="slidenum">
              <a:rPr lang="en-US" altLang="en-US" smtClean="0"/>
              <a:pPr algn="r" eaLnBrk="1" hangingPunct="1">
                <a:spcBef>
                  <a:spcPct val="0"/>
                </a:spcBef>
              </a:pPr>
              <a:t>15</a:t>
            </a:fld>
            <a:endParaRPr lang="en-US" altLang="en-US" smtClean="0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5120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altLang="en-US" smtClean="0">
                <a:latin typeface="Arial" charset="0"/>
                <a:ea typeface="ＭＳ Ｐゴシック" pitchFamily="34" charset="-128"/>
              </a:rPr>
              <a:t>Console capability; through ssh (cell, Globalstar) or Iridium console</a:t>
            </a:r>
          </a:p>
          <a:p>
            <a:endParaRPr lang="en-US" altLang="en-US" smtClean="0">
              <a:latin typeface="Arial" charset="0"/>
              <a:ea typeface="ＭＳ Ｐゴシック" pitchFamily="34" charset="-128"/>
            </a:endParaRPr>
          </a:p>
        </p:txBody>
      </p:sp>
      <p:sp>
        <p:nvSpPr>
          <p:cNvPr id="5120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l" defTabSz="966788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1pPr>
            <a:lvl2pPr marL="742950" indent="-285750" algn="l" defTabSz="966788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2pPr>
            <a:lvl3pPr marL="1143000" indent="-228600" algn="l" defTabSz="966788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3pPr>
            <a:lvl4pPr marL="1600200" indent="-228600" algn="l" defTabSz="966788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4pPr>
            <a:lvl5pPr marL="2057400" indent="-228600" algn="l" defTabSz="966788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5pPr>
            <a:lvl6pPr marL="2514600" indent="-228600" defTabSz="966788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6pPr>
            <a:lvl7pPr marL="2971800" indent="-228600" defTabSz="966788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7pPr>
            <a:lvl8pPr marL="3429000" indent="-228600" defTabSz="966788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8pPr>
            <a:lvl9pPr marL="3886200" indent="-228600" defTabSz="966788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9pPr>
          </a:lstStyle>
          <a:p>
            <a:pPr algn="r" eaLnBrk="1" hangingPunct="1">
              <a:spcBef>
                <a:spcPct val="0"/>
              </a:spcBef>
            </a:pPr>
            <a:fld id="{D134AFE8-BDF8-4E44-98D2-1EE863040FBD}" type="slidenum">
              <a:rPr lang="en-US" altLang="en-US" smtClean="0"/>
              <a:pPr algn="r" eaLnBrk="1" hangingPunct="1">
                <a:spcBef>
                  <a:spcPct val="0"/>
                </a:spcBef>
              </a:pPr>
              <a:t>16</a:t>
            </a:fld>
            <a:endParaRPr lang="en-US" altLang="en-US" smtClean="0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5222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latin typeface="Arial" charset="0"/>
              <a:ea typeface="ＭＳ Ｐゴシック" pitchFamily="34" charset="-128"/>
            </a:endParaRPr>
          </a:p>
        </p:txBody>
      </p:sp>
      <p:sp>
        <p:nvSpPr>
          <p:cNvPr id="5222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l" defTabSz="9652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1pPr>
            <a:lvl2pPr marL="742950" indent="-285750" algn="l" defTabSz="9652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2pPr>
            <a:lvl3pPr marL="1143000" indent="-228600" algn="l" defTabSz="9652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3pPr>
            <a:lvl4pPr marL="1600200" indent="-228600" algn="l" defTabSz="9652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4pPr>
            <a:lvl5pPr marL="2057400" indent="-228600" algn="l" defTabSz="9652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5pPr>
            <a:lvl6pPr marL="2514600" indent="-228600" defTabSz="965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6pPr>
            <a:lvl7pPr marL="2971800" indent="-228600" defTabSz="965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7pPr>
            <a:lvl8pPr marL="3429000" indent="-228600" defTabSz="965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8pPr>
            <a:lvl9pPr marL="3886200" indent="-228600" defTabSz="965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9pPr>
          </a:lstStyle>
          <a:p>
            <a:pPr algn="r" eaLnBrk="1" hangingPunct="1">
              <a:spcBef>
                <a:spcPct val="0"/>
              </a:spcBef>
            </a:pPr>
            <a:fld id="{E70FA6C3-3381-43EE-9FF5-BB888217A0BA}" type="slidenum">
              <a:rPr lang="en-US" altLang="en-US" smtClean="0"/>
              <a:pPr algn="r" eaLnBrk="1" hangingPunct="1">
                <a:spcBef>
                  <a:spcPct val="0"/>
                </a:spcBef>
              </a:pPr>
              <a:t>17</a:t>
            </a:fld>
            <a:endParaRPr lang="en-US" altLang="en-US" smtClean="0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5325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latin typeface="Arial" charset="0"/>
              <a:ea typeface="ＭＳ Ｐゴシック" pitchFamily="34" charset="-128"/>
            </a:endParaRPr>
          </a:p>
        </p:txBody>
      </p:sp>
      <p:sp>
        <p:nvSpPr>
          <p:cNvPr id="5325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l" defTabSz="9652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1pPr>
            <a:lvl2pPr marL="742950" indent="-285750" algn="l" defTabSz="9652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2pPr>
            <a:lvl3pPr marL="1143000" indent="-228600" algn="l" defTabSz="9652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3pPr>
            <a:lvl4pPr marL="1600200" indent="-228600" algn="l" defTabSz="9652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4pPr>
            <a:lvl5pPr marL="2057400" indent="-228600" algn="l" defTabSz="9652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5pPr>
            <a:lvl6pPr marL="2514600" indent="-228600" defTabSz="965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6pPr>
            <a:lvl7pPr marL="2971800" indent="-228600" defTabSz="965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7pPr>
            <a:lvl8pPr marL="3429000" indent="-228600" defTabSz="965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8pPr>
            <a:lvl9pPr marL="3886200" indent="-228600" defTabSz="965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9pPr>
          </a:lstStyle>
          <a:p>
            <a:pPr algn="r" eaLnBrk="1" hangingPunct="1">
              <a:spcBef>
                <a:spcPct val="0"/>
              </a:spcBef>
            </a:pPr>
            <a:fld id="{A849B866-7353-43E0-AED2-0473DBE04400}" type="slidenum">
              <a:rPr lang="en-US" altLang="en-US" smtClean="0"/>
              <a:pPr algn="r" eaLnBrk="1" hangingPunct="1">
                <a:spcBef>
                  <a:spcPct val="0"/>
                </a:spcBef>
              </a:pPr>
              <a:t>18</a:t>
            </a:fld>
            <a:endParaRPr lang="en-US" altLang="en-US" smtClean="0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5325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latin typeface="Arial" charset="0"/>
              <a:ea typeface="ＭＳ Ｐゴシック" pitchFamily="34" charset="-128"/>
            </a:endParaRPr>
          </a:p>
        </p:txBody>
      </p:sp>
      <p:sp>
        <p:nvSpPr>
          <p:cNvPr id="5325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l" defTabSz="9652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1pPr>
            <a:lvl2pPr marL="742950" indent="-285750" algn="l" defTabSz="9652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2pPr>
            <a:lvl3pPr marL="1143000" indent="-228600" algn="l" defTabSz="9652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3pPr>
            <a:lvl4pPr marL="1600200" indent="-228600" algn="l" defTabSz="9652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4pPr>
            <a:lvl5pPr marL="2057400" indent="-228600" algn="l" defTabSz="9652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5pPr>
            <a:lvl6pPr marL="2514600" indent="-228600" defTabSz="965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6pPr>
            <a:lvl7pPr marL="2971800" indent="-228600" defTabSz="965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7pPr>
            <a:lvl8pPr marL="3429000" indent="-228600" defTabSz="965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8pPr>
            <a:lvl9pPr marL="3886200" indent="-228600" defTabSz="965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9pPr>
          </a:lstStyle>
          <a:p>
            <a:pPr algn="r" eaLnBrk="1" hangingPunct="1">
              <a:spcBef>
                <a:spcPct val="0"/>
              </a:spcBef>
            </a:pPr>
            <a:fld id="{A849B866-7353-43E0-AED2-0473DBE04400}" type="slidenum">
              <a:rPr lang="en-US" altLang="en-US" smtClean="0"/>
              <a:pPr algn="r" eaLnBrk="1" hangingPunct="1">
                <a:spcBef>
                  <a:spcPct val="0"/>
                </a:spcBef>
              </a:pPr>
              <a:t>19</a:t>
            </a:fld>
            <a:endParaRPr lang="en-US" altLang="en-US" smtClean="0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5325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latin typeface="Arial" charset="0"/>
              <a:ea typeface="ＭＳ Ｐゴシック" pitchFamily="34" charset="-128"/>
            </a:endParaRPr>
          </a:p>
        </p:txBody>
      </p:sp>
      <p:sp>
        <p:nvSpPr>
          <p:cNvPr id="5325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l" defTabSz="9652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1pPr>
            <a:lvl2pPr marL="742950" indent="-285750" algn="l" defTabSz="9652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2pPr>
            <a:lvl3pPr marL="1143000" indent="-228600" algn="l" defTabSz="9652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3pPr>
            <a:lvl4pPr marL="1600200" indent="-228600" algn="l" defTabSz="9652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4pPr>
            <a:lvl5pPr marL="2057400" indent="-228600" algn="l" defTabSz="9652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5pPr>
            <a:lvl6pPr marL="2514600" indent="-228600" defTabSz="965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6pPr>
            <a:lvl7pPr marL="2971800" indent="-228600" defTabSz="965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7pPr>
            <a:lvl8pPr marL="3429000" indent="-228600" defTabSz="965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8pPr>
            <a:lvl9pPr marL="3886200" indent="-228600" defTabSz="965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9pPr>
          </a:lstStyle>
          <a:p>
            <a:pPr algn="r" eaLnBrk="1" hangingPunct="1">
              <a:spcBef>
                <a:spcPct val="0"/>
              </a:spcBef>
            </a:pPr>
            <a:fld id="{A849B866-7353-43E0-AED2-0473DBE04400}" type="slidenum">
              <a:rPr lang="en-US" altLang="en-US" smtClean="0"/>
              <a:pPr algn="r" eaLnBrk="1" hangingPunct="1">
                <a:spcBef>
                  <a:spcPct val="0"/>
                </a:spcBef>
              </a:pPr>
              <a:t>20</a:t>
            </a:fld>
            <a:endParaRPr lang="en-US" altLang="en-US" smtClean="0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5529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latin typeface="Arial" charset="0"/>
              <a:ea typeface="ＭＳ Ｐゴシック" pitchFamily="34" charset="-128"/>
            </a:endParaRPr>
          </a:p>
        </p:txBody>
      </p:sp>
      <p:sp>
        <p:nvSpPr>
          <p:cNvPr id="5530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l" defTabSz="9652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1pPr>
            <a:lvl2pPr marL="742950" indent="-285750" algn="l" defTabSz="9652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2pPr>
            <a:lvl3pPr marL="1143000" indent="-228600" algn="l" defTabSz="9652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3pPr>
            <a:lvl4pPr marL="1600200" indent="-228600" algn="l" defTabSz="9652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4pPr>
            <a:lvl5pPr marL="2057400" indent="-228600" algn="l" defTabSz="9652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5pPr>
            <a:lvl6pPr marL="2514600" indent="-228600" defTabSz="965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6pPr>
            <a:lvl7pPr marL="2971800" indent="-228600" defTabSz="965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7pPr>
            <a:lvl8pPr marL="3429000" indent="-228600" defTabSz="965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8pPr>
            <a:lvl9pPr marL="3886200" indent="-228600" defTabSz="965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9pPr>
          </a:lstStyle>
          <a:p>
            <a:pPr algn="r" eaLnBrk="1" hangingPunct="1">
              <a:spcBef>
                <a:spcPct val="0"/>
              </a:spcBef>
            </a:pPr>
            <a:fld id="{6EBA9C1C-20D3-4B4C-BFF4-991A86EBB781}" type="slidenum">
              <a:rPr lang="en-US" altLang="en-US" smtClean="0"/>
              <a:pPr algn="r" eaLnBrk="1" hangingPunct="1">
                <a:spcBef>
                  <a:spcPct val="0"/>
                </a:spcBef>
              </a:pPr>
              <a:t>23</a:t>
            </a:fld>
            <a:endParaRPr lang="en-US" altLang="en-US" smtClean="0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Shape 225"/>
          <p:cNvSpPr txBox="1">
            <a:spLocks noGrp="1"/>
          </p:cNvSpPr>
          <p:nvPr>
            <p:ph type="body" idx="1"/>
          </p:nvPr>
        </p:nvSpPr>
        <p:spPr>
          <a:xfrm>
            <a:off x="731838" y="4560888"/>
            <a:ext cx="5851525" cy="4319587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6645" tIns="96645" rIns="96645" bIns="96645"/>
          <a:lstStyle/>
          <a:p>
            <a:pPr>
              <a:spcBef>
                <a:spcPct val="0"/>
              </a:spcBef>
            </a:pPr>
            <a:endParaRPr lang="en-US" altLang="en-US" smtClean="0">
              <a:latin typeface="Arial" charset="0"/>
              <a:ea typeface="ＭＳ Ｐゴシック" pitchFamily="34" charset="-128"/>
            </a:endParaRPr>
          </a:p>
        </p:txBody>
      </p:sp>
      <p:sp>
        <p:nvSpPr>
          <p:cNvPr id="56323" name="Shape 226"/>
          <p:cNvSpPr>
            <a:spLocks noGrp="1" noRot="1" noChangeAspect="1" noTextEdit="1"/>
          </p:cNvSpPr>
          <p:nvPr>
            <p:ph type="sldImg" idx="2"/>
          </p:nvPr>
        </p:nvSpPr>
        <p:spPr>
          <a:custGeom>
            <a:avLst/>
            <a:gdLst>
              <a:gd name="T0" fmla="*/ 0 w 120000"/>
              <a:gd name="T1" fmla="*/ 0 h 120000"/>
              <a:gd name="T2" fmla="*/ 120000 w 120000"/>
              <a:gd name="T3" fmla="*/ 0 h 120000"/>
              <a:gd name="T4" fmla="*/ 120000 w 120000"/>
              <a:gd name="T5" fmla="*/ 120000 h 120000"/>
              <a:gd name="T6" fmla="*/ 0 w 120000"/>
              <a:gd name="T7" fmla="*/ 120000 h 120000"/>
              <a:gd name="T8" fmla="*/ 0 w 120000"/>
              <a:gd name="T9" fmla="*/ 0 h 120000"/>
              <a:gd name="T10" fmla="*/ 0 w 120000"/>
              <a:gd name="T11" fmla="*/ 0 h 120000"/>
              <a:gd name="T12" fmla="*/ 120000 w 120000"/>
              <a:gd name="T13" fmla="*/ 120000 h 1200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T10" t="T11" r="T12" b="T13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lnTo>
                  <a:pt x="0" y="0"/>
                </a:lnTo>
                <a:close/>
              </a:path>
            </a:pathLst>
          </a:custGeom>
          <a:noFill/>
          <a:ln cap="flat">
            <a:round/>
            <a:headEnd type="none" w="med" len="med"/>
            <a:tailEnd type="none" w="med" len="med"/>
          </a:ln>
        </p:spPr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5427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latin typeface="Arial" charset="0"/>
              <a:ea typeface="ＭＳ Ｐゴシック" pitchFamily="34" charset="-128"/>
            </a:endParaRPr>
          </a:p>
        </p:txBody>
      </p:sp>
      <p:sp>
        <p:nvSpPr>
          <p:cNvPr id="5427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l" defTabSz="9652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1pPr>
            <a:lvl2pPr marL="742950" indent="-285750" algn="l" defTabSz="9652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2pPr>
            <a:lvl3pPr marL="1143000" indent="-228600" algn="l" defTabSz="9652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3pPr>
            <a:lvl4pPr marL="1600200" indent="-228600" algn="l" defTabSz="9652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4pPr>
            <a:lvl5pPr marL="2057400" indent="-228600" algn="l" defTabSz="9652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5pPr>
            <a:lvl6pPr marL="2514600" indent="-228600" defTabSz="965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6pPr>
            <a:lvl7pPr marL="2971800" indent="-228600" defTabSz="965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7pPr>
            <a:lvl8pPr marL="3429000" indent="-228600" defTabSz="965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8pPr>
            <a:lvl9pPr marL="3886200" indent="-228600" defTabSz="965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9pPr>
          </a:lstStyle>
          <a:p>
            <a:pPr algn="r" eaLnBrk="1" hangingPunct="1">
              <a:spcBef>
                <a:spcPct val="0"/>
              </a:spcBef>
            </a:pPr>
            <a:fld id="{E1331B18-97D9-43F1-9638-800D8128B2EC}" type="slidenum">
              <a:rPr lang="en-US" altLang="en-US" smtClean="0"/>
              <a:pPr algn="r" eaLnBrk="1" hangingPunct="1">
                <a:spcBef>
                  <a:spcPct val="0"/>
                </a:spcBef>
              </a:pPr>
              <a:t>25</a:t>
            </a:fld>
            <a:endParaRPr lang="en-US" altLang="en-US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ctrTitle"/>
          </p:nvPr>
        </p:nvSpPr>
        <p:spPr bwMode="auto">
          <a:xfrm>
            <a:off x="685800" y="2286000"/>
            <a:ext cx="7772400" cy="1143000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1507" name="Rectangle 3"/>
          <p:cNvSpPr>
            <a:spLocks noGrp="1" noChangeArrowheads="1"/>
          </p:cNvSpPr>
          <p:nvPr>
            <p:ph type="subTitle" idx="1"/>
          </p:nvPr>
        </p:nvSpPr>
        <p:spPr bwMode="auto">
          <a:xfrm>
            <a:off x="1371600" y="3886200"/>
            <a:ext cx="6400800" cy="1752600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>
              <a:buFontTx/>
              <a:buNone/>
              <a:defRPr/>
            </a:lvl1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0"/>
          </p:nvPr>
        </p:nvSpPr>
        <p:spPr>
          <a:xfrm>
            <a:off x="3505200" y="6629400"/>
            <a:ext cx="2133600" cy="228600"/>
          </a:xfrm>
          <a:prstGeom prst="rect">
            <a:avLst/>
          </a:prstGeom>
        </p:spPr>
        <p:txBody>
          <a:bodyPr/>
          <a:lstStyle>
            <a:lvl1pPr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5F5308B5-524E-49B9-B4B9-B0A070F581FE}" type="slidenum">
              <a:rPr lang="en-US"/>
              <a:pPr>
                <a:defRPr/>
              </a:pPr>
              <a:t>‹#›</a:t>
            </a:fld>
            <a:r>
              <a:rPr lang="en-US" dirty="0"/>
              <a:t> of 151</a:t>
            </a:r>
          </a:p>
        </p:txBody>
      </p:sp>
    </p:spTree>
    <p:extLst>
      <p:ext uri="{BB962C8B-B14F-4D97-AF65-F5344CB8AC3E}">
        <p14:creationId xmlns:p14="http://schemas.microsoft.com/office/powerpoint/2010/main" val="387930103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0"/>
          </p:nvPr>
        </p:nvSpPr>
        <p:spPr>
          <a:xfrm>
            <a:off x="3505200" y="6629400"/>
            <a:ext cx="2133600" cy="228600"/>
          </a:xfrm>
          <a:prstGeom prst="rect">
            <a:avLst/>
          </a:prstGeom>
        </p:spPr>
        <p:txBody>
          <a:bodyPr/>
          <a:lstStyle>
            <a:lvl1pPr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74871F69-77F4-4159-A60F-E64FD2BDA795}" type="slidenum">
              <a:rPr lang="en-US"/>
              <a:pPr>
                <a:defRPr/>
              </a:pPr>
              <a:t>‹#›</a:t>
            </a:fld>
            <a:r>
              <a:rPr lang="en-US" dirty="0"/>
              <a:t> of 151</a:t>
            </a:r>
          </a:p>
        </p:txBody>
      </p:sp>
    </p:spTree>
    <p:extLst>
      <p:ext uri="{BB962C8B-B14F-4D97-AF65-F5344CB8AC3E}">
        <p14:creationId xmlns:p14="http://schemas.microsoft.com/office/powerpoint/2010/main" val="3684939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  <a:prstGeom prst="rect">
            <a:avLst/>
          </a:prstGeom>
        </p:spPr>
        <p:txBody>
          <a:bodyPr vert="horz"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  <a:prstGeom prst="rect">
            <a:avLst/>
          </a:prstGeom>
        </p:spPr>
        <p:txBody>
          <a:bodyPr vert="horz"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0"/>
          </p:nvPr>
        </p:nvSpPr>
        <p:spPr>
          <a:xfrm>
            <a:off x="3505200" y="6629400"/>
            <a:ext cx="2133600" cy="228600"/>
          </a:xfrm>
          <a:prstGeom prst="rect">
            <a:avLst/>
          </a:prstGeom>
        </p:spPr>
        <p:txBody>
          <a:bodyPr/>
          <a:lstStyle>
            <a:lvl1pPr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E2258880-2E68-48AD-8251-37CFFE430142}" type="slidenum">
              <a:rPr lang="en-US"/>
              <a:pPr>
                <a:defRPr/>
              </a:pPr>
              <a:t>‹#›</a:t>
            </a:fld>
            <a:r>
              <a:rPr lang="en-US" dirty="0"/>
              <a:t> of 151</a:t>
            </a:r>
          </a:p>
        </p:txBody>
      </p:sp>
    </p:spTree>
    <p:extLst>
      <p:ext uri="{BB962C8B-B14F-4D97-AF65-F5344CB8AC3E}">
        <p14:creationId xmlns:p14="http://schemas.microsoft.com/office/powerpoint/2010/main" val="20351493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  <a:prstGeom prst="rect">
            <a:avLst/>
          </a:prstGeom>
        </p:spPr>
        <p:txBody>
          <a:bodyPr vert="horz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  <a:prstGeom prst="rect">
            <a:avLst/>
          </a:prstGeom>
        </p:spPr>
        <p:txBody>
          <a:bodyPr vert="horz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0"/>
          </p:nvPr>
        </p:nvSpPr>
        <p:spPr>
          <a:xfrm>
            <a:off x="3505200" y="6629400"/>
            <a:ext cx="2133600" cy="228600"/>
          </a:xfrm>
          <a:prstGeom prst="rect">
            <a:avLst/>
          </a:prstGeom>
        </p:spPr>
        <p:txBody>
          <a:bodyPr/>
          <a:lstStyle>
            <a:lvl1pPr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26341DC3-5B95-48D0-940F-674DBA75AB12}" type="slidenum">
              <a:rPr lang="en-US"/>
              <a:pPr>
                <a:defRPr/>
              </a:pPr>
              <a:t>‹#›</a:t>
            </a:fld>
            <a:r>
              <a:rPr lang="en-US" dirty="0"/>
              <a:t> of 151</a:t>
            </a:r>
          </a:p>
        </p:txBody>
      </p:sp>
    </p:spTree>
    <p:extLst>
      <p:ext uri="{BB962C8B-B14F-4D97-AF65-F5344CB8AC3E}">
        <p14:creationId xmlns:p14="http://schemas.microsoft.com/office/powerpoint/2010/main" val="26650035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  <a:prstGeom prst="rect">
            <a:avLst/>
          </a:prstGeom>
        </p:spPr>
        <p:txBody>
          <a:bodyPr vert="horz"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  <a:prstGeom prst="rect">
            <a:avLst/>
          </a:prstGeom>
        </p:spPr>
        <p:txBody>
          <a:bodyPr vert="horz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  <a:prstGeom prst="rect">
            <a:avLst/>
          </a:prstGeom>
        </p:spPr>
        <p:txBody>
          <a:bodyPr vert="horz"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  <a:prstGeom prst="rect">
            <a:avLst/>
          </a:prstGeom>
        </p:spPr>
        <p:txBody>
          <a:bodyPr vert="horz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0"/>
          </p:nvPr>
        </p:nvSpPr>
        <p:spPr>
          <a:xfrm>
            <a:off x="3505200" y="6629400"/>
            <a:ext cx="2133600" cy="228600"/>
          </a:xfrm>
          <a:prstGeom prst="rect">
            <a:avLst/>
          </a:prstGeom>
        </p:spPr>
        <p:txBody>
          <a:bodyPr/>
          <a:lstStyle>
            <a:lvl1pPr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33C70AFC-3114-4C07-82BC-CF6E93B1B3A2}" type="slidenum">
              <a:rPr lang="en-US"/>
              <a:pPr>
                <a:defRPr/>
              </a:pPr>
              <a:t>‹#›</a:t>
            </a:fld>
            <a:r>
              <a:rPr lang="en-US" dirty="0"/>
              <a:t> of 151</a:t>
            </a:r>
          </a:p>
        </p:txBody>
      </p:sp>
    </p:spTree>
    <p:extLst>
      <p:ext uri="{BB962C8B-B14F-4D97-AF65-F5344CB8AC3E}">
        <p14:creationId xmlns:p14="http://schemas.microsoft.com/office/powerpoint/2010/main" val="38332487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Rectangle 6"/>
          <p:cNvSpPr>
            <a:spLocks noGrp="1" noChangeArrowheads="1"/>
          </p:cNvSpPr>
          <p:nvPr>
            <p:ph type="sldNum" sz="quarter" idx="10"/>
          </p:nvPr>
        </p:nvSpPr>
        <p:spPr>
          <a:xfrm>
            <a:off x="3505200" y="6629400"/>
            <a:ext cx="2133600" cy="228600"/>
          </a:xfrm>
          <a:prstGeom prst="rect">
            <a:avLst/>
          </a:prstGeom>
        </p:spPr>
        <p:txBody>
          <a:bodyPr/>
          <a:lstStyle>
            <a:lvl1pPr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D7FB1BCE-D750-48A4-BF87-B618D1DBE59B}" type="slidenum">
              <a:rPr lang="en-US"/>
              <a:pPr>
                <a:defRPr/>
              </a:pPr>
              <a:t>‹#›</a:t>
            </a:fld>
            <a:r>
              <a:rPr lang="en-US" dirty="0"/>
              <a:t> of 151</a:t>
            </a:r>
          </a:p>
        </p:txBody>
      </p:sp>
    </p:spTree>
    <p:extLst>
      <p:ext uri="{BB962C8B-B14F-4D97-AF65-F5344CB8AC3E}">
        <p14:creationId xmlns:p14="http://schemas.microsoft.com/office/powerpoint/2010/main" val="8493348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6"/>
          <p:cNvSpPr>
            <a:spLocks noGrp="1" noChangeArrowheads="1"/>
          </p:cNvSpPr>
          <p:nvPr>
            <p:ph type="sldNum" sz="quarter" idx="10"/>
          </p:nvPr>
        </p:nvSpPr>
        <p:spPr>
          <a:xfrm>
            <a:off x="3505200" y="6629400"/>
            <a:ext cx="2133600" cy="228600"/>
          </a:xfrm>
          <a:prstGeom prst="rect">
            <a:avLst/>
          </a:prstGeom>
        </p:spPr>
        <p:txBody>
          <a:bodyPr/>
          <a:lstStyle>
            <a:lvl1pPr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7E5912D8-5AC2-41F3-98ED-BBA27E3C0A28}" type="slidenum">
              <a:rPr lang="en-US"/>
              <a:pPr>
                <a:defRPr/>
              </a:pPr>
              <a:t>‹#›</a:t>
            </a:fld>
            <a:r>
              <a:rPr lang="en-US" dirty="0"/>
              <a:t> of 151</a:t>
            </a:r>
          </a:p>
        </p:txBody>
      </p:sp>
    </p:spTree>
    <p:extLst>
      <p:ext uri="{BB962C8B-B14F-4D97-AF65-F5344CB8AC3E}">
        <p14:creationId xmlns:p14="http://schemas.microsoft.com/office/powerpoint/2010/main" val="17041782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  <a:prstGeom prst="rect">
            <a:avLst/>
          </a:prstGeom>
        </p:spPr>
        <p:txBody>
          <a:bodyPr vert="horz"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  <a:prstGeom prst="rect">
            <a:avLst/>
          </a:prstGeom>
        </p:spPr>
        <p:txBody>
          <a:bodyPr vert="horz"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  <a:prstGeom prst="rect">
            <a:avLst/>
          </a:prstGeom>
        </p:spPr>
        <p:txBody>
          <a:bodyPr vert="horz"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0"/>
          </p:nvPr>
        </p:nvSpPr>
        <p:spPr>
          <a:xfrm>
            <a:off x="3505200" y="6629400"/>
            <a:ext cx="2133600" cy="228600"/>
          </a:xfrm>
          <a:prstGeom prst="rect">
            <a:avLst/>
          </a:prstGeom>
        </p:spPr>
        <p:txBody>
          <a:bodyPr/>
          <a:lstStyle>
            <a:lvl1pPr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8370C917-F349-460C-8F00-1100186A1120}" type="slidenum">
              <a:rPr lang="en-US"/>
              <a:pPr>
                <a:defRPr/>
              </a:pPr>
              <a:t>‹#›</a:t>
            </a:fld>
            <a:r>
              <a:rPr lang="en-US" dirty="0"/>
              <a:t> of 151</a:t>
            </a:r>
          </a:p>
        </p:txBody>
      </p:sp>
    </p:spTree>
    <p:extLst>
      <p:ext uri="{BB962C8B-B14F-4D97-AF65-F5344CB8AC3E}">
        <p14:creationId xmlns:p14="http://schemas.microsoft.com/office/powerpoint/2010/main" val="20295204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prstGeom prst="rect">
            <a:avLst/>
          </a:prstGeom>
        </p:spPr>
        <p:txBody>
          <a:bodyPr vert="horz"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  <a:prstGeom prst="rect">
            <a:avLst/>
          </a:prstGeom>
        </p:spPr>
        <p:txBody>
          <a:bodyPr vert="horz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  <a:prstGeom prst="rect">
            <a:avLst/>
          </a:prstGeom>
        </p:spPr>
        <p:txBody>
          <a:bodyPr vert="horz"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0"/>
          </p:nvPr>
        </p:nvSpPr>
        <p:spPr>
          <a:xfrm>
            <a:off x="3505200" y="6629400"/>
            <a:ext cx="2133600" cy="228600"/>
          </a:xfrm>
          <a:prstGeom prst="rect">
            <a:avLst/>
          </a:prstGeom>
        </p:spPr>
        <p:txBody>
          <a:bodyPr/>
          <a:lstStyle>
            <a:lvl1pPr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AE2D6436-C9E3-429C-AC58-8F746D051046}" type="slidenum">
              <a:rPr lang="en-US"/>
              <a:pPr>
                <a:defRPr/>
              </a:pPr>
              <a:t>‹#›</a:t>
            </a:fld>
            <a:r>
              <a:rPr lang="en-US" dirty="0"/>
              <a:t> of 151</a:t>
            </a:r>
          </a:p>
        </p:txBody>
      </p:sp>
    </p:spTree>
    <p:extLst>
      <p:ext uri="{BB962C8B-B14F-4D97-AF65-F5344CB8AC3E}">
        <p14:creationId xmlns:p14="http://schemas.microsoft.com/office/powerpoint/2010/main" val="12588063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0"/>
          </p:nvPr>
        </p:nvSpPr>
        <p:spPr>
          <a:xfrm>
            <a:off x="3505200" y="6629400"/>
            <a:ext cx="2133600" cy="228600"/>
          </a:xfrm>
          <a:prstGeom prst="rect">
            <a:avLst/>
          </a:prstGeom>
        </p:spPr>
        <p:txBody>
          <a:bodyPr/>
          <a:lstStyle>
            <a:lvl1pPr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C7BEA79B-3134-4041-9945-E5B54EC0B49F}" type="slidenum">
              <a:rPr lang="en-US"/>
              <a:pPr>
                <a:defRPr/>
              </a:pPr>
              <a:t>‹#›</a:t>
            </a:fld>
            <a:r>
              <a:rPr lang="en-US" dirty="0"/>
              <a:t> of 151</a:t>
            </a:r>
          </a:p>
        </p:txBody>
      </p:sp>
    </p:spTree>
    <p:extLst>
      <p:ext uri="{BB962C8B-B14F-4D97-AF65-F5344CB8AC3E}">
        <p14:creationId xmlns:p14="http://schemas.microsoft.com/office/powerpoint/2010/main" val="213813286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  <a:prstGeom prst="rect">
            <a:avLst/>
          </a:prstGeo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0"/>
          </p:nvPr>
        </p:nvSpPr>
        <p:spPr>
          <a:xfrm>
            <a:off x="3505200" y="6629400"/>
            <a:ext cx="2133600" cy="228600"/>
          </a:xfrm>
          <a:prstGeom prst="rect">
            <a:avLst/>
          </a:prstGeom>
        </p:spPr>
        <p:txBody>
          <a:bodyPr/>
          <a:lstStyle>
            <a:lvl1pPr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07F2D736-6CB3-4790-871F-07A59C7900FB}" type="slidenum">
              <a:rPr lang="en-US"/>
              <a:pPr>
                <a:defRPr/>
              </a:pPr>
              <a:t>‹#›</a:t>
            </a:fld>
            <a:r>
              <a:rPr lang="en-US" dirty="0"/>
              <a:t> of 151</a:t>
            </a:r>
          </a:p>
        </p:txBody>
      </p:sp>
    </p:spTree>
    <p:extLst>
      <p:ext uri="{BB962C8B-B14F-4D97-AF65-F5344CB8AC3E}">
        <p14:creationId xmlns:p14="http://schemas.microsoft.com/office/powerpoint/2010/main" val="160186720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 preserve="1">
  <p:cSld name="Title, Conten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  <a:prstGeom prst="rect">
            <a:avLst/>
          </a:prstGeom>
        </p:spPr>
        <p:txBody>
          <a:bodyPr vert="horz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  <a:prstGeom prst="rect">
            <a:avLst/>
          </a:prstGeom>
        </p:spPr>
        <p:txBody>
          <a:bodyPr vert="horz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648200" y="3938588"/>
            <a:ext cx="4038600" cy="2187575"/>
          </a:xfrm>
          <a:prstGeom prst="rect">
            <a:avLst/>
          </a:prstGeom>
        </p:spPr>
        <p:txBody>
          <a:bodyPr vert="horz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0"/>
          </p:nvPr>
        </p:nvSpPr>
        <p:spPr>
          <a:xfrm>
            <a:off x="3505200" y="6629400"/>
            <a:ext cx="2133600" cy="228600"/>
          </a:xfrm>
          <a:prstGeom prst="rect">
            <a:avLst/>
          </a:prstGeom>
        </p:spPr>
        <p:txBody>
          <a:bodyPr/>
          <a:lstStyle>
            <a:lvl1pPr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45BAD215-DD7D-4B76-BE7E-DACA82AE0C5C}" type="slidenum">
              <a:rPr lang="en-US"/>
              <a:pPr>
                <a:defRPr/>
              </a:pPr>
              <a:t>‹#›</a:t>
            </a:fld>
            <a:r>
              <a:rPr lang="en-US" dirty="0"/>
              <a:t> of 151</a:t>
            </a:r>
          </a:p>
        </p:txBody>
      </p:sp>
    </p:spTree>
    <p:extLst>
      <p:ext uri="{BB962C8B-B14F-4D97-AF65-F5344CB8AC3E}">
        <p14:creationId xmlns:p14="http://schemas.microsoft.com/office/powerpoint/2010/main" val="66317441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9D9D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7" descr="transparent_logo2"/>
          <p:cNvPicPr>
            <a:picLocks noChangeAspect="1" noChangeArrowheads="1"/>
          </p:cNvPicPr>
          <p:nvPr userDrawn="1"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" y="152400"/>
            <a:ext cx="1295400" cy="909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33" name="Text Box 9"/>
          <p:cNvSpPr txBox="1">
            <a:spLocks noChangeArrowheads="1"/>
          </p:cNvSpPr>
          <p:nvPr userDrawn="1"/>
        </p:nvSpPr>
        <p:spPr bwMode="auto">
          <a:xfrm>
            <a:off x="7712075" y="6564313"/>
            <a:ext cx="1312863" cy="230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algn="l" eaLnBrk="1" hangingPunct="1">
              <a:defRPr/>
            </a:pPr>
            <a:r>
              <a:rPr lang="en-US" sz="900" dirty="0" smtClean="0"/>
              <a:t>LRI User Group 2015</a:t>
            </a:r>
          </a:p>
        </p:txBody>
      </p:sp>
      <p:sp>
        <p:nvSpPr>
          <p:cNvPr id="1028" name="Line 10"/>
          <p:cNvSpPr>
            <a:spLocks noChangeShapeType="1"/>
          </p:cNvSpPr>
          <p:nvPr userDrawn="1"/>
        </p:nvSpPr>
        <p:spPr bwMode="auto">
          <a:xfrm>
            <a:off x="1752600" y="609600"/>
            <a:ext cx="7162800" cy="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153" r:id="rId1"/>
    <p:sldLayoutId id="2147484154" r:id="rId2"/>
    <p:sldLayoutId id="2147484155" r:id="rId3"/>
    <p:sldLayoutId id="2147484156" r:id="rId4"/>
    <p:sldLayoutId id="2147484157" r:id="rId5"/>
    <p:sldLayoutId id="2147484158" r:id="rId6"/>
    <p:sldLayoutId id="2147484159" r:id="rId7"/>
    <p:sldLayoutId id="2147484160" r:id="rId8"/>
    <p:sldLayoutId id="2147484161" r:id="rId9"/>
    <p:sldLayoutId id="2147484162" r:id="rId10"/>
    <p:sldLayoutId id="2147484163" r:id="rId11"/>
    <p:sldLayoutId id="2147484164" r:id="rId12"/>
  </p:sldLayoutIdLst>
  <p:timing>
    <p:tnLst>
      <p:par>
        <p:cTn id="1" dur="indefinite" restart="never" nodeType="tmRoot"/>
      </p:par>
    </p:tnLst>
  </p:timing>
  <p:hf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2800">
          <a:solidFill>
            <a:schemeClr val="tx2"/>
          </a:solidFill>
          <a:latin typeface="+mj-lt"/>
          <a:ea typeface="ＭＳ Ｐゴシック" charset="-128"/>
          <a:cs typeface="ＭＳ Ｐゴシック" charset="-128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2800">
          <a:solidFill>
            <a:schemeClr val="tx2"/>
          </a:solidFill>
          <a:latin typeface="Arial" pitchFamily="-109" charset="0"/>
          <a:ea typeface="ＭＳ Ｐゴシック" charset="-128"/>
          <a:cs typeface="ＭＳ Ｐゴシック" charset="-128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2800">
          <a:solidFill>
            <a:schemeClr val="tx2"/>
          </a:solidFill>
          <a:latin typeface="Arial" pitchFamily="-109" charset="0"/>
          <a:ea typeface="ＭＳ Ｐゴシック" charset="-128"/>
          <a:cs typeface="ＭＳ Ｐゴシック" charset="-128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2800">
          <a:solidFill>
            <a:schemeClr val="tx2"/>
          </a:solidFill>
          <a:latin typeface="Arial" pitchFamily="-109" charset="0"/>
          <a:ea typeface="ＭＳ Ｐゴシック" charset="-128"/>
          <a:cs typeface="ＭＳ Ｐゴシック" charset="-128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2800">
          <a:solidFill>
            <a:schemeClr val="tx2"/>
          </a:solidFill>
          <a:latin typeface="Arial" pitchFamily="-109" charset="0"/>
          <a:ea typeface="ＭＳ Ｐゴシック" charset="-128"/>
          <a:cs typeface="ＭＳ Ｐゴシック" charset="-128"/>
        </a:defRPr>
      </a:lvl5pPr>
      <a:lvl6pPr marL="457200" algn="ctr" rtl="0" fontAlgn="base">
        <a:spcBef>
          <a:spcPct val="0"/>
        </a:spcBef>
        <a:spcAft>
          <a:spcPct val="0"/>
        </a:spcAft>
        <a:defRPr sz="2800">
          <a:solidFill>
            <a:schemeClr val="tx2"/>
          </a:solidFill>
          <a:latin typeface="Arial" pitchFamily="-109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2800">
          <a:solidFill>
            <a:schemeClr val="tx2"/>
          </a:solidFill>
          <a:latin typeface="Arial" pitchFamily="-109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2800">
          <a:solidFill>
            <a:schemeClr val="tx2"/>
          </a:solidFill>
          <a:latin typeface="Arial" pitchFamily="-109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2800">
          <a:solidFill>
            <a:schemeClr val="tx2"/>
          </a:solidFill>
          <a:latin typeface="Arial" pitchFamily="-109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>
          <a:solidFill>
            <a:schemeClr val="tx1"/>
          </a:solidFill>
          <a:latin typeface="+mn-lt"/>
          <a:ea typeface="ＭＳ Ｐゴシック" charset="-128"/>
          <a:cs typeface="ＭＳ Ｐゴシック" charset="-128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1600">
          <a:solidFill>
            <a:schemeClr val="tx1"/>
          </a:solidFill>
          <a:latin typeface="+mn-lt"/>
          <a:ea typeface="ＭＳ Ｐゴシック" pitchFamily="-109" charset="-128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1600">
          <a:solidFill>
            <a:schemeClr val="tx1"/>
          </a:solidFill>
          <a:latin typeface="+mn-lt"/>
          <a:ea typeface="ＭＳ Ｐゴシック" pitchFamily="-109" charset="-128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1400">
          <a:solidFill>
            <a:schemeClr val="tx1"/>
          </a:solidFill>
          <a:latin typeface="+mn-lt"/>
          <a:ea typeface="ＭＳ Ｐゴシック" pitchFamily="-109" charset="-128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1400">
          <a:solidFill>
            <a:schemeClr val="tx1"/>
          </a:solidFill>
          <a:latin typeface="+mn-lt"/>
          <a:ea typeface="ＭＳ Ｐゴシック" pitchFamily="-109" charset="-128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1400">
          <a:solidFill>
            <a:schemeClr val="tx1"/>
          </a:solidFill>
          <a:latin typeface="+mn-lt"/>
          <a:ea typeface="ＭＳ Ｐゴシック" pitchFamily="-109" charset="-128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1400">
          <a:solidFill>
            <a:schemeClr val="tx1"/>
          </a:solidFill>
          <a:latin typeface="+mn-lt"/>
          <a:ea typeface="ＭＳ Ｐゴシック" pitchFamily="-109" charset="-128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1400">
          <a:solidFill>
            <a:schemeClr val="tx1"/>
          </a:solidFill>
          <a:latin typeface="+mn-lt"/>
          <a:ea typeface="ＭＳ Ｐゴシック" pitchFamily="-109" charset="-128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1400">
          <a:solidFill>
            <a:schemeClr val="tx1"/>
          </a:solidFill>
          <a:latin typeface="+mn-lt"/>
          <a:ea typeface="ＭＳ Ｐゴシック" pitchFamily="-109" charset="-128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jpeg"/><Relationship Id="rId5" Type="http://schemas.openxmlformats.org/officeDocument/2006/relationships/image" Target="../media/image12.png"/><Relationship Id="rId4" Type="http://schemas.openxmlformats.org/officeDocument/2006/relationships/image" Target="../media/image11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microsoft.com/office/2007/relationships/media" Target="../media/media1.mov"/><Relationship Id="rId1" Type="http://schemas.openxmlformats.org/officeDocument/2006/relationships/video" Target="NULL" TargetMode="External"/><Relationship Id="rId5" Type="http://schemas.openxmlformats.org/officeDocument/2006/relationships/image" Target="../media/image21.png"/><Relationship Id="rId4" Type="http://schemas.openxmlformats.org/officeDocument/2006/relationships/notesSlide" Target="../notesSlides/notesSlide10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3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5.pn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png"/><Relationship Id="rId13" Type="http://schemas.openxmlformats.org/officeDocument/2006/relationships/image" Target="../media/image36.png"/><Relationship Id="rId3" Type="http://schemas.openxmlformats.org/officeDocument/2006/relationships/image" Target="../media/image26.jpeg"/><Relationship Id="rId7" Type="http://schemas.openxmlformats.org/officeDocument/2006/relationships/image" Target="../media/image30.png"/><Relationship Id="rId12" Type="http://schemas.openxmlformats.org/officeDocument/2006/relationships/image" Target="../media/image35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9.png"/><Relationship Id="rId11" Type="http://schemas.openxmlformats.org/officeDocument/2006/relationships/image" Target="../media/image34.png"/><Relationship Id="rId5" Type="http://schemas.openxmlformats.org/officeDocument/2006/relationships/image" Target="../media/image28.png"/><Relationship Id="rId10" Type="http://schemas.openxmlformats.org/officeDocument/2006/relationships/image" Target="../media/image33.png"/><Relationship Id="rId4" Type="http://schemas.openxmlformats.org/officeDocument/2006/relationships/image" Target="../media/image27.png"/><Relationship Id="rId9" Type="http://schemas.openxmlformats.org/officeDocument/2006/relationships/image" Target="../media/image32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tif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0.png"/><Relationship Id="rId4" Type="http://schemas.openxmlformats.org/officeDocument/2006/relationships/image" Target="../media/image39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2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jpe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5.jpeg"/><Relationship Id="rId4" Type="http://schemas.openxmlformats.org/officeDocument/2006/relationships/image" Target="../media/image44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9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582613" y="1068388"/>
            <a:ext cx="8256587" cy="5534025"/>
          </a:xfrm>
          <a:prstGeom prst="rect">
            <a:avLst/>
          </a:prstGeom>
          <a:blipFill dpi="0" rotWithShape="1">
            <a:blip r:embed="rId2">
              <a:alphaModFix amt="70000"/>
            </a:blip>
            <a:srcRect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>
              <a:defRPr/>
            </a:pPr>
            <a:endParaRPr lang="en-US"/>
          </a:p>
        </p:txBody>
      </p:sp>
      <p:sp>
        <p:nvSpPr>
          <p:cNvPr id="2" name="Rectangle 1"/>
          <p:cNvSpPr/>
          <p:nvPr/>
        </p:nvSpPr>
        <p:spPr>
          <a:xfrm>
            <a:off x="304800" y="533400"/>
            <a:ext cx="8610600" cy="58674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>
              <a:defRPr/>
            </a:pPr>
            <a:endParaRPr lang="en-US"/>
          </a:p>
        </p:txBody>
      </p:sp>
      <p:sp>
        <p:nvSpPr>
          <p:cNvPr id="7" name="Shape 84"/>
          <p:cNvSpPr txBox="1">
            <a:spLocks/>
          </p:cNvSpPr>
          <p:nvPr/>
        </p:nvSpPr>
        <p:spPr bwMode="auto">
          <a:xfrm>
            <a:off x="685800" y="1365250"/>
            <a:ext cx="7772400" cy="1470025"/>
          </a:xfrm>
          <a:prstGeom prst="rect">
            <a:avLst/>
          </a:prstGeom>
          <a:noFill/>
          <a:ln>
            <a:noFill/>
            <a:miter lim="800000"/>
            <a:headEnd/>
            <a:tailEnd/>
          </a:ln>
        </p:spPr>
        <p:txBody>
          <a:bodyPr lIns="91425" tIns="45700" rIns="91425" bIns="45700" anchor="ctr"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2"/>
                </a:solidFill>
                <a:latin typeface="+mj-lt"/>
                <a:ea typeface="ＭＳ Ｐゴシック" charset="-128"/>
                <a:cs typeface="ＭＳ Ｐゴシック" charset="-128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2"/>
                </a:solidFill>
                <a:latin typeface="Arial" pitchFamily="-109" charset="0"/>
                <a:ea typeface="ＭＳ Ｐゴシック" charset="-128"/>
                <a:cs typeface="ＭＳ Ｐゴシック" charset="-128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2"/>
                </a:solidFill>
                <a:latin typeface="Arial" pitchFamily="-109" charset="0"/>
                <a:ea typeface="ＭＳ Ｐゴシック" charset="-128"/>
                <a:cs typeface="ＭＳ Ｐゴシック" charset="-128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2"/>
                </a:solidFill>
                <a:latin typeface="Arial" pitchFamily="-109" charset="0"/>
                <a:ea typeface="ＭＳ Ｐゴシック" charset="-128"/>
                <a:cs typeface="ＭＳ Ｐゴシック" charset="-128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2"/>
                </a:solidFill>
                <a:latin typeface="Arial" pitchFamily="-109" charset="0"/>
                <a:ea typeface="ＭＳ Ｐゴシック" charset="-128"/>
                <a:cs typeface="ＭＳ Ｐゴシック" charset="-128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2"/>
                </a:solidFill>
                <a:latin typeface="Arial" pitchFamily="-109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2"/>
                </a:solidFill>
                <a:latin typeface="Arial" pitchFamily="-109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2"/>
                </a:solidFill>
                <a:latin typeface="Arial" pitchFamily="-109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2"/>
                </a:solidFill>
                <a:latin typeface="Arial" pitchFamily="-109" charset="0"/>
              </a:defRPr>
            </a:lvl9pPr>
          </a:lstStyle>
          <a:p>
            <a:pPr>
              <a:spcBef>
                <a:spcPts val="0"/>
              </a:spcBef>
              <a:buClr>
                <a:schemeClr val="dk1"/>
              </a:buClr>
              <a:buSzPct val="25000"/>
              <a:buFont typeface="Calibri"/>
              <a:buNone/>
              <a:defRPr/>
            </a:pPr>
            <a:r>
              <a:rPr lang="en-US" sz="4400" kern="0" dirty="0" smtClean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Some Wave Glider applications at MBARI</a:t>
            </a:r>
            <a:endParaRPr lang="en-US" sz="4400" kern="0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8" descr="https://mww.mbari.org/itd/communications/image_exchange/illustrations/mbay_multibeam_pp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811" b="5019"/>
          <a:stretch>
            <a:fillRect/>
          </a:stretch>
        </p:blipFill>
        <p:spPr bwMode="auto">
          <a:xfrm>
            <a:off x="4621213" y="1752600"/>
            <a:ext cx="4165600" cy="4476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5363" name="Title 1"/>
          <p:cNvSpPr>
            <a:spLocks noGrp="1"/>
          </p:cNvSpPr>
          <p:nvPr>
            <p:ph type="title"/>
          </p:nvPr>
        </p:nvSpPr>
        <p:spPr bwMode="auto">
          <a:xfrm>
            <a:off x="892175" y="0"/>
            <a:ext cx="8686800" cy="11430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US" altLang="en-US" smtClean="0">
                <a:ea typeface="ＭＳ Ｐゴシック" pitchFamily="34" charset="-128"/>
              </a:rPr>
              <a:t>Monterey Bay, California, USA</a:t>
            </a:r>
          </a:p>
        </p:txBody>
      </p:sp>
      <p:pic>
        <p:nvPicPr>
          <p:cNvPr id="15364" name="Picture 2" descr="http://eol.jsc.nasa.gov/sseop/images/EFS/lowres/STS073/STS073-725-82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9550" y="1685925"/>
            <a:ext cx="4157663" cy="4162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5365" name="Picture 4" descr="LOCATION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49525" y="1701800"/>
            <a:ext cx="1843088" cy="1036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5366" name="Picture 6" descr="https://mww.mbari.org/itd/communications/image_exchange/general/aerial_2000_pp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13025" y="4427538"/>
            <a:ext cx="3729038" cy="22780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itle 1"/>
          <p:cNvSpPr>
            <a:spLocks noGrp="1"/>
          </p:cNvSpPr>
          <p:nvPr>
            <p:ph type="title"/>
          </p:nvPr>
        </p:nvSpPr>
        <p:spPr bwMode="auto">
          <a:xfrm>
            <a:off x="892175" y="0"/>
            <a:ext cx="8686800" cy="11430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US" altLang="en-US" smtClean="0">
                <a:ea typeface="ＭＳ Ｐゴシック" pitchFamily="34" charset="-128"/>
              </a:rPr>
              <a:t>The Fleet</a:t>
            </a:r>
          </a:p>
        </p:txBody>
      </p:sp>
      <p:pic>
        <p:nvPicPr>
          <p:cNvPr id="16387" name="Picture 6" descr="IMG_20140203_160930530 (2).jp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8988" y="1585913"/>
            <a:ext cx="7623175" cy="4292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6388" name="Rectangle 1"/>
          <p:cNvSpPr>
            <a:spLocks noChangeArrowheads="1"/>
          </p:cNvSpPr>
          <p:nvPr/>
        </p:nvSpPr>
        <p:spPr bwMode="auto">
          <a:xfrm>
            <a:off x="3824288" y="1130300"/>
            <a:ext cx="1295400" cy="3413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9pPr>
          </a:lstStyle>
          <a:p>
            <a:pPr eaLnBrk="1" hangingPunct="1">
              <a:lnSpc>
                <a:spcPct val="90000"/>
              </a:lnSpc>
            </a:pPr>
            <a:r>
              <a:rPr lang="en-US" altLang="en-US" b="1"/>
              <a:t>“Tex” SV2</a:t>
            </a:r>
          </a:p>
        </p:txBody>
      </p:sp>
      <p:sp>
        <p:nvSpPr>
          <p:cNvPr id="16389" name="Rectangle 8"/>
          <p:cNvSpPr>
            <a:spLocks noChangeArrowheads="1"/>
          </p:cNvSpPr>
          <p:nvPr/>
        </p:nvSpPr>
        <p:spPr bwMode="auto">
          <a:xfrm>
            <a:off x="3357563" y="6081713"/>
            <a:ext cx="1512887" cy="3413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9pPr>
          </a:lstStyle>
          <a:p>
            <a:pPr eaLnBrk="1" hangingPunct="1">
              <a:lnSpc>
                <a:spcPct val="90000"/>
              </a:lnSpc>
            </a:pPr>
            <a:r>
              <a:rPr lang="en-US" altLang="en-US" b="1"/>
              <a:t>“Tiny” SV3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itle 1"/>
          <p:cNvSpPr>
            <a:spLocks noGrp="1"/>
          </p:cNvSpPr>
          <p:nvPr>
            <p:ph type="title"/>
          </p:nvPr>
        </p:nvSpPr>
        <p:spPr bwMode="auto">
          <a:xfrm>
            <a:off x="892175" y="0"/>
            <a:ext cx="8686800" cy="11430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US" altLang="en-US" smtClean="0">
                <a:ea typeface="ＭＳ Ｐゴシック" pitchFamily="34" charset="-128"/>
              </a:rPr>
              <a:t>Applications and Payloads</a:t>
            </a:r>
          </a:p>
        </p:txBody>
      </p:sp>
      <p:sp>
        <p:nvSpPr>
          <p:cNvPr id="17411" name="Rectangle 1"/>
          <p:cNvSpPr>
            <a:spLocks noChangeArrowheads="1"/>
          </p:cNvSpPr>
          <p:nvPr/>
        </p:nvSpPr>
        <p:spPr bwMode="auto">
          <a:xfrm>
            <a:off x="392113" y="950275"/>
            <a:ext cx="3621747" cy="59093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marL="342900" indent="-34290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9pPr>
          </a:lstStyle>
          <a:p>
            <a:pPr algn="l" eaLnBrk="1" hangingPunct="1">
              <a:buClr>
                <a:srgbClr val="000000"/>
              </a:buClr>
              <a:buSzPct val="100000"/>
              <a:buFont typeface="Arial" charset="0"/>
              <a:buChar char="•"/>
            </a:pPr>
            <a:r>
              <a:rPr lang="en-US" altLang="en-US" sz="3200" dirty="0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Applications</a:t>
            </a:r>
          </a:p>
          <a:p>
            <a:pPr lvl="1" algn="l" eaLnBrk="1" hangingPunct="1">
              <a:spcBef>
                <a:spcPts val="563"/>
              </a:spcBef>
              <a:buClr>
                <a:srgbClr val="000000"/>
              </a:buClr>
              <a:buSzPct val="100000"/>
              <a:buFont typeface="Arial" charset="0"/>
              <a:buChar char="–"/>
            </a:pPr>
            <a:r>
              <a:rPr lang="en-US" altLang="en-US" dirty="0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Acoustic </a:t>
            </a:r>
            <a:r>
              <a:rPr lang="en-US" altLang="en-US" dirty="0" smtClean="0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gateway</a:t>
            </a:r>
          </a:p>
          <a:p>
            <a:pPr lvl="1" algn="l" eaLnBrk="1" hangingPunct="1">
              <a:spcBef>
                <a:spcPts val="563"/>
              </a:spcBef>
              <a:buClr>
                <a:srgbClr val="000000"/>
              </a:buClr>
              <a:buSzPct val="100000"/>
              <a:buFont typeface="Arial" charset="0"/>
              <a:buChar char="–"/>
            </a:pPr>
            <a:r>
              <a:rPr lang="en-US" altLang="en-US" dirty="0" smtClean="0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RF gateway</a:t>
            </a:r>
            <a:endParaRPr lang="en-US" altLang="en-US" dirty="0">
              <a:solidFill>
                <a:srgbClr val="000000"/>
              </a:solidFill>
              <a:latin typeface="Calibri" pitchFamily="34" charset="0"/>
              <a:sym typeface="Calibri" pitchFamily="34" charset="0"/>
            </a:endParaRPr>
          </a:p>
          <a:p>
            <a:pPr lvl="1" algn="l" eaLnBrk="1" hangingPunct="1">
              <a:spcBef>
                <a:spcPts val="563"/>
              </a:spcBef>
              <a:buClr>
                <a:srgbClr val="000000"/>
              </a:buClr>
              <a:buSzPct val="100000"/>
              <a:buFont typeface="Arial" charset="0"/>
              <a:buChar char="–"/>
            </a:pPr>
            <a:r>
              <a:rPr lang="en-US" altLang="en-US" dirty="0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Acoustic location / tracking</a:t>
            </a:r>
          </a:p>
          <a:p>
            <a:pPr lvl="1" algn="l" eaLnBrk="1" hangingPunct="1">
              <a:spcBef>
                <a:spcPts val="563"/>
              </a:spcBef>
              <a:buClr>
                <a:srgbClr val="000000"/>
              </a:buClr>
              <a:buSzPct val="100000"/>
              <a:buFont typeface="Arial" charset="0"/>
              <a:buChar char="–"/>
            </a:pPr>
            <a:r>
              <a:rPr lang="en-US" altLang="en-US" dirty="0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Coordinated ops</a:t>
            </a:r>
          </a:p>
          <a:p>
            <a:pPr lvl="1" algn="l" eaLnBrk="1" hangingPunct="1">
              <a:spcBef>
                <a:spcPts val="563"/>
              </a:spcBef>
              <a:buClr>
                <a:srgbClr val="000000"/>
              </a:buClr>
              <a:buSzPct val="100000"/>
              <a:buFont typeface="Arial" charset="0"/>
              <a:buChar char="–"/>
            </a:pPr>
            <a:r>
              <a:rPr lang="en-US" altLang="en-US" dirty="0" err="1" smtClean="0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Timeseries</a:t>
            </a:r>
            <a:endParaRPr lang="en-US" altLang="en-US" dirty="0">
              <a:solidFill>
                <a:srgbClr val="000000"/>
              </a:solidFill>
              <a:latin typeface="Calibri" pitchFamily="34" charset="0"/>
              <a:sym typeface="Calibri" pitchFamily="34" charset="0"/>
            </a:endParaRPr>
          </a:p>
          <a:p>
            <a:pPr lvl="1" algn="l" eaLnBrk="1" hangingPunct="1">
              <a:spcBef>
                <a:spcPts val="563"/>
              </a:spcBef>
              <a:buClr>
                <a:srgbClr val="000000"/>
              </a:buClr>
              <a:buSzPct val="100000"/>
              <a:buFont typeface="Arial" charset="0"/>
              <a:buChar char="–"/>
            </a:pPr>
            <a:r>
              <a:rPr lang="en-US" altLang="en-US" dirty="0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Towing*</a:t>
            </a:r>
          </a:p>
          <a:p>
            <a:pPr algn="l" eaLnBrk="1" hangingPunct="1">
              <a:spcBef>
                <a:spcPts val="638"/>
              </a:spcBef>
              <a:buClr>
                <a:srgbClr val="000000"/>
              </a:buClr>
              <a:buSzPct val="100000"/>
              <a:buFont typeface="Arial" charset="0"/>
              <a:buChar char="•"/>
            </a:pPr>
            <a:r>
              <a:rPr lang="en-US" altLang="en-US" sz="3200" dirty="0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Payloads</a:t>
            </a:r>
          </a:p>
          <a:p>
            <a:pPr lvl="1" algn="l" eaLnBrk="1" hangingPunct="1">
              <a:spcBef>
                <a:spcPts val="563"/>
              </a:spcBef>
              <a:buClr>
                <a:srgbClr val="000000"/>
              </a:buClr>
              <a:buSzPct val="100000"/>
              <a:buFont typeface="Arial" charset="0"/>
              <a:buChar char="–"/>
            </a:pPr>
            <a:r>
              <a:rPr lang="en-US" altLang="en-US" dirty="0" smtClean="0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Ocean Acidification</a:t>
            </a:r>
            <a:endParaRPr lang="en-US" altLang="en-US" dirty="0">
              <a:solidFill>
                <a:srgbClr val="000000"/>
              </a:solidFill>
              <a:latin typeface="Calibri" pitchFamily="34" charset="0"/>
              <a:sym typeface="Calibri" pitchFamily="34" charset="0"/>
            </a:endParaRPr>
          </a:p>
          <a:p>
            <a:pPr lvl="1" algn="l" eaLnBrk="1" hangingPunct="1">
              <a:spcBef>
                <a:spcPts val="563"/>
              </a:spcBef>
              <a:buClr>
                <a:srgbClr val="000000"/>
              </a:buClr>
              <a:buSzPct val="100000"/>
              <a:buFont typeface="Arial" charset="0"/>
              <a:buChar char="–"/>
            </a:pPr>
            <a:r>
              <a:rPr lang="en-US" altLang="en-US" dirty="0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Microscope</a:t>
            </a:r>
          </a:p>
          <a:p>
            <a:pPr lvl="1" algn="l" eaLnBrk="1" hangingPunct="1">
              <a:spcBef>
                <a:spcPts val="563"/>
              </a:spcBef>
              <a:buClr>
                <a:srgbClr val="000000"/>
              </a:buClr>
              <a:buSzPct val="100000"/>
              <a:buFont typeface="Arial" charset="0"/>
              <a:buChar char="–"/>
            </a:pPr>
            <a:r>
              <a:rPr lang="en-US" altLang="en-US" dirty="0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Fish Tag </a:t>
            </a:r>
            <a:r>
              <a:rPr lang="en-US" altLang="en-US" dirty="0" smtClean="0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Receiver (</a:t>
            </a:r>
            <a:r>
              <a:rPr lang="en-US" altLang="en-US" dirty="0" err="1" smtClean="0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Vemco</a:t>
            </a:r>
            <a:r>
              <a:rPr lang="en-US" altLang="en-US" dirty="0" smtClean="0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)</a:t>
            </a:r>
            <a:endParaRPr lang="en-US" altLang="en-US" dirty="0">
              <a:solidFill>
                <a:srgbClr val="000000"/>
              </a:solidFill>
              <a:latin typeface="Calibri" pitchFamily="34" charset="0"/>
              <a:sym typeface="Calibri" pitchFamily="34" charset="0"/>
            </a:endParaRPr>
          </a:p>
          <a:p>
            <a:pPr lvl="1" algn="l" eaLnBrk="1" hangingPunct="1">
              <a:spcBef>
                <a:spcPts val="563"/>
              </a:spcBef>
              <a:buClr>
                <a:srgbClr val="000000"/>
              </a:buClr>
              <a:buSzPct val="100000"/>
              <a:buFont typeface="Arial" charset="0"/>
              <a:buChar char="–"/>
            </a:pPr>
            <a:r>
              <a:rPr lang="en-US" altLang="en-US" dirty="0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Hotspot</a:t>
            </a:r>
          </a:p>
          <a:p>
            <a:pPr lvl="1" algn="l" eaLnBrk="1" hangingPunct="1">
              <a:spcBef>
                <a:spcPts val="563"/>
              </a:spcBef>
              <a:buClr>
                <a:srgbClr val="000000"/>
              </a:buClr>
              <a:buSzPct val="100000"/>
              <a:buFont typeface="Arial" charset="0"/>
              <a:buChar char="–"/>
            </a:pPr>
            <a:r>
              <a:rPr lang="en-US" altLang="en-US" dirty="0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Sensor Payload Box*</a:t>
            </a:r>
          </a:p>
          <a:p>
            <a:pPr lvl="1" algn="l" eaLnBrk="1" hangingPunct="1">
              <a:spcBef>
                <a:spcPts val="563"/>
              </a:spcBef>
              <a:buClr>
                <a:srgbClr val="000000"/>
              </a:buClr>
              <a:buSzPct val="100000"/>
              <a:buFont typeface="Arial" charset="0"/>
              <a:buChar char="–"/>
            </a:pPr>
            <a:r>
              <a:rPr lang="en-US" altLang="en-US" dirty="0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Active </a:t>
            </a:r>
            <a:r>
              <a:rPr lang="en-US" altLang="en-US" dirty="0" smtClean="0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acoustics*</a:t>
            </a:r>
          </a:p>
          <a:p>
            <a:pPr lvl="1" algn="l" eaLnBrk="1" hangingPunct="1">
              <a:spcBef>
                <a:spcPts val="563"/>
              </a:spcBef>
              <a:buClr>
                <a:srgbClr val="000000"/>
              </a:buClr>
              <a:buSzPct val="100000"/>
              <a:buFont typeface="Arial" charset="0"/>
              <a:buChar char="–"/>
            </a:pPr>
            <a:r>
              <a:rPr lang="en-US" altLang="en-US" dirty="0" smtClean="0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LISST </a:t>
            </a:r>
            <a:r>
              <a:rPr lang="en-US" altLang="en-US" dirty="0" err="1" smtClean="0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holo</a:t>
            </a:r>
            <a:r>
              <a:rPr lang="en-US" altLang="en-US" dirty="0" smtClean="0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*</a:t>
            </a:r>
            <a:endParaRPr lang="en-US" altLang="en-US" sz="2800" dirty="0">
              <a:solidFill>
                <a:srgbClr val="000000"/>
              </a:solidFill>
              <a:latin typeface="Calibri" pitchFamily="34" charset="0"/>
              <a:sym typeface="Calibri" pitchFamily="34" charset="0"/>
            </a:endParaRPr>
          </a:p>
        </p:txBody>
      </p:sp>
      <p:pic>
        <p:nvPicPr>
          <p:cNvPr id="17412" name="Picture 2" descr="C:\Users\bkieft\Desktop\DSC_0734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975" t="19586" r="26746" b="12062"/>
          <a:stretch>
            <a:fillRect/>
          </a:stretch>
        </p:blipFill>
        <p:spPr bwMode="auto">
          <a:xfrm>
            <a:off x="4506913" y="1212850"/>
            <a:ext cx="4487862" cy="4133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7413" name="Rectangle 2"/>
          <p:cNvSpPr>
            <a:spLocks noChangeArrowheads="1"/>
          </p:cNvSpPr>
          <p:nvPr/>
        </p:nvSpPr>
        <p:spPr bwMode="auto">
          <a:xfrm>
            <a:off x="4215638" y="6305550"/>
            <a:ext cx="2286000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342900" indent="-34290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1pPr>
            <a:lvl2pPr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9pPr>
          </a:lstStyle>
          <a:p>
            <a:pPr lvl="1" algn="l" eaLnBrk="1" hangingPunct="1">
              <a:spcBef>
                <a:spcPts val="563"/>
              </a:spcBef>
              <a:buClr>
                <a:srgbClr val="000000"/>
              </a:buClr>
              <a:buSzPct val="100000"/>
            </a:pPr>
            <a:r>
              <a:rPr lang="en-US" altLang="en-US" dirty="0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* future work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itle 1"/>
          <p:cNvSpPr>
            <a:spLocks noGrp="1"/>
          </p:cNvSpPr>
          <p:nvPr>
            <p:ph type="title"/>
          </p:nvPr>
        </p:nvSpPr>
        <p:spPr bwMode="auto">
          <a:xfrm>
            <a:off x="892175" y="0"/>
            <a:ext cx="8686800" cy="11430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US" altLang="en-US" smtClean="0">
                <a:ea typeface="ＭＳ Ｐゴシック" pitchFamily="34" charset="-128"/>
              </a:rPr>
              <a:t>Applications - Acoustics</a:t>
            </a:r>
          </a:p>
        </p:txBody>
      </p:sp>
      <p:sp>
        <p:nvSpPr>
          <p:cNvPr id="18435" name="Content Placeholder 2"/>
          <p:cNvSpPr>
            <a:spLocks noGrp="1"/>
          </p:cNvSpPr>
          <p:nvPr>
            <p:ph idx="1"/>
          </p:nvPr>
        </p:nvSpPr>
        <p:spPr bwMode="auto">
          <a:xfrm>
            <a:off x="457200" y="1600200"/>
            <a:ext cx="4090988" cy="4525963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US" altLang="en-US" sz="3200" smtClean="0">
                <a:latin typeface="Calibri" pitchFamily="34" charset="0"/>
                <a:ea typeface="ＭＳ Ｐゴシック" pitchFamily="34" charset="-128"/>
              </a:rPr>
              <a:t>Transducer mounted on custom skeg</a:t>
            </a:r>
          </a:p>
          <a:p>
            <a:r>
              <a:rPr lang="en-US" altLang="en-US" sz="3200" smtClean="0">
                <a:latin typeface="Calibri" pitchFamily="34" charset="0"/>
                <a:ea typeface="ＭＳ Ｐゴシック" pitchFamily="34" charset="-128"/>
              </a:rPr>
              <a:t>Directional Acoustic Transponder (DAT) – bearing/range</a:t>
            </a:r>
          </a:p>
          <a:p>
            <a:r>
              <a:rPr lang="en-US" altLang="en-US" sz="3200" smtClean="0">
                <a:latin typeface="Calibri" pitchFamily="34" charset="0"/>
                <a:ea typeface="ＭＳ Ｐゴシック" pitchFamily="34" charset="-128"/>
              </a:rPr>
              <a:t>Target (e.g. AUV) carries acoustic modem or DAT</a:t>
            </a:r>
          </a:p>
        </p:txBody>
      </p:sp>
      <p:pic>
        <p:nvPicPr>
          <p:cNvPr id="18436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48188" y="1790700"/>
            <a:ext cx="4210050" cy="4465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Title 1"/>
          <p:cNvSpPr>
            <a:spLocks noGrp="1"/>
          </p:cNvSpPr>
          <p:nvPr>
            <p:ph type="title"/>
          </p:nvPr>
        </p:nvSpPr>
        <p:spPr bwMode="auto">
          <a:xfrm>
            <a:off x="892175" y="0"/>
            <a:ext cx="8686800" cy="11430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US" altLang="en-US" smtClean="0">
                <a:ea typeface="ＭＳ Ｐゴシック" pitchFamily="34" charset="-128"/>
              </a:rPr>
              <a:t>Applications – Acoustic Gateway</a:t>
            </a:r>
          </a:p>
        </p:txBody>
      </p:sp>
      <p:sp>
        <p:nvSpPr>
          <p:cNvPr id="19459" name="Content Placeholder 2"/>
          <p:cNvSpPr>
            <a:spLocks noGrp="1"/>
          </p:cNvSpPr>
          <p:nvPr>
            <p:ph idx="1"/>
          </p:nvPr>
        </p:nvSpPr>
        <p:spPr bwMode="auto">
          <a:xfrm>
            <a:off x="457200" y="1333500"/>
            <a:ext cx="5159375" cy="3005138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US" altLang="en-US" sz="3200" smtClean="0">
                <a:latin typeface="Calibri" pitchFamily="34" charset="0"/>
                <a:ea typeface="ＭＳ Ｐゴシック" pitchFamily="34" charset="-128"/>
              </a:rPr>
              <a:t>Human on shore</a:t>
            </a:r>
          </a:p>
          <a:p>
            <a:r>
              <a:rPr lang="en-US" altLang="en-US" sz="3200" smtClean="0">
                <a:latin typeface="Calibri" pitchFamily="34" charset="0"/>
                <a:ea typeface="ＭＳ Ｐゴシック" pitchFamily="34" charset="-128"/>
              </a:rPr>
              <a:t>Automated asset location</a:t>
            </a:r>
          </a:p>
          <a:p>
            <a:r>
              <a:rPr lang="en-US" altLang="en-US" sz="3200" smtClean="0">
                <a:latin typeface="Calibri" pitchFamily="34" charset="0"/>
                <a:ea typeface="ＭＳ Ｐゴシック" pitchFamily="34" charset="-128"/>
              </a:rPr>
              <a:t>Data xfer</a:t>
            </a:r>
          </a:p>
          <a:p>
            <a:r>
              <a:rPr lang="en-US" altLang="en-US" sz="3200" smtClean="0">
                <a:latin typeface="Calibri" pitchFamily="34" charset="0"/>
                <a:ea typeface="ＭＳ Ｐゴシック" pitchFamily="34" charset="-128"/>
              </a:rPr>
              <a:t>Health check</a:t>
            </a:r>
          </a:p>
        </p:txBody>
      </p:sp>
      <p:pic>
        <p:nvPicPr>
          <p:cNvPr id="19460" name="Picture 2" descr="Deploying a benthic event detector in Monterey Canyon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2341"/>
          <a:stretch>
            <a:fillRect/>
          </a:stretch>
        </p:blipFill>
        <p:spPr bwMode="auto">
          <a:xfrm>
            <a:off x="768350" y="4054475"/>
            <a:ext cx="3535363" cy="25098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" name="Shape 202"/>
          <p:cNvPicPr preferRelativeResize="0"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224"/>
          <a:stretch>
            <a:fillRect/>
          </a:stretch>
        </p:blipFill>
        <p:spPr bwMode="auto">
          <a:xfrm>
            <a:off x="5273675" y="1165225"/>
            <a:ext cx="3613150" cy="2366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9462" name="Shape 99"/>
          <p:cNvPicPr preferRelativeResize="0"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57738" y="4054475"/>
            <a:ext cx="3471862" cy="24590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0420" name="Picture 4" descr="http://www.safehavenmarineold.com/Best_rough_seas_1a_resize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8500" y="2597150"/>
            <a:ext cx="5078413" cy="3686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04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500"/>
                                        <p:tgtEl>
                                          <p:spTgt spid="604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04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Title 1"/>
          <p:cNvSpPr>
            <a:spLocks noGrp="1"/>
          </p:cNvSpPr>
          <p:nvPr>
            <p:ph type="title"/>
          </p:nvPr>
        </p:nvSpPr>
        <p:spPr bwMode="auto">
          <a:xfrm>
            <a:off x="892175" y="0"/>
            <a:ext cx="8686800" cy="11430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US" altLang="en-US" smtClean="0">
                <a:ea typeface="ＭＳ Ｐゴシック" pitchFamily="34" charset="-128"/>
              </a:rPr>
              <a:t>Applications – Localization &amp; Tracking</a:t>
            </a:r>
            <a:endParaRPr lang="en-US" altLang="en-US" smtClean="0">
              <a:latin typeface="Calibri" pitchFamily="34" charset="0"/>
              <a:ea typeface="ＭＳ Ｐゴシック" pitchFamily="34" charset="-128"/>
            </a:endParaRPr>
          </a:p>
        </p:txBody>
      </p:sp>
      <p:pic>
        <p:nvPicPr>
          <p:cNvPr id="20483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52613" y="1054100"/>
            <a:ext cx="4852987" cy="2952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484" name="TextBox 6"/>
          <p:cNvSpPr txBox="1">
            <a:spLocks noChangeArrowheads="1"/>
          </p:cNvSpPr>
          <p:nvPr/>
        </p:nvSpPr>
        <p:spPr bwMode="auto">
          <a:xfrm>
            <a:off x="2774950" y="4398963"/>
            <a:ext cx="3214688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9pPr>
          </a:lstStyle>
          <a:p>
            <a:pPr eaLnBrk="1" hangingPunct="1"/>
            <a:r>
              <a:rPr lang="en-US" altLang="en-US"/>
              <a:t>Long Range AUV (LRAUV)</a:t>
            </a:r>
          </a:p>
        </p:txBody>
      </p:sp>
      <p:pic>
        <p:nvPicPr>
          <p:cNvPr id="20485" name="Picture 11" descr="LRAUV Assy 6"/>
          <p:cNvPicPr>
            <a:picLocks noChangeAspect="1" noChangeArrowheads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63738" y="4768850"/>
            <a:ext cx="6061075" cy="1930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Title 1"/>
          <p:cNvSpPr>
            <a:spLocks noGrp="1"/>
          </p:cNvSpPr>
          <p:nvPr>
            <p:ph type="title"/>
          </p:nvPr>
        </p:nvSpPr>
        <p:spPr bwMode="auto">
          <a:xfrm>
            <a:off x="892175" y="0"/>
            <a:ext cx="8686800" cy="11430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US" altLang="en-US" smtClean="0">
                <a:ea typeface="ＭＳ Ｐゴシック" pitchFamily="34" charset="-128"/>
              </a:rPr>
              <a:t>Applications – Localization &amp; Tracking</a:t>
            </a:r>
            <a:endParaRPr lang="en-US" altLang="en-US" smtClean="0">
              <a:latin typeface="Calibri" pitchFamily="34" charset="0"/>
              <a:ea typeface="ＭＳ Ｐゴシック" pitchFamily="34" charset="-128"/>
            </a:endParaRPr>
          </a:p>
        </p:txBody>
      </p:sp>
      <p:pic>
        <p:nvPicPr>
          <p:cNvPr id="21507" name="Picture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29000" y="4249738"/>
            <a:ext cx="1765300" cy="13636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Magnetic Disk 3"/>
          <p:cNvSpPr/>
          <p:nvPr/>
        </p:nvSpPr>
        <p:spPr>
          <a:xfrm>
            <a:off x="414338" y="2579688"/>
            <a:ext cx="8394700" cy="3851275"/>
          </a:xfrm>
          <a:prstGeom prst="flowChartMagneticDisk">
            <a:avLst/>
          </a:prstGeom>
          <a:solidFill>
            <a:schemeClr val="tx2">
              <a:lumMod val="40000"/>
              <a:lumOff val="60000"/>
              <a:alpha val="54000"/>
            </a:schemeClr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>
              <a:defRPr/>
            </a:pPr>
            <a:endParaRPr lang="en-US" dirty="0">
              <a:solidFill>
                <a:schemeClr val="tx1"/>
              </a:solidFill>
              <a:latin typeface="Calibri"/>
              <a:cs typeface="Calibri"/>
            </a:endParaRPr>
          </a:p>
        </p:txBody>
      </p:sp>
      <p:sp>
        <p:nvSpPr>
          <p:cNvPr id="21509" name="TextBox 8"/>
          <p:cNvSpPr txBox="1">
            <a:spLocks noChangeArrowheads="1"/>
          </p:cNvSpPr>
          <p:nvPr/>
        </p:nvSpPr>
        <p:spPr bwMode="auto">
          <a:xfrm>
            <a:off x="4010025" y="5122863"/>
            <a:ext cx="1138238" cy="522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9pPr>
          </a:lstStyle>
          <a:p>
            <a:pPr eaLnBrk="1" hangingPunct="1"/>
            <a:r>
              <a:rPr lang="en-US" altLang="en-US" sz="2800">
                <a:latin typeface="Calibri" pitchFamily="34" charset="0"/>
              </a:rPr>
              <a:t>Drifter</a:t>
            </a:r>
          </a:p>
        </p:txBody>
      </p:sp>
      <p:grpSp>
        <p:nvGrpSpPr>
          <p:cNvPr id="11" name="Group 10"/>
          <p:cNvGrpSpPr>
            <a:grpSpLocks/>
          </p:cNvGrpSpPr>
          <p:nvPr/>
        </p:nvGrpSpPr>
        <p:grpSpPr bwMode="auto">
          <a:xfrm>
            <a:off x="1176338" y="2203450"/>
            <a:ext cx="5575300" cy="2078038"/>
            <a:chOff x="1176496" y="2202881"/>
            <a:chExt cx="5574562" cy="2078663"/>
          </a:xfrm>
        </p:grpSpPr>
        <p:sp>
          <p:nvSpPr>
            <p:cNvPr id="12" name="Oval 11"/>
            <p:cNvSpPr/>
            <p:nvPr/>
          </p:nvSpPr>
          <p:spPr>
            <a:xfrm>
              <a:off x="2368550" y="2807901"/>
              <a:ext cx="4382508" cy="720942"/>
            </a:xfrm>
            <a:prstGeom prst="ellipse">
              <a:avLst/>
            </a:prstGeom>
            <a:noFill/>
            <a:ln w="22225">
              <a:solidFill>
                <a:srgbClr val="0000FF"/>
              </a:solidFill>
              <a:prstDash val="dash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>
                <a:defRPr/>
              </a:pPr>
              <a:endParaRPr lang="en-US">
                <a:latin typeface="Calibri"/>
                <a:cs typeface="Calibri"/>
              </a:endParaRPr>
            </a:p>
          </p:txBody>
        </p:sp>
        <p:grpSp>
          <p:nvGrpSpPr>
            <p:cNvPr id="21519" name="Group 12"/>
            <p:cNvGrpSpPr>
              <a:grpSpLocks/>
            </p:cNvGrpSpPr>
            <p:nvPr/>
          </p:nvGrpSpPr>
          <p:grpSpPr bwMode="auto">
            <a:xfrm>
              <a:off x="1176496" y="2202881"/>
              <a:ext cx="3386704" cy="2078663"/>
              <a:chOff x="1176496" y="2202881"/>
              <a:chExt cx="3386704" cy="2078663"/>
            </a:xfrm>
          </p:grpSpPr>
          <p:grpSp>
            <p:nvGrpSpPr>
              <p:cNvPr id="21520" name="Group 13"/>
              <p:cNvGrpSpPr>
                <a:grpSpLocks/>
              </p:cNvGrpSpPr>
              <p:nvPr/>
            </p:nvGrpSpPr>
            <p:grpSpPr bwMode="auto">
              <a:xfrm>
                <a:off x="2429248" y="2953528"/>
                <a:ext cx="2133952" cy="1328016"/>
                <a:chOff x="4089048" y="1458127"/>
                <a:chExt cx="2662010" cy="1935756"/>
              </a:xfrm>
            </p:grpSpPr>
            <p:grpSp>
              <p:nvGrpSpPr>
                <p:cNvPr id="21522" name="Group 15"/>
                <p:cNvGrpSpPr>
                  <a:grpSpLocks/>
                </p:cNvGrpSpPr>
                <p:nvPr/>
              </p:nvGrpSpPr>
              <p:grpSpPr bwMode="auto">
                <a:xfrm>
                  <a:off x="4089048" y="1458127"/>
                  <a:ext cx="2662010" cy="1935756"/>
                  <a:chOff x="2700854" y="1316555"/>
                  <a:chExt cx="3914411" cy="2829690"/>
                </a:xfrm>
              </p:grpSpPr>
              <p:pic>
                <p:nvPicPr>
                  <p:cNvPr id="21524" name="Picture 17" descr="ASW-31.png"/>
                  <p:cNvPicPr>
                    <a:picLocks noChangeAspect="1"/>
                  </p:cNvPicPr>
                  <p:nvPr/>
                </p:nvPicPr>
                <p:blipFill>
                  <a:blip r:embed="rId4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 r="43362" b="16988"/>
                  <a:stretch>
                    <a:fillRect/>
                  </a:stretch>
                </p:blipFill>
                <p:spPr bwMode="auto">
                  <a:xfrm>
                    <a:off x="2700854" y="1316555"/>
                    <a:ext cx="3914411" cy="2829690"/>
                  </a:xfrm>
                  <a:prstGeom prst="rect">
                    <a:avLst/>
                  </a:prstGeom>
                  <a:noFill/>
                  <a:ln>
                    <a:noFill/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miter lim="800000"/>
                        <a:headEnd/>
                        <a:tailEnd/>
                      </a14:hiddenLine>
                    </a:ext>
                  </a:extLst>
                </p:spPr>
              </p:pic>
              <p:sp>
                <p:nvSpPr>
                  <p:cNvPr id="19" name="Rounded Rectangle 18"/>
                  <p:cNvSpPr/>
                  <p:nvPr/>
                </p:nvSpPr>
                <p:spPr>
                  <a:xfrm>
                    <a:off x="3547444" y="2329248"/>
                    <a:ext cx="2489454" cy="175948"/>
                  </a:xfrm>
                  <a:prstGeom prst="roundRect">
                    <a:avLst/>
                  </a:prstGeom>
                  <a:solidFill>
                    <a:srgbClr val="FFFF00"/>
                  </a:solidFill>
                </p:spPr>
                <p:style>
                  <a:lnRef idx="1">
                    <a:schemeClr val="accent1"/>
                  </a:lnRef>
                  <a:fillRef idx="3">
                    <a:schemeClr val="accent1"/>
                  </a:fillRef>
                  <a:effectRef idx="2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anchor="ctr"/>
                  <a:lstStyle/>
                  <a:p>
                    <a:pPr>
                      <a:defRPr/>
                    </a:pPr>
                    <a:endParaRPr lang="en-US">
                      <a:latin typeface="Calibri"/>
                      <a:cs typeface="Calibri"/>
                    </a:endParaRPr>
                  </a:p>
                </p:txBody>
              </p:sp>
            </p:grpSp>
            <p:cxnSp>
              <p:nvCxnSpPr>
                <p:cNvPr id="17" name="Straight Connector 16"/>
                <p:cNvCxnSpPr>
                  <a:endCxn id="21524" idx="0"/>
                </p:cNvCxnSpPr>
                <p:nvPr/>
              </p:nvCxnSpPr>
              <p:spPr>
                <a:xfrm flipV="1">
                  <a:off x="5411262" y="1458808"/>
                  <a:ext cx="9901" cy="692090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/>
                </a:lnRef>
                <a:fillRef idx="0">
                  <a:schemeClr val="accent1"/>
                </a:fillRef>
                <a:effectRef idx="1">
                  <a:schemeClr val="accent1"/>
                </a:effectRef>
                <a:fontRef idx="minor">
                  <a:schemeClr val="tx1"/>
                </a:fontRef>
              </p:style>
            </p:cxnSp>
          </p:grpSp>
          <p:sp>
            <p:nvSpPr>
              <p:cNvPr id="21521" name="TextBox 14"/>
              <p:cNvSpPr txBox="1">
                <a:spLocks noChangeArrowheads="1"/>
              </p:cNvSpPr>
              <p:nvPr/>
            </p:nvSpPr>
            <p:spPr bwMode="auto">
              <a:xfrm>
                <a:off x="1176496" y="2202881"/>
                <a:ext cx="1981958" cy="523220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>
                <a:spAutoFit/>
              </a:bodyPr>
              <a:lstStyle>
                <a:lvl1pPr eaLnBrk="0" hangingPunct="0">
                  <a:defRPr>
                    <a:solidFill>
                      <a:schemeClr val="tx1"/>
                    </a:solidFill>
                    <a:latin typeface="Arial" charset="0"/>
                    <a:ea typeface="ＭＳ Ｐゴシック" pitchFamily="34" charset="-128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charset="0"/>
                    <a:ea typeface="ＭＳ Ｐゴシック" pitchFamily="34" charset="-128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charset="0"/>
                    <a:ea typeface="ＭＳ Ｐゴシック" pitchFamily="34" charset="-128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charset="0"/>
                    <a:ea typeface="ＭＳ Ｐゴシック" pitchFamily="34" charset="-128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charset="0"/>
                    <a:ea typeface="ＭＳ Ｐゴシック" pitchFamily="34" charset="-128"/>
                  </a:defRPr>
                </a:lvl5pPr>
                <a:lvl6pPr marL="2514600" indent="-228600" algn="ctr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  <a:ea typeface="ＭＳ Ｐゴシック" pitchFamily="34" charset="-128"/>
                  </a:defRPr>
                </a:lvl6pPr>
                <a:lvl7pPr marL="2971800" indent="-228600" algn="ctr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  <a:ea typeface="ＭＳ Ｐゴシック" pitchFamily="34" charset="-128"/>
                  </a:defRPr>
                </a:lvl7pPr>
                <a:lvl8pPr marL="3429000" indent="-228600" algn="ctr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  <a:ea typeface="ＭＳ Ｐゴシック" pitchFamily="34" charset="-128"/>
                  </a:defRPr>
                </a:lvl8pPr>
                <a:lvl9pPr marL="3886200" indent="-228600" algn="ctr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  <a:ea typeface="ＭＳ Ｐゴシック" pitchFamily="34" charset="-128"/>
                  </a:defRPr>
                </a:lvl9pPr>
              </a:lstStyle>
              <a:p>
                <a:pPr eaLnBrk="1" hangingPunct="1"/>
                <a:r>
                  <a:rPr lang="en-US" altLang="en-US" sz="2800">
                    <a:latin typeface="Calibri" pitchFamily="34" charset="0"/>
                  </a:rPr>
                  <a:t>Wave Glider</a:t>
                </a:r>
              </a:p>
            </p:txBody>
          </p:sp>
        </p:grpSp>
      </p:grpSp>
      <p:grpSp>
        <p:nvGrpSpPr>
          <p:cNvPr id="20" name="Group 19"/>
          <p:cNvGrpSpPr>
            <a:grpSpLocks/>
          </p:cNvGrpSpPr>
          <p:nvPr/>
        </p:nvGrpSpPr>
        <p:grpSpPr bwMode="auto">
          <a:xfrm>
            <a:off x="401638" y="3509963"/>
            <a:ext cx="8397875" cy="2903537"/>
            <a:chOff x="401720" y="3510573"/>
            <a:chExt cx="8397254" cy="2903623"/>
          </a:xfrm>
        </p:grpSpPr>
        <p:sp>
          <p:nvSpPr>
            <p:cNvPr id="21" name="Freeform 20"/>
            <p:cNvSpPr/>
            <p:nvPr/>
          </p:nvSpPr>
          <p:spPr>
            <a:xfrm>
              <a:off x="401720" y="3561375"/>
              <a:ext cx="8397254" cy="2852821"/>
            </a:xfrm>
            <a:custGeom>
              <a:avLst/>
              <a:gdLst>
                <a:gd name="connsiteX0" fmla="*/ 8397254 w 8397254"/>
                <a:gd name="connsiteY0" fmla="*/ 403549 h 2852609"/>
                <a:gd name="connsiteX1" fmla="*/ 7088423 w 8397254"/>
                <a:gd name="connsiteY1" fmla="*/ 196221 h 2852609"/>
                <a:gd name="connsiteX2" fmla="*/ 4509637 w 8397254"/>
                <a:gd name="connsiteY2" fmla="*/ 2852603 h 2852609"/>
                <a:gd name="connsiteX3" fmla="*/ 1593924 w 8397254"/>
                <a:gd name="connsiteY3" fmla="*/ 222137 h 2852609"/>
                <a:gd name="connsiteX4" fmla="*/ 0 w 8397254"/>
                <a:gd name="connsiteY4" fmla="*/ 973699 h 28526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397254" h="2852609">
                  <a:moveTo>
                    <a:pt x="8397254" y="403549"/>
                  </a:moveTo>
                  <a:cubicBezTo>
                    <a:pt x="8066806" y="95797"/>
                    <a:pt x="7736359" y="-211955"/>
                    <a:pt x="7088423" y="196221"/>
                  </a:cubicBezTo>
                  <a:cubicBezTo>
                    <a:pt x="6440487" y="604397"/>
                    <a:pt x="5425387" y="2848284"/>
                    <a:pt x="4509637" y="2852603"/>
                  </a:cubicBezTo>
                  <a:cubicBezTo>
                    <a:pt x="3593887" y="2856922"/>
                    <a:pt x="2345530" y="535288"/>
                    <a:pt x="1593924" y="222137"/>
                  </a:cubicBezTo>
                  <a:cubicBezTo>
                    <a:pt x="842318" y="-91014"/>
                    <a:pt x="0" y="973699"/>
                    <a:pt x="0" y="973699"/>
                  </a:cubicBezTo>
                </a:path>
              </a:pathLst>
            </a:custGeom>
            <a:ln>
              <a:solidFill>
                <a:srgbClr val="0000FF"/>
              </a:solidFill>
              <a:prstDash val="dash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>
                <a:defRPr/>
              </a:pPr>
              <a:endParaRPr lang="en-US">
                <a:latin typeface="Calibri"/>
                <a:cs typeface="Calibri"/>
              </a:endParaRPr>
            </a:p>
          </p:txBody>
        </p:sp>
        <p:pic>
          <p:nvPicPr>
            <p:cNvPr id="21516" name="Picture 21"/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18362881" flipH="1">
              <a:off x="5973687" y="3710959"/>
              <a:ext cx="1764974" cy="136420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1517" name="TextBox 22"/>
            <p:cNvSpPr txBox="1">
              <a:spLocks noChangeArrowheads="1"/>
            </p:cNvSpPr>
            <p:nvPr/>
          </p:nvSpPr>
          <p:spPr bwMode="auto">
            <a:xfrm>
              <a:off x="7038750" y="4841978"/>
              <a:ext cx="1261007" cy="5232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34" charset="-128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34" charset="-128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34" charset="-128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34" charset="-128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34" charset="-128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pitchFamily="34" charset="-128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pitchFamily="34" charset="-128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pitchFamily="34" charset="-128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pitchFamily="34" charset="-128"/>
                </a:defRPr>
              </a:lvl9pPr>
            </a:lstStyle>
            <a:p>
              <a:pPr eaLnBrk="1" hangingPunct="1"/>
              <a:r>
                <a:rPr lang="en-US" altLang="en-US" sz="2800">
                  <a:latin typeface="Calibri" pitchFamily="34" charset="0"/>
                </a:rPr>
                <a:t>Profiler</a:t>
              </a:r>
            </a:p>
          </p:txBody>
        </p:sp>
      </p:grpSp>
      <p:grpSp>
        <p:nvGrpSpPr>
          <p:cNvPr id="24" name="Group 23"/>
          <p:cNvGrpSpPr>
            <a:grpSpLocks/>
          </p:cNvGrpSpPr>
          <p:nvPr/>
        </p:nvGrpSpPr>
        <p:grpSpPr bwMode="auto">
          <a:xfrm>
            <a:off x="3957638" y="1641475"/>
            <a:ext cx="4181475" cy="1054100"/>
            <a:chOff x="3957896" y="1640789"/>
            <a:chExt cx="4180890" cy="1054923"/>
          </a:xfrm>
        </p:grpSpPr>
        <p:pic>
          <p:nvPicPr>
            <p:cNvPr id="21513" name="Picture 24"/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957896" y="1640789"/>
              <a:ext cx="3080854" cy="105492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6" name="TextBox 25"/>
            <p:cNvSpPr txBox="1"/>
            <p:nvPr/>
          </p:nvSpPr>
          <p:spPr>
            <a:xfrm>
              <a:off x="5278511" y="1793308"/>
              <a:ext cx="2860275" cy="522696"/>
            </a:xfrm>
            <a:prstGeom prst="rect">
              <a:avLst/>
            </a:prstGeom>
            <a:solidFill>
              <a:schemeClr val="bg1">
                <a:lumMod val="85000"/>
              </a:schemeClr>
            </a:solidFill>
          </p:spPr>
          <p:txBody>
            <a:bodyPr wrap="none">
              <a:spAutoFit/>
            </a:bodyPr>
            <a:lstStyle/>
            <a:p>
              <a:pPr>
                <a:defRPr/>
              </a:pPr>
              <a:r>
                <a:rPr lang="en-US" sz="2800" dirty="0">
                  <a:latin typeface="Calibri"/>
                  <a:cs typeface="Calibri"/>
                </a:rPr>
                <a:t>R/V Rachel Carson</a:t>
              </a:r>
              <a:endParaRPr lang="en-US" sz="2800" dirty="0">
                <a:latin typeface="Calibri"/>
                <a:cs typeface="Calibri"/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Title 1"/>
          <p:cNvSpPr>
            <a:spLocks noGrp="1"/>
          </p:cNvSpPr>
          <p:nvPr>
            <p:ph type="title"/>
          </p:nvPr>
        </p:nvSpPr>
        <p:spPr bwMode="auto">
          <a:xfrm>
            <a:off x="892175" y="0"/>
            <a:ext cx="8686800" cy="11430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US" altLang="en-US" smtClean="0">
                <a:ea typeface="ＭＳ Ｐゴシック" pitchFamily="34" charset="-128"/>
              </a:rPr>
              <a:t>Applications – Localization &amp; Tracking</a:t>
            </a:r>
            <a:endParaRPr lang="en-US" altLang="en-US" smtClean="0">
              <a:latin typeface="Calibri" pitchFamily="34" charset="0"/>
              <a:ea typeface="ＭＳ Ｐゴシック" pitchFamily="34" charset="-128"/>
            </a:endParaRPr>
          </a:p>
        </p:txBody>
      </p:sp>
      <p:pic>
        <p:nvPicPr>
          <p:cNvPr id="22531" name="Content Placeholder 3" descr="figure4-ballet.tiff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238" b="6238"/>
          <a:stretch>
            <a:fillRect/>
          </a:stretch>
        </p:blipFill>
        <p:spPr bwMode="auto">
          <a:xfrm>
            <a:off x="142875" y="1558925"/>
            <a:ext cx="8890000" cy="4887913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22532" name="Group 7"/>
          <p:cNvGrpSpPr>
            <a:grpSpLocks/>
          </p:cNvGrpSpPr>
          <p:nvPr/>
        </p:nvGrpSpPr>
        <p:grpSpPr bwMode="auto">
          <a:xfrm>
            <a:off x="228600" y="5978525"/>
            <a:ext cx="2570163" cy="338138"/>
            <a:chOff x="736601" y="5362603"/>
            <a:chExt cx="2570355" cy="338554"/>
          </a:xfrm>
        </p:grpSpPr>
        <p:cxnSp>
          <p:nvCxnSpPr>
            <p:cNvPr id="10" name="Straight Connector 9"/>
            <p:cNvCxnSpPr/>
            <p:nvPr/>
          </p:nvCxnSpPr>
          <p:spPr>
            <a:xfrm>
              <a:off x="736601" y="5529496"/>
              <a:ext cx="1151024" cy="0"/>
            </a:xfrm>
            <a:prstGeom prst="line">
              <a:avLst/>
            </a:prstGeom>
            <a:ln>
              <a:solidFill>
                <a:srgbClr val="F79646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546" name="TextBox 10"/>
            <p:cNvSpPr txBox="1">
              <a:spLocks noChangeArrowheads="1"/>
            </p:cNvSpPr>
            <p:nvPr/>
          </p:nvSpPr>
          <p:spPr bwMode="auto">
            <a:xfrm>
              <a:off x="2006600" y="5362603"/>
              <a:ext cx="1300356" cy="33855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34" charset="-128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34" charset="-128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34" charset="-128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34" charset="-128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34" charset="-128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pitchFamily="34" charset="-128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pitchFamily="34" charset="-128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pitchFamily="34" charset="-128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pitchFamily="34" charset="-128"/>
                </a:defRPr>
              </a:lvl9pPr>
            </a:lstStyle>
            <a:p>
              <a:pPr eaLnBrk="1" hangingPunct="1"/>
              <a:r>
                <a:rPr lang="en-US" altLang="en-US" sz="1600">
                  <a:solidFill>
                    <a:schemeClr val="bg1"/>
                  </a:solidFill>
                </a:rPr>
                <a:t>profiling AUV</a:t>
              </a:r>
            </a:p>
          </p:txBody>
        </p:sp>
      </p:grpSp>
      <p:grpSp>
        <p:nvGrpSpPr>
          <p:cNvPr id="22533" name="Group 11"/>
          <p:cNvGrpSpPr>
            <a:grpSpLocks/>
          </p:cNvGrpSpPr>
          <p:nvPr/>
        </p:nvGrpSpPr>
        <p:grpSpPr bwMode="auto">
          <a:xfrm>
            <a:off x="239713" y="5765800"/>
            <a:ext cx="3689350" cy="338138"/>
            <a:chOff x="736595" y="5574272"/>
            <a:chExt cx="3689818" cy="338554"/>
          </a:xfrm>
        </p:grpSpPr>
        <p:cxnSp>
          <p:nvCxnSpPr>
            <p:cNvPr id="13" name="Straight Connector 12"/>
            <p:cNvCxnSpPr/>
            <p:nvPr/>
          </p:nvCxnSpPr>
          <p:spPr>
            <a:xfrm>
              <a:off x="736595" y="5731628"/>
              <a:ext cx="1151083" cy="0"/>
            </a:xfrm>
            <a:prstGeom prst="line">
              <a:avLst/>
            </a:prstGeom>
            <a:ln>
              <a:solidFill>
                <a:srgbClr val="FF0000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544" name="TextBox 13"/>
            <p:cNvSpPr txBox="1">
              <a:spLocks noChangeArrowheads="1"/>
            </p:cNvSpPr>
            <p:nvPr/>
          </p:nvSpPr>
          <p:spPr bwMode="auto">
            <a:xfrm>
              <a:off x="1984719" y="5574272"/>
              <a:ext cx="2441694" cy="33855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34" charset="-128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34" charset="-128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34" charset="-128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34" charset="-128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34" charset="-128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pitchFamily="34" charset="-128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pitchFamily="34" charset="-128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pitchFamily="34" charset="-128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pitchFamily="34" charset="-128"/>
                </a:defRPr>
              </a:lvl9pPr>
            </a:lstStyle>
            <a:p>
              <a:pPr eaLnBrk="1" hangingPunct="1"/>
              <a:r>
                <a:rPr lang="en-US" altLang="en-US" sz="1600">
                  <a:solidFill>
                    <a:schemeClr val="bg1"/>
                  </a:solidFill>
                </a:rPr>
                <a:t>WG, following drifting AUV</a:t>
              </a:r>
            </a:p>
          </p:txBody>
        </p:sp>
      </p:grpSp>
      <p:grpSp>
        <p:nvGrpSpPr>
          <p:cNvPr id="22534" name="Group 14"/>
          <p:cNvGrpSpPr>
            <a:grpSpLocks/>
          </p:cNvGrpSpPr>
          <p:nvPr/>
        </p:nvGrpSpPr>
        <p:grpSpPr bwMode="auto">
          <a:xfrm>
            <a:off x="242888" y="5518150"/>
            <a:ext cx="3719512" cy="338138"/>
            <a:chOff x="728122" y="5794408"/>
            <a:chExt cx="3719554" cy="338554"/>
          </a:xfrm>
        </p:grpSpPr>
        <p:cxnSp>
          <p:nvCxnSpPr>
            <p:cNvPr id="16" name="Straight Connector 15"/>
            <p:cNvCxnSpPr/>
            <p:nvPr/>
          </p:nvCxnSpPr>
          <p:spPr>
            <a:xfrm>
              <a:off x="728122" y="5935870"/>
              <a:ext cx="1150950" cy="0"/>
            </a:xfrm>
            <a:prstGeom prst="line">
              <a:avLst/>
            </a:prstGeom>
            <a:ln>
              <a:solidFill>
                <a:srgbClr val="17FF43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542" name="TextBox 16"/>
            <p:cNvSpPr txBox="1">
              <a:spLocks noChangeArrowheads="1"/>
            </p:cNvSpPr>
            <p:nvPr/>
          </p:nvSpPr>
          <p:spPr bwMode="auto">
            <a:xfrm>
              <a:off x="1972720" y="5794408"/>
              <a:ext cx="2474956" cy="33855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34" charset="-128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34" charset="-128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34" charset="-128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34" charset="-128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34" charset="-128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pitchFamily="34" charset="-128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pitchFamily="34" charset="-128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pitchFamily="34" charset="-128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pitchFamily="34" charset="-128"/>
                </a:defRPr>
              </a:lvl9pPr>
            </a:lstStyle>
            <a:p>
              <a:pPr eaLnBrk="1" hangingPunct="1"/>
              <a:r>
                <a:rPr lang="en-US" altLang="en-US" sz="1600">
                  <a:solidFill>
                    <a:schemeClr val="bg1"/>
                  </a:solidFill>
                </a:rPr>
                <a:t>drifting AUV at thermocline</a:t>
              </a:r>
            </a:p>
          </p:txBody>
        </p:sp>
      </p:grpSp>
      <p:sp>
        <p:nvSpPr>
          <p:cNvPr id="22535" name="TextBox 17"/>
          <p:cNvSpPr txBox="1">
            <a:spLocks noChangeArrowheads="1"/>
          </p:cNvSpPr>
          <p:nvPr/>
        </p:nvSpPr>
        <p:spPr bwMode="auto">
          <a:xfrm>
            <a:off x="228600" y="1103313"/>
            <a:ext cx="7288213" cy="4016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9pPr>
          </a:lstStyle>
          <a:p>
            <a:pPr algn="l" eaLnBrk="1" hangingPunct="1"/>
            <a:r>
              <a:rPr lang="en-US" altLang="en-US" sz="2000"/>
              <a:t>Wave Glider autonomously chasing drifting AUV for 48 hours</a:t>
            </a:r>
          </a:p>
        </p:txBody>
      </p:sp>
      <p:grpSp>
        <p:nvGrpSpPr>
          <p:cNvPr id="22536" name="Group 18"/>
          <p:cNvGrpSpPr>
            <a:grpSpLocks/>
          </p:cNvGrpSpPr>
          <p:nvPr/>
        </p:nvGrpSpPr>
        <p:grpSpPr bwMode="auto">
          <a:xfrm>
            <a:off x="6557963" y="5491163"/>
            <a:ext cx="1916112" cy="230187"/>
            <a:chOff x="6557809" y="5490637"/>
            <a:chExt cx="1916546" cy="230900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6557809" y="5710391"/>
              <a:ext cx="1916546" cy="11146"/>
            </a:xfrm>
            <a:prstGeom prst="line">
              <a:avLst/>
            </a:prstGeom>
            <a:ln w="12700">
              <a:solidFill>
                <a:schemeClr val="bg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>
              <a:off x="6557809" y="5490637"/>
              <a:ext cx="0" cy="219754"/>
            </a:xfrm>
            <a:prstGeom prst="line">
              <a:avLst/>
            </a:prstGeom>
            <a:ln w="12700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>
              <a:off x="8471179" y="5498599"/>
              <a:ext cx="0" cy="219754"/>
            </a:xfrm>
            <a:prstGeom prst="line">
              <a:avLst/>
            </a:prstGeom>
            <a:ln w="12700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2537" name="TextBox 22"/>
          <p:cNvSpPr txBox="1">
            <a:spLocks noChangeArrowheads="1"/>
          </p:cNvSpPr>
          <p:nvPr/>
        </p:nvSpPr>
        <p:spPr bwMode="auto">
          <a:xfrm>
            <a:off x="7094538" y="5735638"/>
            <a:ext cx="889000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9pPr>
          </a:lstStyle>
          <a:p>
            <a:pPr eaLnBrk="1" hangingPunct="1"/>
            <a:r>
              <a:rPr lang="en-US" altLang="en-US">
                <a:solidFill>
                  <a:srgbClr val="FFFFFF"/>
                </a:solidFill>
              </a:rPr>
              <a:t>1000 m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Title 1"/>
          <p:cNvSpPr>
            <a:spLocks noGrp="1"/>
          </p:cNvSpPr>
          <p:nvPr>
            <p:ph type="title"/>
          </p:nvPr>
        </p:nvSpPr>
        <p:spPr bwMode="auto">
          <a:xfrm>
            <a:off x="892175" y="0"/>
            <a:ext cx="8686800" cy="11430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US" altLang="en-US" smtClean="0">
                <a:ea typeface="ＭＳ Ｐゴシック" pitchFamily="34" charset="-128"/>
              </a:rPr>
              <a:t>Applications – Coordinated Ops</a:t>
            </a:r>
          </a:p>
        </p:txBody>
      </p:sp>
      <p:pic>
        <p:nvPicPr>
          <p:cNvPr id="23555" name="Shape 230"/>
          <p:cNvPicPr preferRelativeResize="0"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89100" y="1673225"/>
            <a:ext cx="5764213" cy="43227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3556" name="Shape 230"/>
          <p:cNvPicPr preferRelativeResize="0"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7275" y="1176338"/>
            <a:ext cx="7267575" cy="5153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3557" name="TextBox 4"/>
          <p:cNvSpPr txBox="1">
            <a:spLocks noChangeArrowheads="1"/>
          </p:cNvSpPr>
          <p:nvPr/>
        </p:nvSpPr>
        <p:spPr bwMode="auto">
          <a:xfrm>
            <a:off x="1347788" y="4741863"/>
            <a:ext cx="847725" cy="47942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9pPr>
          </a:lstStyle>
          <a:p>
            <a:pPr eaLnBrk="1" hangingPunct="1"/>
            <a:r>
              <a:rPr lang="en-US" altLang="en-US" sz="2400">
                <a:latin typeface="Calibri" pitchFamily="34" charset="0"/>
              </a:rPr>
              <a:t>DAT</a:t>
            </a:r>
          </a:p>
        </p:txBody>
      </p:sp>
      <p:sp>
        <p:nvSpPr>
          <p:cNvPr id="23558" name="TextBox 5"/>
          <p:cNvSpPr txBox="1">
            <a:spLocks noChangeArrowheads="1"/>
          </p:cNvSpPr>
          <p:nvPr/>
        </p:nvSpPr>
        <p:spPr bwMode="auto">
          <a:xfrm>
            <a:off x="2417763" y="4152900"/>
            <a:ext cx="1157287" cy="477838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9pPr>
          </a:lstStyle>
          <a:p>
            <a:pPr eaLnBrk="1" hangingPunct="1"/>
            <a:r>
              <a:rPr lang="en-US" altLang="en-US" sz="2400">
                <a:latin typeface="Calibri" pitchFamily="34" charset="0"/>
              </a:rPr>
              <a:t>GoPro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Title 1"/>
          <p:cNvSpPr>
            <a:spLocks noGrp="1"/>
          </p:cNvSpPr>
          <p:nvPr>
            <p:ph type="title"/>
          </p:nvPr>
        </p:nvSpPr>
        <p:spPr bwMode="auto">
          <a:xfrm>
            <a:off x="892175" y="0"/>
            <a:ext cx="8686800" cy="11430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US" altLang="en-US" smtClean="0">
                <a:ea typeface="ＭＳ Ｐゴシック" pitchFamily="34" charset="-128"/>
              </a:rPr>
              <a:t>Applications - AUV Homing/Tracking</a:t>
            </a:r>
          </a:p>
        </p:txBody>
      </p:sp>
      <p:pic>
        <p:nvPicPr>
          <p:cNvPr id="5" name="lrauv_gliderhoming.mov">
            <a:hlinkClick r:id="" action="ppaction://media"/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st="39968.688" end="61054.5297"/>
                </p14:media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285012" y="1111084"/>
            <a:ext cx="8692738" cy="488966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Title 1"/>
          <p:cNvSpPr>
            <a:spLocks noGrp="1"/>
          </p:cNvSpPr>
          <p:nvPr>
            <p:ph type="title"/>
          </p:nvPr>
        </p:nvSpPr>
        <p:spPr bwMode="auto">
          <a:xfrm>
            <a:off x="892175" y="0"/>
            <a:ext cx="8686800" cy="11430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US" altLang="en-US" smtClean="0">
                <a:ea typeface="ＭＳ Ｐゴシック" pitchFamily="34" charset="-128"/>
              </a:rPr>
              <a:t>Applications – Timeseries</a:t>
            </a:r>
          </a:p>
        </p:txBody>
      </p:sp>
      <p:sp>
        <p:nvSpPr>
          <p:cNvPr id="25603" name="Content Placeholder 2"/>
          <p:cNvSpPr>
            <a:spLocks noGrp="1"/>
          </p:cNvSpPr>
          <p:nvPr>
            <p:ph idx="1"/>
          </p:nvPr>
        </p:nvSpPr>
        <p:spPr bwMode="auto">
          <a:xfrm>
            <a:off x="457200" y="1333500"/>
            <a:ext cx="5159375" cy="3005138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US" altLang="en-US" sz="3200" smtClean="0">
                <a:latin typeface="Calibri" pitchFamily="34" charset="0"/>
                <a:ea typeface="ＭＳ Ｐゴシック" pitchFamily="34" charset="-128"/>
              </a:rPr>
              <a:t>Persistent presence captures events</a:t>
            </a:r>
          </a:p>
          <a:p>
            <a:r>
              <a:rPr lang="en-US" altLang="en-US" sz="3200" smtClean="0">
                <a:latin typeface="Calibri" pitchFamily="34" charset="0"/>
                <a:ea typeface="ＭＳ Ｐゴシック" pitchFamily="34" charset="-128"/>
              </a:rPr>
              <a:t>Coordination possible</a:t>
            </a:r>
          </a:p>
        </p:txBody>
      </p:sp>
      <p:grpSp>
        <p:nvGrpSpPr>
          <p:cNvPr id="25604" name="Group 1"/>
          <p:cNvGrpSpPr>
            <a:grpSpLocks/>
          </p:cNvGrpSpPr>
          <p:nvPr/>
        </p:nvGrpSpPr>
        <p:grpSpPr bwMode="auto">
          <a:xfrm>
            <a:off x="5448300" y="1008063"/>
            <a:ext cx="3436938" cy="3330575"/>
            <a:chOff x="5327779" y="914400"/>
            <a:chExt cx="3435395" cy="3331029"/>
          </a:xfrm>
        </p:grpSpPr>
        <p:pic>
          <p:nvPicPr>
            <p:cNvPr id="25606" name="Picture 2" descr="Z:\STORE\Files\Images Illustrations and videos_General\Station M time series findings SUPPLY DEMAND.tif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327779" y="923730"/>
              <a:ext cx="3435395" cy="332169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5607" name="TextBox 4"/>
            <p:cNvSpPr txBox="1">
              <a:spLocks noChangeArrowheads="1"/>
            </p:cNvSpPr>
            <p:nvPr/>
          </p:nvSpPr>
          <p:spPr bwMode="auto">
            <a:xfrm>
              <a:off x="7328166" y="914400"/>
              <a:ext cx="1435008" cy="26161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34" charset="-128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34" charset="-128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34" charset="-128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34" charset="-128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34" charset="-128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pitchFamily="34" charset="-128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pitchFamily="34" charset="-128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pitchFamily="34" charset="-128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pitchFamily="34" charset="-128"/>
                </a:defRPr>
              </a:lvl9pPr>
            </a:lstStyle>
            <a:p>
              <a:pPr eaLnBrk="1" hangingPunct="1"/>
              <a:r>
                <a:rPr lang="en-US" altLang="en-US" sz="1100">
                  <a:latin typeface="Calibri" pitchFamily="34" charset="0"/>
                </a:rPr>
                <a:t>Courtesy of Smith Lab</a:t>
              </a:r>
            </a:p>
          </p:txBody>
        </p:sp>
      </p:grpSp>
      <p:pic>
        <p:nvPicPr>
          <p:cNvPr id="7" name="Picture 6" descr="C:\Users\bkieft\Desktop\lrauv_tow_nose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263" t="28091" b="30156"/>
          <a:stretch>
            <a:fillRect/>
          </a:stretch>
        </p:blipFill>
        <p:spPr bwMode="auto">
          <a:xfrm>
            <a:off x="1220788" y="4264025"/>
            <a:ext cx="4706937" cy="1730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Title 1"/>
          <p:cNvSpPr>
            <a:spLocks noGrp="1"/>
          </p:cNvSpPr>
          <p:nvPr>
            <p:ph type="title"/>
          </p:nvPr>
        </p:nvSpPr>
        <p:spPr bwMode="auto">
          <a:xfrm>
            <a:off x="892175" y="0"/>
            <a:ext cx="8686800" cy="11430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US" altLang="en-US" smtClean="0">
                <a:ea typeface="ＭＳ Ｐゴシック" pitchFamily="34" charset="-128"/>
              </a:rPr>
              <a:t>Payloads – Ocean Acidifactation</a:t>
            </a:r>
          </a:p>
        </p:txBody>
      </p:sp>
      <p:pic>
        <p:nvPicPr>
          <p:cNvPr id="26627" name="Shape 265"/>
          <p:cNvPicPr preferRelativeResize="0"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082" r="9138"/>
          <a:stretch>
            <a:fillRect/>
          </a:stretch>
        </p:blipFill>
        <p:spPr bwMode="auto">
          <a:xfrm>
            <a:off x="4740275" y="1220788"/>
            <a:ext cx="4300538" cy="3733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 Placeholder 2"/>
          <p:cNvSpPr txBox="1">
            <a:spLocks/>
          </p:cNvSpPr>
          <p:nvPr/>
        </p:nvSpPr>
        <p:spPr>
          <a:xfrm>
            <a:off x="195263" y="1147763"/>
            <a:ext cx="4545012" cy="3359150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>
                <a:solidFill>
                  <a:schemeClr val="tx1"/>
                </a:solidFill>
                <a:latin typeface="+mn-lt"/>
                <a:ea typeface="ＭＳ Ｐゴシック" charset="-128"/>
                <a:cs typeface="ＭＳ Ｐゴシック" charset="-128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1600">
                <a:solidFill>
                  <a:schemeClr val="tx1"/>
                </a:solidFill>
                <a:latin typeface="+mn-lt"/>
                <a:ea typeface="ＭＳ Ｐゴシック" pitchFamily="-109" charset="-128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1600">
                <a:solidFill>
                  <a:schemeClr val="tx1"/>
                </a:solidFill>
                <a:latin typeface="+mn-lt"/>
                <a:ea typeface="ＭＳ Ｐゴシック" pitchFamily="-109" charset="-128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1400">
                <a:solidFill>
                  <a:schemeClr val="tx1"/>
                </a:solidFill>
                <a:latin typeface="+mn-lt"/>
                <a:ea typeface="ＭＳ Ｐゴシック" pitchFamily="-109" charset="-128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1400">
                <a:solidFill>
                  <a:schemeClr val="tx1"/>
                </a:solidFill>
                <a:latin typeface="+mn-lt"/>
                <a:ea typeface="ＭＳ Ｐゴシック" pitchFamily="-109" charset="-128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400">
                <a:solidFill>
                  <a:schemeClr val="tx1"/>
                </a:solidFill>
                <a:latin typeface="+mn-lt"/>
                <a:ea typeface="ＭＳ Ｐゴシック" pitchFamily="-109" charset="-128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400">
                <a:solidFill>
                  <a:schemeClr val="tx1"/>
                </a:solidFill>
                <a:latin typeface="+mn-lt"/>
                <a:ea typeface="ＭＳ Ｐゴシック" pitchFamily="-109" charset="-128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400">
                <a:solidFill>
                  <a:schemeClr val="tx1"/>
                </a:solidFill>
                <a:latin typeface="+mn-lt"/>
                <a:ea typeface="ＭＳ Ｐゴシック" pitchFamily="-109" charset="-128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400">
                <a:solidFill>
                  <a:schemeClr val="tx1"/>
                </a:solidFill>
                <a:latin typeface="+mn-lt"/>
                <a:ea typeface="ＭＳ Ｐゴシック" pitchFamily="-109" charset="-128"/>
              </a:defRPr>
            </a:lvl9pPr>
          </a:lstStyle>
          <a:p>
            <a:pPr marL="519113" indent="-315913">
              <a:defRPr/>
            </a:pPr>
            <a:r>
              <a:rPr lang="en-US" sz="3200" kern="0" dirty="0" smtClean="0">
                <a:latin typeface="Calibri"/>
                <a:cs typeface="Calibri"/>
              </a:rPr>
              <a:t>pCO</a:t>
            </a:r>
            <a:r>
              <a:rPr lang="en-US" sz="3200" kern="0" baseline="-25000" dirty="0" smtClean="0">
                <a:latin typeface="Calibri"/>
                <a:cs typeface="Calibri"/>
              </a:rPr>
              <a:t>2</a:t>
            </a:r>
            <a:r>
              <a:rPr lang="en-US" sz="3200" kern="0" dirty="0" smtClean="0">
                <a:latin typeface="Calibri"/>
                <a:cs typeface="Calibri"/>
              </a:rPr>
              <a:t> NDIR instrument</a:t>
            </a:r>
          </a:p>
          <a:p>
            <a:pPr marL="519113" indent="-315913">
              <a:defRPr/>
            </a:pPr>
            <a:r>
              <a:rPr lang="en-US" sz="3200" kern="0" dirty="0" err="1" smtClean="0">
                <a:latin typeface="Calibri"/>
                <a:cs typeface="Calibri"/>
              </a:rPr>
              <a:t>DuraFET</a:t>
            </a:r>
            <a:r>
              <a:rPr lang="en-US" sz="3200" kern="0" dirty="0" smtClean="0">
                <a:latin typeface="Calibri"/>
                <a:cs typeface="Calibri"/>
              </a:rPr>
              <a:t> pH sensor</a:t>
            </a:r>
          </a:p>
          <a:p>
            <a:pPr marL="519113" indent="-315913">
              <a:defRPr/>
            </a:pPr>
            <a:r>
              <a:rPr lang="en-US" sz="3200" kern="0" dirty="0" smtClean="0">
                <a:latin typeface="Calibri"/>
                <a:cs typeface="Calibri"/>
              </a:rPr>
              <a:t>Sensor data integrated with Wave Glider telemetry system</a:t>
            </a:r>
          </a:p>
        </p:txBody>
      </p:sp>
      <p:pic>
        <p:nvPicPr>
          <p:cNvPr id="9" name="Shape 280"/>
          <p:cNvPicPr preferRelativeResize="0"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675" y="1220788"/>
            <a:ext cx="4294188" cy="4918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6630" name="Rectangle 2"/>
          <p:cNvSpPr>
            <a:spLocks noChangeArrowheads="1"/>
          </p:cNvSpPr>
          <p:nvPr/>
        </p:nvSpPr>
        <p:spPr bwMode="auto">
          <a:xfrm>
            <a:off x="4516438" y="5194300"/>
            <a:ext cx="4011612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519113" indent="-315913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9pPr>
          </a:lstStyle>
          <a:p>
            <a:pPr algn="l" eaLnBrk="1" hangingPunct="1"/>
            <a:r>
              <a:rPr lang="en-US" altLang="en-US">
                <a:latin typeface="Calibri" pitchFamily="34" charset="0"/>
              </a:rPr>
              <a:t>For further info contact:</a:t>
            </a:r>
          </a:p>
          <a:p>
            <a:pPr algn="l" eaLnBrk="1" hangingPunct="1"/>
            <a:r>
              <a:rPr lang="en-US" altLang="en-US">
                <a:latin typeface="Calibri" pitchFamily="34" charset="0"/>
              </a:rPr>
              <a:t>Dr. Francisco Chavez (chfr@mbari.org)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Title 1"/>
          <p:cNvSpPr>
            <a:spLocks noGrp="1"/>
          </p:cNvSpPr>
          <p:nvPr>
            <p:ph type="title"/>
          </p:nvPr>
        </p:nvSpPr>
        <p:spPr bwMode="auto">
          <a:xfrm>
            <a:off x="892175" y="0"/>
            <a:ext cx="8686800" cy="11430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US" altLang="en-US" smtClean="0">
                <a:ea typeface="ＭＳ Ｐゴシック" pitchFamily="34" charset="-128"/>
              </a:rPr>
              <a:t>Payloads - JRF Microscope</a:t>
            </a:r>
          </a:p>
        </p:txBody>
      </p:sp>
      <p:pic>
        <p:nvPicPr>
          <p:cNvPr id="27651" name="Content Placeholder 3"/>
          <p:cNvPicPr>
            <a:picLocks noGrp="1"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413" y="3182938"/>
            <a:ext cx="4268787" cy="32019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7652" name="Picture 9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81900" y="2832100"/>
            <a:ext cx="1347788" cy="1349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7653" name="Picture 10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15063" y="2832100"/>
            <a:ext cx="1300162" cy="1343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7654" name="Picture 11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98988" y="1101725"/>
            <a:ext cx="1565275" cy="1635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7655" name="Picture 12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60738" y="1101725"/>
            <a:ext cx="1195387" cy="1635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7656" name="Picture 13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15063" y="1101725"/>
            <a:ext cx="1439862" cy="1635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7657" name="Picture 14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83088" y="2832100"/>
            <a:ext cx="1781175" cy="1343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7658" name="Picture 15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12075" y="1101725"/>
            <a:ext cx="1217613" cy="1635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7659" name="Picture 16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79650" y="1101725"/>
            <a:ext cx="927100" cy="1349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7660" name="Picture 17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247" b="29201"/>
          <a:stretch>
            <a:fillRect/>
          </a:stretch>
        </p:blipFill>
        <p:spPr bwMode="auto">
          <a:xfrm>
            <a:off x="987425" y="1101725"/>
            <a:ext cx="1155700" cy="1895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7661" name="Picture 18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46800" y="4379913"/>
            <a:ext cx="2830513" cy="15668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7662" name="Rectangle 1"/>
          <p:cNvSpPr>
            <a:spLocks noChangeArrowheads="1"/>
          </p:cNvSpPr>
          <p:nvPr/>
        </p:nvSpPr>
        <p:spPr bwMode="auto">
          <a:xfrm>
            <a:off x="4457700" y="5978525"/>
            <a:ext cx="4730750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9pPr>
          </a:lstStyle>
          <a:p>
            <a:pPr eaLnBrk="1" hangingPunct="1"/>
            <a:r>
              <a:rPr lang="en-US" altLang="en-US" sz="1400"/>
              <a:t>http://www.jupiterfoundation.org/ocean-microscope.shtml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Title 1"/>
          <p:cNvSpPr>
            <a:spLocks noGrp="1"/>
          </p:cNvSpPr>
          <p:nvPr>
            <p:ph type="title"/>
          </p:nvPr>
        </p:nvSpPr>
        <p:spPr bwMode="auto">
          <a:xfrm>
            <a:off x="457200" y="60325"/>
            <a:ext cx="8229600" cy="11430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US" altLang="en-US" smtClean="0">
                <a:ea typeface="ＭＳ Ｐゴシック" pitchFamily="34" charset="-128"/>
              </a:rPr>
              <a:t>Payloads - Hotspot</a:t>
            </a:r>
          </a:p>
        </p:txBody>
      </p:sp>
      <p:pic>
        <p:nvPicPr>
          <p:cNvPr id="9" name="Content Placeholder 5" descr="figure2-network.tif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522" b="3522"/>
          <a:stretch>
            <a:fillRect/>
          </a:stretch>
        </p:blipFill>
        <p:spPr>
          <a:xfrm>
            <a:off x="157125" y="1174194"/>
            <a:ext cx="8864541" cy="4875156"/>
          </a:xfrm>
        </p:spPr>
      </p:pic>
      <p:sp>
        <p:nvSpPr>
          <p:cNvPr id="10" name="Content Placeholder 2"/>
          <p:cNvSpPr txBox="1">
            <a:spLocks/>
          </p:cNvSpPr>
          <p:nvPr/>
        </p:nvSpPr>
        <p:spPr>
          <a:xfrm>
            <a:off x="157123" y="3910646"/>
            <a:ext cx="4521760" cy="2345391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2400" dirty="0" smtClean="0">
                <a:solidFill>
                  <a:srgbClr val="0000FF"/>
                </a:solidFill>
              </a:rPr>
              <a:t>RF links subject to disruption</a:t>
            </a:r>
          </a:p>
          <a:p>
            <a:pPr lvl="1"/>
            <a:r>
              <a:rPr lang="en-US" sz="2400" dirty="0" smtClean="0">
                <a:solidFill>
                  <a:srgbClr val="0000FF"/>
                </a:solidFill>
              </a:rPr>
              <a:t>Sea state and weather</a:t>
            </a:r>
          </a:p>
          <a:p>
            <a:pPr lvl="1"/>
            <a:r>
              <a:rPr lang="en-US" sz="2400" dirty="0" smtClean="0">
                <a:solidFill>
                  <a:srgbClr val="0000FF"/>
                </a:solidFill>
              </a:rPr>
              <a:t>AUV dives, moves out of range</a:t>
            </a:r>
          </a:p>
          <a:p>
            <a:pPr lvl="1"/>
            <a:r>
              <a:rPr lang="en-US" sz="2400" dirty="0" smtClean="0">
                <a:solidFill>
                  <a:srgbClr val="0000FF"/>
                </a:solidFill>
              </a:rPr>
              <a:t>Satellite/cell availability</a:t>
            </a:r>
            <a:endParaRPr lang="en-US" sz="2400" dirty="0">
              <a:solidFill>
                <a:srgbClr val="0000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847843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Title 1"/>
          <p:cNvSpPr>
            <a:spLocks noGrp="1"/>
          </p:cNvSpPr>
          <p:nvPr>
            <p:ph type="title"/>
          </p:nvPr>
        </p:nvSpPr>
        <p:spPr bwMode="auto">
          <a:xfrm>
            <a:off x="457200" y="60325"/>
            <a:ext cx="8229600" cy="11430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US" altLang="en-US" smtClean="0">
                <a:ea typeface="ＭＳ Ｐゴシック" pitchFamily="34" charset="-128"/>
              </a:rPr>
              <a:t>Payloads - Hotspot</a:t>
            </a:r>
          </a:p>
        </p:txBody>
      </p:sp>
      <p:sp>
        <p:nvSpPr>
          <p:cNvPr id="28675" name="Content Placeholder 2"/>
          <p:cNvSpPr>
            <a:spLocks noGrp="1"/>
          </p:cNvSpPr>
          <p:nvPr>
            <p:ph idx="1"/>
          </p:nvPr>
        </p:nvSpPr>
        <p:spPr bwMode="auto">
          <a:xfrm>
            <a:off x="302821" y="1148937"/>
            <a:ext cx="8229600" cy="4233863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461963" indent="-258763"/>
            <a:r>
              <a:rPr lang="en-US" altLang="en-US" sz="2400" dirty="0" smtClean="0">
                <a:ea typeface="ＭＳ Ｐゴシック" pitchFamily="34" charset="-128"/>
              </a:rPr>
              <a:t>Line-of-sight to AUV/Surface</a:t>
            </a:r>
          </a:p>
          <a:p>
            <a:pPr marL="912813" lvl="1" indent="-277813"/>
            <a:r>
              <a:rPr lang="en-US" altLang="en-US" sz="2400" dirty="0" smtClean="0">
                <a:latin typeface="Calibri" pitchFamily="34" charset="0"/>
                <a:ea typeface="ＭＳ Ｐゴシック" pitchFamily="34" charset="-128"/>
              </a:rPr>
              <a:t>802.11 </a:t>
            </a:r>
            <a:r>
              <a:rPr lang="en-US" altLang="en-US" sz="2400" dirty="0" err="1" smtClean="0">
                <a:latin typeface="Calibri" pitchFamily="34" charset="0"/>
                <a:ea typeface="ＭＳ Ｐゴシック" pitchFamily="34" charset="-128"/>
              </a:rPr>
              <a:t>Wifi</a:t>
            </a:r>
            <a:r>
              <a:rPr lang="en-US" altLang="en-US" sz="2400" dirty="0" smtClean="0">
                <a:latin typeface="Calibri" pitchFamily="34" charset="0"/>
                <a:ea typeface="ＭＳ Ｐゴシック" pitchFamily="34" charset="-128"/>
              </a:rPr>
              <a:t> (Ubiquiti)</a:t>
            </a:r>
          </a:p>
          <a:p>
            <a:pPr marL="912813" lvl="1" indent="-277813"/>
            <a:r>
              <a:rPr lang="en-US" altLang="en-US" sz="2400" dirty="0" smtClean="0">
                <a:latin typeface="Calibri" pitchFamily="34" charset="0"/>
                <a:ea typeface="ＭＳ Ｐゴシック" pitchFamily="34" charset="-128"/>
              </a:rPr>
              <a:t>900 MHz (</a:t>
            </a:r>
            <a:r>
              <a:rPr lang="en-US" altLang="en-US" sz="2400" dirty="0" err="1" smtClean="0">
                <a:latin typeface="Calibri" pitchFamily="34" charset="0"/>
                <a:ea typeface="ＭＳ Ｐゴシック" pitchFamily="34" charset="-128"/>
              </a:rPr>
              <a:t>Freewave</a:t>
            </a:r>
            <a:r>
              <a:rPr lang="en-US" altLang="en-US" sz="2400" dirty="0" smtClean="0">
                <a:latin typeface="Calibri" pitchFamily="34" charset="0"/>
                <a:ea typeface="ＭＳ Ｐゴシック" pitchFamily="34" charset="-128"/>
              </a:rPr>
              <a:t>)</a:t>
            </a:r>
          </a:p>
          <a:p>
            <a:pPr marL="461963" indent="-258763"/>
            <a:endParaRPr lang="en-US" altLang="en-US" sz="2400" dirty="0" smtClean="0">
              <a:ea typeface="ＭＳ Ｐゴシック" pitchFamily="34" charset="-128"/>
            </a:endParaRPr>
          </a:p>
          <a:p>
            <a:pPr marL="461963" indent="-258763"/>
            <a:r>
              <a:rPr lang="en-US" altLang="en-US" sz="2400" dirty="0" smtClean="0">
                <a:ea typeface="ＭＳ Ｐゴシック" pitchFamily="34" charset="-128"/>
              </a:rPr>
              <a:t>Link </a:t>
            </a:r>
            <a:r>
              <a:rPr lang="en-US" altLang="en-US" sz="2400" dirty="0" smtClean="0">
                <a:ea typeface="ＭＳ Ｐゴシック" pitchFamily="34" charset="-128"/>
              </a:rPr>
              <a:t>to shore</a:t>
            </a:r>
          </a:p>
          <a:p>
            <a:pPr marL="912813" lvl="1" indent="-277813"/>
            <a:r>
              <a:rPr lang="en-US" altLang="en-US" sz="2400" dirty="0" smtClean="0">
                <a:latin typeface="Calibri" pitchFamily="34" charset="0"/>
                <a:ea typeface="ＭＳ Ｐゴシック" pitchFamily="34" charset="-128"/>
              </a:rPr>
              <a:t>Cell modem (coastal regions)</a:t>
            </a:r>
          </a:p>
          <a:p>
            <a:pPr marL="912813" lvl="1" indent="-277813"/>
            <a:r>
              <a:rPr lang="en-US" altLang="en-US" sz="2400" dirty="0" err="1" smtClean="0">
                <a:latin typeface="Calibri" pitchFamily="34" charset="0"/>
                <a:ea typeface="ＭＳ Ｐゴシック" pitchFamily="34" charset="-128"/>
              </a:rPr>
              <a:t>Globalstar</a:t>
            </a:r>
            <a:r>
              <a:rPr lang="en-US" altLang="en-US" sz="2400" dirty="0" smtClean="0">
                <a:latin typeface="Calibri" pitchFamily="34" charset="0"/>
                <a:ea typeface="ＭＳ Ｐゴシック" pitchFamily="34" charset="-128"/>
              </a:rPr>
              <a:t> satellite (coastal, some open ocean)</a:t>
            </a:r>
          </a:p>
          <a:p>
            <a:pPr marL="912813" lvl="1" indent="-277813"/>
            <a:r>
              <a:rPr lang="en-US" altLang="en-US" sz="2400" dirty="0" smtClean="0">
                <a:latin typeface="Calibri" pitchFamily="34" charset="0"/>
                <a:ea typeface="ＭＳ Ｐゴシック" pitchFamily="34" charset="-128"/>
              </a:rPr>
              <a:t>Iridium satellite (world-wide</a:t>
            </a:r>
            <a:r>
              <a:rPr lang="en-US" altLang="en-US" sz="2400" dirty="0" smtClean="0">
                <a:latin typeface="Calibri" pitchFamily="34" charset="0"/>
                <a:ea typeface="ＭＳ Ｐゴシック" pitchFamily="34" charset="-128"/>
              </a:rPr>
              <a:t>)</a:t>
            </a:r>
            <a:endParaRPr lang="en-US" altLang="en-US" sz="2400" dirty="0" smtClean="0">
              <a:latin typeface="Calibri" pitchFamily="34" charset="0"/>
              <a:ea typeface="ＭＳ Ｐゴシック" pitchFamily="34" charset="-128"/>
            </a:endParaRPr>
          </a:p>
        </p:txBody>
      </p:sp>
      <p:pic>
        <p:nvPicPr>
          <p:cNvPr id="28676" name="Content Placeholder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20857" r="-20857"/>
          <a:stretch>
            <a:fillRect/>
          </a:stretch>
        </p:blipFill>
        <p:spPr bwMode="auto">
          <a:xfrm>
            <a:off x="5105614" y="1040429"/>
            <a:ext cx="3982143" cy="218965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7" descr="Plot of section.png"/>
          <p:cNvPicPr>
            <a:picLocks noChangeAspect="1" noChangeArrowheads="1"/>
          </p:cNvPicPr>
          <p:nvPr/>
        </p:nvPicPr>
        <p:blipFill rotWithShape="1">
          <a:blip r:embed="rId4"/>
          <a:srcRect b="65591"/>
          <a:stretch/>
        </p:blipFill>
        <p:spPr bwMode="auto">
          <a:xfrm>
            <a:off x="254000" y="4710215"/>
            <a:ext cx="4724400" cy="16256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Picture 6"/>
          <p:cNvPicPr>
            <a:picLocks noChangeAspect="1" noChangeArrowheads="1"/>
          </p:cNvPicPr>
          <p:nvPr/>
        </p:nvPicPr>
        <p:blipFill>
          <a:blip r:embed="rId5"/>
          <a:srcRect l="52579" t="23775" r="4001" b="10973"/>
          <a:stretch>
            <a:fillRect/>
          </a:stretch>
        </p:blipFill>
        <p:spPr bwMode="auto">
          <a:xfrm>
            <a:off x="5054600" y="4664040"/>
            <a:ext cx="3886200" cy="1930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AutoShape 12"/>
          <p:cNvSpPr>
            <a:spLocks noChangeArrowheads="1"/>
          </p:cNvSpPr>
          <p:nvPr/>
        </p:nvSpPr>
        <p:spPr bwMode="auto">
          <a:xfrm>
            <a:off x="4902200" y="5319815"/>
            <a:ext cx="381000" cy="508000"/>
          </a:xfrm>
          <a:prstGeom prst="leftRightArrow">
            <a:avLst>
              <a:gd name="adj1" fmla="val 50000"/>
              <a:gd name="adj2" fmla="val 20000"/>
            </a:avLst>
          </a:prstGeom>
          <a:solidFill>
            <a:srgbClr val="FF33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8" name="Text Box 5"/>
          <p:cNvSpPr txBox="1">
            <a:spLocks noChangeArrowheads="1"/>
          </p:cNvSpPr>
          <p:nvPr/>
        </p:nvSpPr>
        <p:spPr bwMode="auto">
          <a:xfrm>
            <a:off x="5283200" y="6378996"/>
            <a:ext cx="838200" cy="2154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sz="800" b="1" dirty="0"/>
              <a:t>chlorophyll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Title 1"/>
          <p:cNvSpPr>
            <a:spLocks noGrp="1"/>
          </p:cNvSpPr>
          <p:nvPr>
            <p:ph type="title"/>
          </p:nvPr>
        </p:nvSpPr>
        <p:spPr bwMode="auto">
          <a:xfrm>
            <a:off x="892175" y="0"/>
            <a:ext cx="8686800" cy="11430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US" altLang="en-US" smtClean="0">
                <a:ea typeface="ＭＳ Ｐゴシック" pitchFamily="34" charset="-128"/>
              </a:rPr>
              <a:t>Payloads – Hotspot (SV3)</a:t>
            </a:r>
          </a:p>
        </p:txBody>
      </p:sp>
      <p:pic>
        <p:nvPicPr>
          <p:cNvPr id="29699" name="Content Placeholder 5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55" b="1155"/>
          <a:stretch>
            <a:fillRect/>
          </a:stretch>
        </p:blipFill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9700" name="TextBox 4"/>
          <p:cNvSpPr txBox="1">
            <a:spLocks noChangeArrowheads="1"/>
          </p:cNvSpPr>
          <p:nvPr/>
        </p:nvSpPr>
        <p:spPr bwMode="auto">
          <a:xfrm>
            <a:off x="3233738" y="1719263"/>
            <a:ext cx="828675" cy="368300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9pPr>
          </a:lstStyle>
          <a:p>
            <a:pPr eaLnBrk="1" hangingPunct="1"/>
            <a:r>
              <a:rPr lang="en-US" altLang="en-US"/>
              <a:t>802.11</a:t>
            </a:r>
          </a:p>
        </p:txBody>
      </p:sp>
      <p:sp>
        <p:nvSpPr>
          <p:cNvPr id="29701" name="TextBox 5"/>
          <p:cNvSpPr txBox="1">
            <a:spLocks noChangeArrowheads="1"/>
          </p:cNvSpPr>
          <p:nvPr/>
        </p:nvSpPr>
        <p:spPr bwMode="auto">
          <a:xfrm>
            <a:off x="592138" y="3527425"/>
            <a:ext cx="1925637" cy="369888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9pPr>
          </a:lstStyle>
          <a:p>
            <a:pPr eaLnBrk="1" hangingPunct="1"/>
            <a:r>
              <a:rPr lang="en-US" altLang="en-US"/>
              <a:t>Iridium/GlobalStar</a:t>
            </a:r>
          </a:p>
        </p:txBody>
      </p:sp>
      <p:sp>
        <p:nvSpPr>
          <p:cNvPr id="29702" name="TextBox 6"/>
          <p:cNvSpPr txBox="1">
            <a:spLocks noChangeArrowheads="1"/>
          </p:cNvSpPr>
          <p:nvPr/>
        </p:nvSpPr>
        <p:spPr bwMode="auto">
          <a:xfrm>
            <a:off x="2227263" y="3005138"/>
            <a:ext cx="528637" cy="369887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9pPr>
          </a:lstStyle>
          <a:p>
            <a:pPr eaLnBrk="1" hangingPunct="1"/>
            <a:r>
              <a:rPr lang="en-US" altLang="en-US"/>
              <a:t>Cell</a:t>
            </a:r>
          </a:p>
        </p:txBody>
      </p:sp>
      <p:pic>
        <p:nvPicPr>
          <p:cNvPr id="8" name="Picture 2" descr="X:\901411.HotSpot\Photos\SV3_skeg_1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476" r="4954" b="25098"/>
          <a:stretch/>
        </p:blipFill>
        <p:spPr bwMode="auto">
          <a:xfrm flipH="1">
            <a:off x="4724400" y="4935557"/>
            <a:ext cx="609600" cy="703243"/>
          </a:xfrm>
          <a:prstGeom prst="rect">
            <a:avLst/>
          </a:prstGeom>
          <a:noFill/>
          <a:scene3d>
            <a:camera prst="orthographicFront">
              <a:rot lat="0" lon="0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9704" name="TextBox 8"/>
          <p:cNvSpPr txBox="1">
            <a:spLocks noChangeArrowheads="1"/>
          </p:cNvSpPr>
          <p:nvPr/>
        </p:nvSpPr>
        <p:spPr bwMode="auto">
          <a:xfrm>
            <a:off x="3505200" y="5334000"/>
            <a:ext cx="1296988" cy="584200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9pPr>
          </a:lstStyle>
          <a:p>
            <a:pPr eaLnBrk="1" hangingPunct="1"/>
            <a:r>
              <a:rPr lang="en-US" altLang="en-US" sz="1600"/>
              <a:t>Acoustic </a:t>
            </a:r>
          </a:p>
          <a:p>
            <a:pPr eaLnBrk="1" hangingPunct="1"/>
            <a:r>
              <a:rPr lang="en-US" altLang="en-US" sz="1600"/>
              <a:t>modem /usbl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Title 1"/>
          <p:cNvSpPr>
            <a:spLocks noGrp="1"/>
          </p:cNvSpPr>
          <p:nvPr>
            <p:ph type="title"/>
          </p:nvPr>
        </p:nvSpPr>
        <p:spPr bwMode="auto">
          <a:xfrm>
            <a:off x="892175" y="0"/>
            <a:ext cx="8686800" cy="11430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US" altLang="en-US" dirty="0" smtClean="0">
                <a:ea typeface="ＭＳ Ｐゴシック" pitchFamily="34" charset="-128"/>
              </a:rPr>
              <a:t>Payloads – Sensor Payload </a:t>
            </a:r>
            <a:r>
              <a:rPr lang="en-US" altLang="en-US" dirty="0" smtClean="0">
                <a:ea typeface="ＭＳ Ｐゴシック" pitchFamily="34" charset="-128"/>
              </a:rPr>
              <a:t>Box</a:t>
            </a:r>
            <a:endParaRPr lang="en-US" altLang="en-US" dirty="0" smtClean="0">
              <a:ea typeface="ＭＳ Ｐゴシック" pitchFamily="34" charset="-128"/>
            </a:endParaRPr>
          </a:p>
        </p:txBody>
      </p:sp>
      <p:sp>
        <p:nvSpPr>
          <p:cNvPr id="17" name="Content Placeholder 2"/>
          <p:cNvSpPr>
            <a:spLocks noGrp="1"/>
          </p:cNvSpPr>
          <p:nvPr>
            <p:ph idx="1"/>
          </p:nvPr>
        </p:nvSpPr>
        <p:spPr bwMode="auto">
          <a:xfrm>
            <a:off x="457201" y="1409699"/>
            <a:ext cx="4745896" cy="495547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US" altLang="en-US" sz="3200" dirty="0" smtClean="0">
                <a:latin typeface="Calibri" pitchFamily="34" charset="0"/>
                <a:ea typeface="ＭＳ Ｐゴシック" pitchFamily="34" charset="-128"/>
              </a:rPr>
              <a:t>New controller (OASIS5) </a:t>
            </a:r>
            <a:endParaRPr lang="en-US" altLang="en-US" sz="3200" dirty="0" smtClean="0">
              <a:latin typeface="Calibri" pitchFamily="34" charset="0"/>
              <a:ea typeface="ＭＳ Ｐゴシック" pitchFamily="34" charset="-128"/>
            </a:endParaRPr>
          </a:p>
          <a:p>
            <a:r>
              <a:rPr lang="en-US" altLang="en-US" sz="3200" dirty="0" smtClean="0">
                <a:latin typeface="Calibri" pitchFamily="34" charset="0"/>
                <a:ea typeface="ＭＳ Ｐゴシック" pitchFamily="34" charset="-128"/>
              </a:rPr>
              <a:t>Low </a:t>
            </a:r>
            <a:r>
              <a:rPr lang="en-US" altLang="en-US" sz="3200" dirty="0" smtClean="0">
                <a:latin typeface="Calibri" pitchFamily="34" charset="0"/>
                <a:ea typeface="ＭＳ Ｐゴシック" pitchFamily="34" charset="-128"/>
              </a:rPr>
              <a:t>power </a:t>
            </a:r>
          </a:p>
          <a:p>
            <a:r>
              <a:rPr lang="en-US" altLang="en-US" sz="3200" dirty="0" smtClean="0">
                <a:latin typeface="Calibri" pitchFamily="34" charset="0"/>
                <a:ea typeface="ＭＳ Ｐゴシック" pitchFamily="34" charset="-128"/>
              </a:rPr>
              <a:t>Sensor </a:t>
            </a:r>
            <a:r>
              <a:rPr lang="en-US" altLang="en-US" sz="3200" dirty="0" smtClean="0">
                <a:latin typeface="Calibri" pitchFamily="34" charset="0"/>
                <a:ea typeface="ＭＳ Ｐゴシック" pitchFamily="34" charset="-128"/>
              </a:rPr>
              <a:t>drivers included</a:t>
            </a:r>
          </a:p>
          <a:p>
            <a:r>
              <a:rPr lang="en-US" altLang="en-US" sz="3200" dirty="0" smtClean="0">
                <a:latin typeface="Calibri" pitchFamily="34" charset="0"/>
                <a:ea typeface="ＭＳ Ｐゴシック" pitchFamily="34" charset="-128"/>
              </a:rPr>
              <a:t>Design available freely Q3 </a:t>
            </a:r>
            <a:r>
              <a:rPr lang="en-US" altLang="en-US" sz="3200" dirty="0" smtClean="0">
                <a:latin typeface="Calibri" pitchFamily="34" charset="0"/>
                <a:ea typeface="ＭＳ Ｐゴシック" pitchFamily="34" charset="-128"/>
              </a:rPr>
              <a:t>2016</a:t>
            </a:r>
          </a:p>
          <a:p>
            <a:endParaRPr lang="en-US" altLang="en-US" sz="3200" dirty="0" smtClean="0">
              <a:latin typeface="Calibri" pitchFamily="34" charset="0"/>
              <a:ea typeface="ＭＳ Ｐゴシック" pitchFamily="34" charset="-128"/>
            </a:endParaRPr>
          </a:p>
        </p:txBody>
      </p:sp>
      <p:pic>
        <p:nvPicPr>
          <p:cNvPr id="5" name="Picture 4" descr="mbari_ndbc_buoy_atsea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54916" y="1258084"/>
            <a:ext cx="1690584" cy="1301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 descr="T:\craig\IMG_3580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40500" y="5238836"/>
            <a:ext cx="1905000" cy="14288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 descr="T:\craig\28c1ade720fc34557c3bb12ad87c1a9d[1].jpg"/>
          <p:cNvPicPr/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4487"/>
          <a:stretch/>
        </p:blipFill>
        <p:spPr bwMode="auto">
          <a:xfrm>
            <a:off x="5661492" y="2711693"/>
            <a:ext cx="1867466" cy="2289636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417592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Title 1"/>
          <p:cNvSpPr>
            <a:spLocks noGrp="1"/>
          </p:cNvSpPr>
          <p:nvPr>
            <p:ph type="title"/>
          </p:nvPr>
        </p:nvSpPr>
        <p:spPr bwMode="auto">
          <a:xfrm>
            <a:off x="892175" y="0"/>
            <a:ext cx="8686800" cy="11430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US" altLang="en-US" dirty="0" smtClean="0">
                <a:ea typeface="ＭＳ Ｐゴシック" pitchFamily="34" charset="-128"/>
              </a:rPr>
              <a:t>Payloads – Sensor Payload </a:t>
            </a:r>
            <a:r>
              <a:rPr lang="en-US" altLang="en-US" dirty="0" smtClean="0">
                <a:ea typeface="ＭＳ Ｐゴシック" pitchFamily="34" charset="-128"/>
              </a:rPr>
              <a:t>Box</a:t>
            </a:r>
            <a:endParaRPr lang="en-US" altLang="en-US" dirty="0" smtClean="0">
              <a:ea typeface="ＭＳ Ｐゴシック" pitchFamily="34" charset="-128"/>
            </a:endParaRPr>
          </a:p>
        </p:txBody>
      </p:sp>
      <p:pic>
        <p:nvPicPr>
          <p:cNvPr id="30723" name="Picture 3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121" r="5446" b="3647"/>
          <a:stretch/>
        </p:blipFill>
        <p:spPr bwMode="auto">
          <a:xfrm>
            <a:off x="5971495" y="1027217"/>
            <a:ext cx="2946874" cy="264225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733800"/>
                </a:solidFill>
              </a14:hiddenFill>
            </a:ext>
            <a:ext uri="{91240B29-F687-4F45-9708-019B960494DF}">
              <a14:hiddenLine xmlns:a14="http://schemas.microsoft.com/office/drawing/2010/main" w="9525" cap="flat" cmpd="sng">
                <a:solidFill>
                  <a:srgbClr val="000000"/>
                </a:solidFill>
                <a:prstDash val="solid"/>
                <a:miter lim="800000"/>
                <a:headEnd type="none" w="med" len="med"/>
                <a:tailEnd type="none" w="med" len="med"/>
              </a14:hiddenLine>
            </a:ext>
          </a:extLst>
        </p:spPr>
      </p:pic>
      <p:sp>
        <p:nvSpPr>
          <p:cNvPr id="17" name="Content Placeholder 2"/>
          <p:cNvSpPr>
            <a:spLocks noGrp="1"/>
          </p:cNvSpPr>
          <p:nvPr>
            <p:ph idx="1"/>
          </p:nvPr>
        </p:nvSpPr>
        <p:spPr bwMode="auto">
          <a:xfrm>
            <a:off x="421573" y="1433450"/>
            <a:ext cx="6181108" cy="4830783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US" sz="2800" dirty="0" smtClean="0"/>
              <a:t>Data acquisition and control for serial and analog instruments</a:t>
            </a:r>
          </a:p>
          <a:p>
            <a:r>
              <a:rPr lang="en-US" sz="2800" dirty="0" smtClean="0"/>
              <a:t>Data Logger</a:t>
            </a:r>
          </a:p>
          <a:p>
            <a:r>
              <a:rPr lang="en-US" sz="2800" dirty="0" smtClean="0"/>
              <a:t>Instrument scheduler</a:t>
            </a:r>
          </a:p>
          <a:p>
            <a:r>
              <a:rPr lang="en-US" sz="2800" dirty="0" smtClean="0"/>
              <a:t>Simple scripting language for control and sampling</a:t>
            </a:r>
          </a:p>
          <a:p>
            <a:r>
              <a:rPr lang="en-US" sz="2800" dirty="0" smtClean="0"/>
              <a:t>Telemetry to shore or controlling system</a:t>
            </a:r>
          </a:p>
          <a:p>
            <a:r>
              <a:rPr lang="en-US" sz="2800" dirty="0" smtClean="0"/>
              <a:t>Character based user interface</a:t>
            </a:r>
          </a:p>
          <a:p>
            <a:endParaRPr lang="en-US" altLang="en-US" sz="3200" dirty="0" smtClean="0">
              <a:latin typeface="Calibri" pitchFamily="34" charset="0"/>
              <a:ea typeface="ＭＳ Ｐゴシック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417592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Title 1"/>
          <p:cNvSpPr>
            <a:spLocks noGrp="1"/>
          </p:cNvSpPr>
          <p:nvPr>
            <p:ph type="title"/>
          </p:nvPr>
        </p:nvSpPr>
        <p:spPr bwMode="auto">
          <a:xfrm>
            <a:off x="892175" y="0"/>
            <a:ext cx="8686800" cy="11430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US" altLang="en-US" dirty="0" smtClean="0">
                <a:ea typeface="ＭＳ Ｐゴシック" pitchFamily="34" charset="-128"/>
              </a:rPr>
              <a:t>Payloads – Sensor Payload </a:t>
            </a:r>
            <a:r>
              <a:rPr lang="en-US" altLang="en-US" dirty="0" smtClean="0">
                <a:ea typeface="ＭＳ Ｐゴシック" pitchFamily="34" charset="-128"/>
              </a:rPr>
              <a:t>Box</a:t>
            </a:r>
            <a:endParaRPr lang="en-US" altLang="en-US" dirty="0" smtClean="0">
              <a:ea typeface="ＭＳ Ｐゴシック" pitchFamily="34" charset="-128"/>
            </a:endParaRPr>
          </a:p>
        </p:txBody>
      </p:sp>
      <p:sp>
        <p:nvSpPr>
          <p:cNvPr id="6" name="Content Placeholder 3"/>
          <p:cNvSpPr>
            <a:spLocks noGrp="1"/>
          </p:cNvSpPr>
          <p:nvPr/>
        </p:nvSpPr>
        <p:spPr>
          <a:xfrm>
            <a:off x="457200" y="1819144"/>
            <a:ext cx="4038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2000" dirty="0" smtClean="0"/>
              <a:t>ADCP</a:t>
            </a:r>
          </a:p>
          <a:p>
            <a:pPr marL="0" indent="0">
              <a:buNone/>
            </a:pPr>
            <a:r>
              <a:rPr lang="en-US" sz="2000" dirty="0" smtClean="0"/>
              <a:t>CTD</a:t>
            </a:r>
          </a:p>
          <a:p>
            <a:pPr marL="0" indent="0">
              <a:buNone/>
            </a:pPr>
            <a:r>
              <a:rPr lang="en-US" sz="2000" dirty="0" err="1" smtClean="0"/>
              <a:t>Licor</a:t>
            </a:r>
            <a:r>
              <a:rPr lang="en-US" sz="2000" dirty="0" smtClean="0"/>
              <a:t> 820 pCO</a:t>
            </a:r>
            <a:r>
              <a:rPr lang="en-US" sz="2000" baseline="-25000" dirty="0" smtClean="0"/>
              <a:t>2</a:t>
            </a:r>
          </a:p>
          <a:p>
            <a:pPr marL="0" indent="0">
              <a:buNone/>
            </a:pPr>
            <a:r>
              <a:rPr lang="en-US" sz="2000" dirty="0" err="1" smtClean="0"/>
              <a:t>Wetlabs</a:t>
            </a:r>
            <a:r>
              <a:rPr lang="en-US" sz="2000" dirty="0" smtClean="0"/>
              <a:t> ECO BS, FL</a:t>
            </a:r>
          </a:p>
          <a:p>
            <a:pPr marL="0" indent="0">
              <a:buNone/>
            </a:pPr>
            <a:r>
              <a:rPr lang="en-US" sz="2000" dirty="0" err="1" smtClean="0"/>
              <a:t>Emeter</a:t>
            </a:r>
            <a:endParaRPr lang="en-US" sz="2000" dirty="0" smtClean="0"/>
          </a:p>
          <a:p>
            <a:pPr marL="0" indent="0">
              <a:buNone/>
            </a:pPr>
            <a:r>
              <a:rPr lang="en-US" sz="2000" dirty="0" smtClean="0"/>
              <a:t>Garmin GPS</a:t>
            </a:r>
          </a:p>
          <a:p>
            <a:pPr marL="0" indent="0">
              <a:buNone/>
            </a:pPr>
            <a:r>
              <a:rPr lang="en-US" sz="2000" dirty="0" smtClean="0"/>
              <a:t>MBARI Ground Fault </a:t>
            </a:r>
            <a:r>
              <a:rPr lang="en-US" sz="2000" dirty="0" err="1" smtClean="0"/>
              <a:t>ckt</a:t>
            </a:r>
            <a:endParaRPr lang="en-US" sz="2000" dirty="0" smtClean="0"/>
          </a:p>
          <a:p>
            <a:pPr marL="0" indent="0">
              <a:buNone/>
            </a:pPr>
            <a:r>
              <a:rPr lang="en-US" sz="2000" dirty="0" err="1" smtClean="0"/>
              <a:t>Hobi</a:t>
            </a:r>
            <a:r>
              <a:rPr lang="en-US" sz="2000" dirty="0" smtClean="0"/>
              <a:t> </a:t>
            </a:r>
            <a:r>
              <a:rPr lang="en-US" sz="2000" dirty="0" err="1" smtClean="0"/>
              <a:t>Hydrorad</a:t>
            </a:r>
            <a:r>
              <a:rPr lang="en-US" sz="2000" dirty="0" smtClean="0"/>
              <a:t> &amp; HS2</a:t>
            </a:r>
          </a:p>
          <a:p>
            <a:pPr marL="0" indent="0">
              <a:buNone/>
            </a:pPr>
            <a:r>
              <a:rPr lang="en-US" sz="2000" dirty="0" smtClean="0"/>
              <a:t>MBARI ISFET pH (</a:t>
            </a:r>
            <a:r>
              <a:rPr lang="en-US" sz="2000" dirty="0" err="1" smtClean="0"/>
              <a:t>Sentron</a:t>
            </a:r>
            <a:r>
              <a:rPr lang="en-US" sz="2000" dirty="0" smtClean="0"/>
              <a:t> Sensor)</a:t>
            </a:r>
          </a:p>
          <a:p>
            <a:pPr marL="0" indent="0">
              <a:buNone/>
            </a:pPr>
            <a:r>
              <a:rPr lang="en-US" sz="2000" dirty="0" smtClean="0"/>
              <a:t>MBARI ISUS NO</a:t>
            </a:r>
            <a:r>
              <a:rPr lang="en-US" sz="2000" baseline="-25000" dirty="0" smtClean="0"/>
              <a:t>3</a:t>
            </a:r>
          </a:p>
          <a:p>
            <a:pPr marL="0" indent="0">
              <a:buNone/>
            </a:pPr>
            <a:r>
              <a:rPr lang="en-US" sz="2000" dirty="0" err="1" smtClean="0"/>
              <a:t>Metsys</a:t>
            </a:r>
            <a:r>
              <a:rPr lang="en-US" sz="2000" dirty="0" smtClean="0"/>
              <a:t> (Campbell Data Logger)</a:t>
            </a:r>
          </a:p>
        </p:txBody>
      </p:sp>
      <p:sp>
        <p:nvSpPr>
          <p:cNvPr id="7" name="Content Placeholder 4"/>
          <p:cNvSpPr>
            <a:spLocks noGrp="1"/>
          </p:cNvSpPr>
          <p:nvPr/>
        </p:nvSpPr>
        <p:spPr>
          <a:xfrm>
            <a:off x="4648200" y="1819144"/>
            <a:ext cx="4038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2000" dirty="0" err="1" smtClean="0"/>
              <a:t>Aanderaa</a:t>
            </a:r>
            <a:r>
              <a:rPr lang="en-US" sz="2000" dirty="0" smtClean="0"/>
              <a:t> </a:t>
            </a:r>
            <a:r>
              <a:rPr lang="en-US" sz="2000" dirty="0" err="1" smtClean="0"/>
              <a:t>Optode</a:t>
            </a:r>
            <a:endParaRPr lang="en-US" sz="2000" dirty="0" smtClean="0"/>
          </a:p>
          <a:p>
            <a:pPr marL="0" indent="0">
              <a:buNone/>
            </a:pPr>
            <a:r>
              <a:rPr lang="en-US" sz="2000" dirty="0" err="1" smtClean="0"/>
              <a:t>Microcat</a:t>
            </a:r>
            <a:r>
              <a:rPr lang="en-US" sz="2000" dirty="0" smtClean="0"/>
              <a:t> CTD (Inductive T-String)</a:t>
            </a:r>
          </a:p>
          <a:p>
            <a:pPr marL="0" indent="0">
              <a:buNone/>
            </a:pPr>
            <a:r>
              <a:rPr lang="en-US" sz="2000" dirty="0" smtClean="0"/>
              <a:t>In-can analog – temp, RH, press, volt</a:t>
            </a:r>
          </a:p>
          <a:p>
            <a:pPr marL="0" indent="0">
              <a:buNone/>
            </a:pPr>
            <a:r>
              <a:rPr lang="en-US" sz="2000" dirty="0" err="1" smtClean="0"/>
              <a:t>Biospherical</a:t>
            </a:r>
            <a:r>
              <a:rPr lang="en-US" sz="2000" dirty="0" smtClean="0"/>
              <a:t> PRR </a:t>
            </a:r>
            <a:r>
              <a:rPr lang="en-US" sz="2000" dirty="0" err="1" smtClean="0"/>
              <a:t>Spectroradiometer</a:t>
            </a:r>
            <a:endParaRPr lang="en-US" sz="2000" dirty="0" smtClean="0"/>
          </a:p>
          <a:p>
            <a:pPr marL="0" indent="0">
              <a:buNone/>
            </a:pPr>
            <a:r>
              <a:rPr lang="en-US" sz="2000" dirty="0" smtClean="0"/>
              <a:t>MBARI shutter for PRR</a:t>
            </a:r>
          </a:p>
          <a:p>
            <a:pPr marL="0" indent="0">
              <a:buNone/>
            </a:pPr>
            <a:r>
              <a:rPr lang="en-US" sz="2000" dirty="0" err="1" smtClean="0"/>
              <a:t>Xantrex</a:t>
            </a:r>
            <a:r>
              <a:rPr lang="en-US" sz="2000" dirty="0" smtClean="0"/>
              <a:t> </a:t>
            </a:r>
            <a:r>
              <a:rPr lang="en-US" sz="2000" dirty="0" err="1" smtClean="0"/>
              <a:t>Visala</a:t>
            </a:r>
            <a:r>
              <a:rPr lang="en-US" sz="2000" dirty="0" smtClean="0"/>
              <a:t> battery monitor</a:t>
            </a:r>
          </a:p>
          <a:p>
            <a:pPr marL="0" indent="0">
              <a:buNone/>
            </a:pPr>
            <a:r>
              <a:rPr lang="en-US" sz="2000" dirty="0" err="1" smtClean="0"/>
              <a:t>Airmar</a:t>
            </a:r>
            <a:r>
              <a:rPr lang="en-US" sz="2000" dirty="0" smtClean="0"/>
              <a:t> PB200 Met Station</a:t>
            </a:r>
          </a:p>
          <a:p>
            <a:pPr marL="0" indent="0">
              <a:buNone/>
            </a:pPr>
            <a:r>
              <a:rPr lang="en-US" sz="2000" dirty="0" smtClean="0"/>
              <a:t>Serial ADC</a:t>
            </a:r>
          </a:p>
          <a:p>
            <a:pPr marL="0" indent="0">
              <a:buNone/>
            </a:pPr>
            <a:r>
              <a:rPr lang="en-US" sz="2000" dirty="0" smtClean="0"/>
              <a:t>Packet Radio (TNC)</a:t>
            </a:r>
            <a:endParaRPr lang="en-US" sz="2000" dirty="0"/>
          </a:p>
          <a:p>
            <a:pPr marL="0" indent="0">
              <a:buNone/>
            </a:pPr>
            <a:r>
              <a:rPr lang="en-US" sz="2000" dirty="0" err="1" smtClean="0"/>
              <a:t>Freewave</a:t>
            </a:r>
            <a:r>
              <a:rPr lang="en-US" sz="2000" dirty="0" smtClean="0"/>
              <a:t>, EK60 Radios</a:t>
            </a:r>
          </a:p>
          <a:p>
            <a:pPr marL="0" indent="0">
              <a:buNone/>
            </a:pPr>
            <a:r>
              <a:rPr lang="en-US" sz="2000" dirty="0" smtClean="0"/>
              <a:t>User Serial port</a:t>
            </a:r>
          </a:p>
        </p:txBody>
      </p:sp>
      <p:sp>
        <p:nvSpPr>
          <p:cNvPr id="8" name="Title 1"/>
          <p:cNvSpPr txBox="1">
            <a:spLocks/>
          </p:cNvSpPr>
          <p:nvPr/>
        </p:nvSpPr>
        <p:spPr bwMode="auto">
          <a:xfrm>
            <a:off x="1223166" y="1163285"/>
            <a:ext cx="4643252" cy="5942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2"/>
                </a:solidFill>
                <a:latin typeface="+mj-lt"/>
                <a:ea typeface="ＭＳ Ｐゴシック" charset="-128"/>
                <a:cs typeface="ＭＳ Ｐゴシック" charset="-128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2"/>
                </a:solidFill>
                <a:latin typeface="Arial" pitchFamily="-109" charset="0"/>
                <a:ea typeface="ＭＳ Ｐゴシック" charset="-128"/>
                <a:cs typeface="ＭＳ Ｐゴシック" charset="-128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2"/>
                </a:solidFill>
                <a:latin typeface="Arial" pitchFamily="-109" charset="0"/>
                <a:ea typeface="ＭＳ Ｐゴシック" charset="-128"/>
                <a:cs typeface="ＭＳ Ｐゴシック" charset="-128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2"/>
                </a:solidFill>
                <a:latin typeface="Arial" pitchFamily="-109" charset="0"/>
                <a:ea typeface="ＭＳ Ｐゴシック" charset="-128"/>
                <a:cs typeface="ＭＳ Ｐゴシック" charset="-128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2"/>
                </a:solidFill>
                <a:latin typeface="Arial" pitchFamily="-109" charset="0"/>
                <a:ea typeface="ＭＳ Ｐゴシック" charset="-128"/>
                <a:cs typeface="ＭＳ Ｐゴシック" charset="-128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2"/>
                </a:solidFill>
                <a:latin typeface="Arial" pitchFamily="-109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2"/>
                </a:solidFill>
                <a:latin typeface="Arial" pitchFamily="-109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2"/>
                </a:solidFill>
                <a:latin typeface="Arial" pitchFamily="-109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2"/>
                </a:solidFill>
                <a:latin typeface="Arial" pitchFamily="-109" charset="0"/>
              </a:defRPr>
            </a:lvl9pPr>
          </a:lstStyle>
          <a:p>
            <a:r>
              <a:rPr lang="en-US" altLang="en-US" sz="2400" u="sng" kern="0" dirty="0" smtClean="0">
                <a:ea typeface="ＭＳ Ｐゴシック" pitchFamily="34" charset="-128"/>
              </a:rPr>
              <a:t>Existing Drivers</a:t>
            </a:r>
            <a:endParaRPr lang="en-US" altLang="en-US" sz="2400" u="sng" kern="0" dirty="0" smtClean="0">
              <a:ea typeface="ＭＳ Ｐゴシック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5077920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Title 1"/>
          <p:cNvSpPr>
            <a:spLocks noGrp="1"/>
          </p:cNvSpPr>
          <p:nvPr>
            <p:ph type="title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US" altLang="en-US" smtClean="0">
                <a:ea typeface="ＭＳ Ｐゴシック" pitchFamily="34" charset="-128"/>
              </a:rPr>
              <a:t/>
            </a:r>
            <a:br>
              <a:rPr lang="en-US" altLang="en-US" smtClean="0">
                <a:ea typeface="ＭＳ Ｐゴシック" pitchFamily="34" charset="-128"/>
              </a:rPr>
            </a:br>
            <a:r>
              <a:rPr lang="en-US" altLang="en-US" smtClean="0">
                <a:ea typeface="ＭＳ Ｐゴシック" pitchFamily="34" charset="-128"/>
              </a:rPr>
              <a:t/>
            </a:r>
            <a:br>
              <a:rPr lang="en-US" altLang="en-US" smtClean="0">
                <a:ea typeface="ＭＳ Ｐゴシック" pitchFamily="34" charset="-128"/>
              </a:rPr>
            </a:br>
            <a:endParaRPr lang="en-US" altLang="en-US" smtClean="0">
              <a:ea typeface="ＭＳ Ｐゴシック" pitchFamily="34" charset="-128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Title 1"/>
          <p:cNvSpPr>
            <a:spLocks noGrp="1"/>
          </p:cNvSpPr>
          <p:nvPr>
            <p:ph type="title"/>
          </p:nvPr>
        </p:nvSpPr>
        <p:spPr bwMode="auto">
          <a:xfrm>
            <a:off x="625475" y="-103188"/>
            <a:ext cx="8229600" cy="1143001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US" altLang="en-US" sz="4400" smtClean="0">
                <a:latin typeface="Calibri" pitchFamily="34" charset="0"/>
                <a:ea typeface="ＭＳ Ｐゴシック" pitchFamily="34" charset="-128"/>
              </a:rPr>
              <a:t>Target practice</a:t>
            </a:r>
          </a:p>
        </p:txBody>
      </p:sp>
      <p:sp>
        <p:nvSpPr>
          <p:cNvPr id="33795" name="Content Placeholder 2"/>
          <p:cNvSpPr>
            <a:spLocks noGrp="1"/>
          </p:cNvSpPr>
          <p:nvPr>
            <p:ph idx="1"/>
          </p:nvPr>
        </p:nvSpPr>
        <p:spPr bwMode="auto">
          <a:xfrm>
            <a:off x="457200" y="1600200"/>
            <a:ext cx="4845050" cy="4525963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US" altLang="en-US" sz="2800" smtClean="0">
                <a:latin typeface="Calibri" pitchFamily="34" charset="0"/>
                <a:ea typeface="ＭＳ Ｐゴシック" pitchFamily="34" charset="-128"/>
              </a:rPr>
              <a:t>Moored acoustic modem 10m above sea floor, water depth 50m, known lat/lon</a:t>
            </a:r>
          </a:p>
          <a:p>
            <a:r>
              <a:rPr lang="en-US" altLang="en-US" sz="2800" smtClean="0">
                <a:latin typeface="Calibri" pitchFamily="34" charset="0"/>
                <a:ea typeface="ＭＳ Ｐゴシック" pitchFamily="34" charset="-128"/>
              </a:rPr>
              <a:t>Wave Glider Hot Spot “chases” modem, circle r=100 m</a:t>
            </a:r>
          </a:p>
          <a:p>
            <a:r>
              <a:rPr lang="en-US" altLang="en-US" sz="2800" smtClean="0">
                <a:latin typeface="Calibri" pitchFamily="34" charset="0"/>
                <a:ea typeface="ＭＳ Ｐゴシック" pitchFamily="34" charset="-128"/>
              </a:rPr>
              <a:t>Compare computed target location to actual</a:t>
            </a:r>
          </a:p>
        </p:txBody>
      </p:sp>
      <p:pic>
        <p:nvPicPr>
          <p:cNvPr id="33796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48313" y="1627188"/>
            <a:ext cx="2701925" cy="47926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Title 1"/>
          <p:cNvSpPr>
            <a:spLocks noGrp="1"/>
          </p:cNvSpPr>
          <p:nvPr>
            <p:ph type="title"/>
          </p:nvPr>
        </p:nvSpPr>
        <p:spPr bwMode="auto">
          <a:xfrm>
            <a:off x="892175" y="0"/>
            <a:ext cx="8686800" cy="11430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US" altLang="en-US" smtClean="0">
                <a:latin typeface="Calibri" pitchFamily="34" charset="0"/>
                <a:ea typeface="ＭＳ Ｐゴシック" pitchFamily="34" charset="-128"/>
              </a:rPr>
              <a:t>Existing USBL Error</a:t>
            </a:r>
          </a:p>
        </p:txBody>
      </p:sp>
      <p:pic>
        <p:nvPicPr>
          <p:cNvPr id="34819" name="Content Placeholder 8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8433" r="-18433"/>
          <a:stretch>
            <a:fillRect/>
          </a:stretch>
        </p:blipFill>
        <p:spPr bwMode="auto">
          <a:xfrm>
            <a:off x="0" y="1550988"/>
            <a:ext cx="9250363" cy="5087937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5" name="Straight Connector 4"/>
          <p:cNvCxnSpPr/>
          <p:nvPr/>
        </p:nvCxnSpPr>
        <p:spPr>
          <a:xfrm flipV="1">
            <a:off x="2146300" y="1646238"/>
            <a:ext cx="5338763" cy="4013200"/>
          </a:xfrm>
          <a:prstGeom prst="line">
            <a:avLst/>
          </a:prstGeom>
          <a:ln w="6350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4821" name="TextBox 5"/>
          <p:cNvSpPr txBox="1">
            <a:spLocks noChangeArrowheads="1"/>
          </p:cNvSpPr>
          <p:nvPr/>
        </p:nvSpPr>
        <p:spPr bwMode="auto">
          <a:xfrm>
            <a:off x="5484813" y="3732213"/>
            <a:ext cx="2000250" cy="15700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9pPr>
          </a:lstStyle>
          <a:p>
            <a:pPr eaLnBrk="1" hangingPunct="1"/>
            <a:r>
              <a:rPr lang="en-US" altLang="en-US" sz="2400">
                <a:latin typeface="Courier New" pitchFamily="49" charset="0"/>
                <a:cs typeface="Courier New" pitchFamily="49" charset="0"/>
              </a:rPr>
              <a:t>Mean bearing error: </a:t>
            </a:r>
          </a:p>
          <a:p>
            <a:pPr eaLnBrk="1" hangingPunct="1"/>
            <a:r>
              <a:rPr lang="en-US" altLang="en-US" sz="2400">
                <a:latin typeface="Courier New" pitchFamily="49" charset="0"/>
                <a:cs typeface="Courier New" pitchFamily="49" charset="0"/>
              </a:rPr>
              <a:t>26.2 deg</a:t>
            </a:r>
          </a:p>
        </p:txBody>
      </p:sp>
      <p:grpSp>
        <p:nvGrpSpPr>
          <p:cNvPr id="34822" name="Group 6"/>
          <p:cNvGrpSpPr>
            <a:grpSpLocks/>
          </p:cNvGrpSpPr>
          <p:nvPr/>
        </p:nvGrpSpPr>
        <p:grpSpPr bwMode="auto">
          <a:xfrm>
            <a:off x="2146300" y="1765300"/>
            <a:ext cx="2401888" cy="2209800"/>
            <a:chOff x="2146571" y="1646767"/>
            <a:chExt cx="2238704" cy="2018102"/>
          </a:xfrm>
        </p:grpSpPr>
        <p:pic>
          <p:nvPicPr>
            <p:cNvPr id="34826" name="Picture 7"/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146571" y="1646767"/>
              <a:ext cx="2238704" cy="201810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34827" name="TextBox 8"/>
            <p:cNvSpPr txBox="1">
              <a:spLocks noChangeArrowheads="1"/>
            </p:cNvSpPr>
            <p:nvPr/>
          </p:nvSpPr>
          <p:spPr bwMode="auto">
            <a:xfrm>
              <a:off x="2303911" y="3220453"/>
              <a:ext cx="772229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34" charset="-128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34" charset="-128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34" charset="-128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34" charset="-128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34" charset="-128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pitchFamily="34" charset="-128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pitchFamily="34" charset="-128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pitchFamily="34" charset="-128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pitchFamily="34" charset="-128"/>
                </a:defRPr>
              </a:lvl9pPr>
            </a:lstStyle>
            <a:p>
              <a:pPr eaLnBrk="1" hangingPunct="1"/>
              <a:r>
                <a:rPr lang="en-US" altLang="en-US">
                  <a:solidFill>
                    <a:srgbClr val="FFFFFF"/>
                  </a:solidFill>
                </a:rPr>
                <a:t>100 m</a:t>
              </a:r>
            </a:p>
          </p:txBody>
        </p:sp>
      </p:grpSp>
      <p:sp>
        <p:nvSpPr>
          <p:cNvPr id="34823" name="TextBox 9"/>
          <p:cNvSpPr txBox="1">
            <a:spLocks noChangeArrowheads="1"/>
          </p:cNvSpPr>
          <p:nvPr/>
        </p:nvSpPr>
        <p:spPr bwMode="auto">
          <a:xfrm>
            <a:off x="2293938" y="2541588"/>
            <a:ext cx="655637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9pPr>
          </a:lstStyle>
          <a:p>
            <a:pPr eaLnBrk="1" hangingPunct="1"/>
            <a:r>
              <a:rPr lang="en-US" altLang="en-US">
                <a:solidFill>
                  <a:srgbClr val="FFFFFF"/>
                </a:solidFill>
              </a:rPr>
              <a:t>50 m</a:t>
            </a:r>
          </a:p>
        </p:txBody>
      </p:sp>
      <p:sp>
        <p:nvSpPr>
          <p:cNvPr id="34824" name="TextBox 10"/>
          <p:cNvSpPr txBox="1">
            <a:spLocks noChangeArrowheads="1"/>
          </p:cNvSpPr>
          <p:nvPr/>
        </p:nvSpPr>
        <p:spPr bwMode="auto">
          <a:xfrm>
            <a:off x="2293938" y="777875"/>
            <a:ext cx="2133600" cy="7381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9pPr>
          </a:lstStyle>
          <a:p>
            <a:pPr eaLnBrk="1" hangingPunct="1"/>
            <a:r>
              <a:rPr lang="en-US" altLang="en-US" sz="1400"/>
              <a:t>Tan 26.2= .492</a:t>
            </a:r>
          </a:p>
          <a:p>
            <a:pPr eaLnBrk="1" hangingPunct="1"/>
            <a:r>
              <a:rPr lang="en-US" altLang="en-US" sz="1400"/>
              <a:t>R= 100m </a:t>
            </a:r>
          </a:p>
          <a:p>
            <a:pPr eaLnBrk="1" hangingPunct="1"/>
            <a:r>
              <a:rPr lang="en-US" altLang="en-US" sz="1400"/>
              <a:t>~50m error</a:t>
            </a:r>
          </a:p>
        </p:txBody>
      </p:sp>
      <p:sp>
        <p:nvSpPr>
          <p:cNvPr id="12" name="Flowchart: Terminator 11"/>
          <p:cNvSpPr/>
          <p:nvPr/>
        </p:nvSpPr>
        <p:spPr>
          <a:xfrm>
            <a:off x="2438400" y="2064325"/>
            <a:ext cx="76200" cy="255613"/>
          </a:xfrm>
          <a:prstGeom prst="flowChartTerminator">
            <a:avLst/>
          </a:prstGeom>
          <a:solidFill>
            <a:srgbClr val="FFFF00"/>
          </a:solidFill>
          <a:ln w="12700">
            <a:solidFill>
              <a:schemeClr val="tx1"/>
            </a:solidFill>
          </a:ln>
          <a:scene3d>
            <a:camera prst="orthographicFront">
              <a:rot lat="0" lon="0" rev="900000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>
              <a:defRPr/>
            </a:pP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Shape 221"/>
          <p:cNvSpPr txBox="1">
            <a:spLocks noGrp="1"/>
          </p:cNvSpPr>
          <p:nvPr>
            <p:ph type="title"/>
          </p:nvPr>
        </p:nvSpPr>
        <p:spPr bwMode="auto">
          <a:xfrm>
            <a:off x="709613" y="-257175"/>
            <a:ext cx="8229600" cy="11430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25" tIns="45700" rIns="91425" bIns="45700" numCol="1" anchor="ctr" anchorCtr="0" compatLnSpc="1">
            <a:prstTxWarp prst="textNoShape">
              <a:avLst/>
            </a:prstTxWarp>
          </a:bodyPr>
          <a:lstStyle/>
          <a:p>
            <a:pPr>
              <a:buClr>
                <a:srgbClr val="000000"/>
              </a:buClr>
              <a:buSzPct val="25000"/>
              <a:buFont typeface="Calibri" pitchFamily="34" charset="0"/>
              <a:buNone/>
            </a:pPr>
            <a:r>
              <a:rPr lang="en-US" altLang="en-US" sz="4400" smtClean="0">
                <a:solidFill>
                  <a:srgbClr val="000000"/>
                </a:solidFill>
                <a:latin typeface="Calibri" pitchFamily="34" charset="0"/>
                <a:ea typeface="ＭＳ Ｐゴシック" pitchFamily="34" charset="-128"/>
                <a:sym typeface="Calibri" pitchFamily="34" charset="0"/>
              </a:rPr>
              <a:t>Wave Glider AUV dock?</a:t>
            </a:r>
          </a:p>
        </p:txBody>
      </p:sp>
      <p:pic>
        <p:nvPicPr>
          <p:cNvPr id="35843" name="Shape 222"/>
          <p:cNvPicPr preferRelativeResize="0"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70138" y="2771775"/>
            <a:ext cx="6440487" cy="40560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23" name="Shape 223"/>
          <p:cNvSpPr txBox="1"/>
          <p:nvPr/>
        </p:nvSpPr>
        <p:spPr>
          <a:xfrm>
            <a:off x="274638" y="1152525"/>
            <a:ext cx="8356600" cy="2124075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ctr"/>
          <a:lstStyle/>
          <a:p>
            <a:pPr marL="342900" indent="-342900" algn="l">
              <a:lnSpc>
                <a:spcPct val="90000"/>
              </a:lnSpc>
              <a:spcBef>
                <a:spcPts val="0"/>
              </a:spcBef>
              <a:buClr>
                <a:schemeClr val="dk1"/>
              </a:buClr>
              <a:buSzPct val="100000"/>
              <a:buFont typeface="Arial"/>
              <a:buChar char="•"/>
              <a:defRPr/>
            </a:pPr>
            <a:r>
              <a:rPr lang="en-US" sz="28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Sucessful</a:t>
            </a:r>
            <a:r>
              <a:rPr lang="en-US" sz="28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Homing Tests To Moving SV2 2013 </a:t>
            </a:r>
            <a:endParaRPr lang="en-US" sz="2800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342900" indent="-342900" algn="l">
              <a:lnSpc>
                <a:spcPct val="90000"/>
              </a:lnSpc>
              <a:spcBef>
                <a:spcPts val="0"/>
              </a:spcBef>
              <a:buClr>
                <a:schemeClr val="dk1"/>
              </a:buClr>
              <a:buSzPct val="100000"/>
              <a:buFont typeface="Arial"/>
              <a:buChar char="•"/>
              <a:defRPr/>
            </a:pPr>
            <a:r>
              <a:rPr lang="en-US" sz="28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Docking Applications</a:t>
            </a:r>
          </a:p>
          <a:p>
            <a:pPr marL="342900" indent="-342900" algn="l">
              <a:lnSpc>
                <a:spcPct val="90000"/>
              </a:lnSpc>
              <a:spcBef>
                <a:spcPts val="0"/>
              </a:spcBef>
              <a:buClr>
                <a:schemeClr val="dk1"/>
              </a:buClr>
              <a:buSzPct val="100000"/>
              <a:buFont typeface="Arial"/>
              <a:buChar char="•"/>
              <a:defRPr/>
            </a:pPr>
            <a:r>
              <a:rPr lang="en-US" sz="28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No </a:t>
            </a:r>
            <a:r>
              <a:rPr lang="en-US" sz="28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WG/Dock designed yet </a:t>
            </a:r>
          </a:p>
          <a:p>
            <a:pPr>
              <a:lnSpc>
                <a:spcPct val="90000"/>
              </a:lnSpc>
              <a:spcBef>
                <a:spcPts val="0"/>
              </a:spcBef>
              <a:defRPr/>
            </a:pPr>
            <a:endParaRPr sz="2800" dirty="0"/>
          </a:p>
        </p:txBody>
      </p:sp>
    </p:spTree>
  </p:cSld>
  <p:clrMapOvr>
    <a:masterClrMapping/>
  </p:clrMapOvr>
  <p:transition spd="slow">
    <p:cut/>
  </p:transition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Title 1"/>
          <p:cNvSpPr>
            <a:spLocks noGrp="1"/>
          </p:cNvSpPr>
          <p:nvPr>
            <p:ph type="title"/>
          </p:nvPr>
        </p:nvSpPr>
        <p:spPr bwMode="auto">
          <a:xfrm>
            <a:off x="892175" y="0"/>
            <a:ext cx="8686800" cy="11430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US" altLang="en-US" smtClean="0">
                <a:ea typeface="ＭＳ Ｐゴシック" pitchFamily="34" charset="-128"/>
              </a:rPr>
              <a:t>Payloads – Future Integration</a:t>
            </a:r>
          </a:p>
        </p:txBody>
      </p:sp>
      <p:sp>
        <p:nvSpPr>
          <p:cNvPr id="31747" name="Content Placeholder 2"/>
          <p:cNvSpPr>
            <a:spLocks noGrp="1"/>
          </p:cNvSpPr>
          <p:nvPr>
            <p:ph idx="1"/>
          </p:nvPr>
        </p:nvSpPr>
        <p:spPr bwMode="auto">
          <a:xfrm>
            <a:off x="457200" y="1409700"/>
            <a:ext cx="6699250" cy="497205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US" altLang="en-US" sz="3200" dirty="0" err="1" smtClean="0">
                <a:latin typeface="Calibri" pitchFamily="34" charset="0"/>
                <a:ea typeface="ＭＳ Ｐゴシック" pitchFamily="34" charset="-128"/>
              </a:rPr>
              <a:t>Towbody</a:t>
            </a:r>
            <a:endParaRPr lang="en-US" altLang="en-US" sz="3200" dirty="0" smtClean="0">
              <a:latin typeface="Calibri" pitchFamily="34" charset="0"/>
              <a:ea typeface="ＭＳ Ｐゴシック" pitchFamily="34" charset="-128"/>
            </a:endParaRPr>
          </a:p>
          <a:p>
            <a:pPr lvl="1"/>
            <a:r>
              <a:rPr lang="en-US" altLang="en-US" sz="3000" dirty="0" smtClean="0">
                <a:latin typeface="Calibri" pitchFamily="34" charset="0"/>
                <a:ea typeface="ＭＳ Ｐゴシック" pitchFamily="34" charset="-128"/>
              </a:rPr>
              <a:t>LISST-</a:t>
            </a:r>
            <a:r>
              <a:rPr lang="en-US" altLang="en-US" sz="3000" dirty="0" err="1" smtClean="0">
                <a:latin typeface="Calibri" pitchFamily="34" charset="0"/>
                <a:ea typeface="ＭＳ Ｐゴシック" pitchFamily="34" charset="-128"/>
              </a:rPr>
              <a:t>holo</a:t>
            </a:r>
            <a:endParaRPr lang="en-US" altLang="en-US" sz="3000" dirty="0" smtClean="0">
              <a:latin typeface="Calibri" pitchFamily="34" charset="0"/>
              <a:ea typeface="ＭＳ Ｐゴシック" pitchFamily="34" charset="-128"/>
            </a:endParaRPr>
          </a:p>
          <a:p>
            <a:pPr lvl="1"/>
            <a:r>
              <a:rPr lang="en-US" altLang="en-US" sz="3000" dirty="0" smtClean="0">
                <a:latin typeface="Calibri" pitchFamily="34" charset="0"/>
                <a:ea typeface="ＭＳ Ｐゴシック" pitchFamily="34" charset="-128"/>
              </a:rPr>
              <a:t>Active </a:t>
            </a:r>
            <a:r>
              <a:rPr lang="en-US" altLang="en-US" sz="3000" dirty="0" smtClean="0">
                <a:latin typeface="Calibri" pitchFamily="34" charset="0"/>
                <a:ea typeface="ＭＳ Ｐゴシック" pitchFamily="34" charset="-128"/>
              </a:rPr>
              <a:t>acoustics</a:t>
            </a:r>
            <a:endParaRPr lang="en-US" altLang="en-US" sz="3000" dirty="0" smtClean="0">
              <a:latin typeface="Calibri" pitchFamily="34" charset="0"/>
              <a:ea typeface="ＭＳ Ｐゴシック" pitchFamily="34" charset="-128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733800"/>
        </a:solidFill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>
            <a:ln>
              <a:noFill/>
            </a:ln>
            <a:solidFill>
              <a:schemeClr val="tx1"/>
            </a:solidFill>
            <a:effectLst/>
            <a:latin typeface="Arial" pitchFamily="-109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733800"/>
        </a:solidFill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>
            <a:ln>
              <a:noFill/>
            </a:ln>
            <a:solidFill>
              <a:schemeClr val="tx1"/>
            </a:solidFill>
            <a:effectLst/>
            <a:latin typeface="Arial" pitchFamily="-109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37374</TotalTime>
  <Words>565</Words>
  <Application>Microsoft Office PowerPoint</Application>
  <PresentationFormat>On-screen Show (4:3)</PresentationFormat>
  <Paragraphs>161</Paragraphs>
  <Slides>25</Slides>
  <Notes>22</Notes>
  <HiddenSlides>0</HiddenSlides>
  <MMClips>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30" baseType="lpstr">
      <vt:lpstr>Arial</vt:lpstr>
      <vt:lpstr>ＭＳ Ｐゴシック</vt:lpstr>
      <vt:lpstr>Calibri</vt:lpstr>
      <vt:lpstr>Courier New</vt:lpstr>
      <vt:lpstr>Default Design</vt:lpstr>
      <vt:lpstr>PowerPoint Presentation</vt:lpstr>
      <vt:lpstr>Monterey Bay, California, USA</vt:lpstr>
      <vt:lpstr>The Fleet</vt:lpstr>
      <vt:lpstr>Applications and Payloads</vt:lpstr>
      <vt:lpstr>Applications - Acoustics</vt:lpstr>
      <vt:lpstr>Applications – Acoustic Gateway</vt:lpstr>
      <vt:lpstr>Applications – Localization &amp; Tracking</vt:lpstr>
      <vt:lpstr>Applications – Localization &amp; Tracking</vt:lpstr>
      <vt:lpstr>Applications – Localization &amp; Tracking</vt:lpstr>
      <vt:lpstr>Applications – Coordinated Ops</vt:lpstr>
      <vt:lpstr>Applications - AUV Homing/Tracking</vt:lpstr>
      <vt:lpstr>Applications – Timeseries</vt:lpstr>
      <vt:lpstr>Payloads – Ocean Acidifactation</vt:lpstr>
      <vt:lpstr>Payloads - JRF Microscope</vt:lpstr>
      <vt:lpstr>Payloads - Hotspot</vt:lpstr>
      <vt:lpstr>Payloads - Hotspot</vt:lpstr>
      <vt:lpstr>Payloads – Hotspot (SV3)</vt:lpstr>
      <vt:lpstr>Payloads – Sensor Payload Box</vt:lpstr>
      <vt:lpstr>Payloads – Sensor Payload Box</vt:lpstr>
      <vt:lpstr>Payloads – Sensor Payload Box</vt:lpstr>
      <vt:lpstr>  </vt:lpstr>
      <vt:lpstr>Target practice</vt:lpstr>
      <vt:lpstr>Existing USBL Error</vt:lpstr>
      <vt:lpstr>Wave Glider AUV dock?</vt:lpstr>
      <vt:lpstr>Payloads – Future Integration</vt:lpstr>
    </vt:vector>
  </TitlesOfParts>
  <Company>MBARI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kiwi</dc:creator>
  <cp:lastModifiedBy>Kieft, Brian</cp:lastModifiedBy>
  <cp:revision>1742</cp:revision>
  <cp:lastPrinted>2012-10-14T21:59:55Z</cp:lastPrinted>
  <dcterms:created xsi:type="dcterms:W3CDTF">2003-08-26T22:26:51Z</dcterms:created>
  <dcterms:modified xsi:type="dcterms:W3CDTF">2015-12-15T17:58:33Z</dcterms:modified>
</cp:coreProperties>
</file>