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6" r:id="rId10"/>
    <p:sldId id="267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(formerly 901224 DTN feasibility)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smtClean="0"/>
              <a:t>/Iridium </a:t>
            </a:r>
            <a:r>
              <a:rPr lang="en-US" dirty="0" smtClean="0"/>
              <a:t>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Antenna?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200" dirty="0" smtClean="0"/>
              <a:t>Work begins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endParaRPr lang="en-US" dirty="0" smtClean="0"/>
          </a:p>
          <a:p>
            <a:r>
              <a:rPr lang="en-US" dirty="0" smtClean="0"/>
              <a:t>Data transfer of large files</a:t>
            </a:r>
          </a:p>
          <a:p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4288281"/>
              </p:ext>
            </p:extLst>
          </p:nvPr>
        </p:nvGraphicFramePr>
        <p:xfrm>
          <a:off x="393700" y="332105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332105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133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Financial (ship time, data transfer)</a:t>
            </a:r>
          </a:p>
          <a:p>
            <a:r>
              <a:rPr lang="en-US" dirty="0" smtClean="0"/>
              <a:t>WG: $800/day, Ship: $12K/day </a:t>
            </a:r>
          </a:p>
          <a:p>
            <a:r>
              <a:rPr lang="en-US" dirty="0" smtClean="0"/>
              <a:t>Opportunity cost (add graph of bytes returned as a function of surface time) 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296757"/>
              </p:ext>
            </p:extLst>
          </p:nvPr>
        </p:nvGraphicFramePr>
        <p:xfrm>
          <a:off x="4660900" y="332105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32105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Dorado-WG link characterization sea trials </a:t>
            </a:r>
          </a:p>
          <a:p>
            <a:endParaRPr lang="en-US" dirty="0" smtClean="0"/>
          </a:p>
          <a:p>
            <a:r>
              <a:rPr lang="en-US" dirty="0" smtClean="0"/>
              <a:t>Initial Wave Glider Acoustic Work </a:t>
            </a:r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8" name="Picture 7" descr="rsyncs-and-erro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/>
          <a:stretch/>
        </p:blipFill>
        <p:spPr>
          <a:xfrm>
            <a:off x="1295399" y="533400"/>
            <a:ext cx="6564977" cy="6242183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1557785" y="5243151"/>
            <a:ext cx="6323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1.34 </a:t>
            </a:r>
            <a:r>
              <a:rPr lang="en-US" sz="1600" dirty="0" err="1" smtClean="0"/>
              <a:t>Mbyte</a:t>
            </a:r>
            <a:r>
              <a:rPr lang="en-US" sz="1600" dirty="0" smtClean="0"/>
              <a:t> file-set:</a:t>
            </a:r>
          </a:p>
          <a:p>
            <a:r>
              <a:rPr lang="en-US" sz="1600" dirty="0" smtClean="0"/>
              <a:t>Mean transfer time: 4.8 minutes</a:t>
            </a:r>
          </a:p>
          <a:p>
            <a:r>
              <a:rPr lang="en-US" sz="1600" dirty="0" smtClean="0"/>
              <a:t>Mean transfer time within 200 meters: 3.6 minutes</a:t>
            </a:r>
          </a:p>
          <a:p>
            <a:r>
              <a:rPr lang="en-US" sz="1600" dirty="0" smtClean="0"/>
              <a:t>Farthest successful transfer range: 450 meters, transferred in 8.0 minutes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61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311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 of Data</vt:lpstr>
      <vt:lpstr>The Cost of Data</vt:lpstr>
      <vt:lpstr>Current Work</vt:lpstr>
      <vt:lpstr>Current Work</vt:lpstr>
      <vt:lpstr>Current Work</vt:lpstr>
      <vt:lpstr>Future Work</vt:lpstr>
      <vt:lpstr>Budget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41</cp:revision>
  <dcterms:created xsi:type="dcterms:W3CDTF">2006-08-16T00:00:00Z</dcterms:created>
  <dcterms:modified xsi:type="dcterms:W3CDTF">2013-07-03T14:21:05Z</dcterms:modified>
</cp:coreProperties>
</file>