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6" r:id="rId10"/>
    <p:sldId id="267" r:id="rId11"/>
    <p:sldId id="263" r:id="rId12"/>
    <p:sldId id="264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4" d="100"/>
          <a:sy n="184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(formerly 901224 DTN feasibility)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dirty="0" smtClean="0"/>
              <a:t>/Iridium 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</a:t>
            </a:r>
            <a:r>
              <a:rPr lang="en-US" smtClean="0"/>
              <a:t>Aperture </a:t>
            </a:r>
            <a:r>
              <a:rPr lang="en-US" smtClean="0"/>
              <a:t>Antenna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200" dirty="0" smtClean="0"/>
              <a:t>Work begins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Wave Glider </a:t>
            </a:r>
            <a:r>
              <a:rPr lang="en-US" dirty="0" err="1" smtClean="0"/>
              <a:t>Towbody</a:t>
            </a:r>
            <a:r>
              <a:rPr lang="en-US" dirty="0" smtClean="0"/>
              <a:t>*</a:t>
            </a:r>
          </a:p>
          <a:p>
            <a:r>
              <a:rPr lang="en-US" dirty="0" smtClean="0"/>
              <a:t>Acoustic modem (LF)*</a:t>
            </a:r>
          </a:p>
          <a:p>
            <a:r>
              <a:rPr lang="en-US" dirty="0" smtClean="0"/>
              <a:t>Acoustic modem (MF)*?</a:t>
            </a:r>
          </a:p>
          <a:p>
            <a:r>
              <a:rPr lang="en-US" dirty="0" smtClean="0"/>
              <a:t>802.11 radio*</a:t>
            </a:r>
          </a:p>
          <a:p>
            <a:r>
              <a:rPr lang="en-US" dirty="0" smtClean="0"/>
              <a:t>Satellite modems*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MF)*?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3000" dirty="0" smtClean="0"/>
              <a:t>Proposing to share inventory from other programs</a:t>
            </a:r>
            <a:endParaRPr lang="en-US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SV3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Extensible power bus</a:t>
            </a:r>
          </a:p>
          <a:p>
            <a:r>
              <a:rPr lang="en-US" dirty="0" smtClean="0"/>
              <a:t>More energy available below the float (including the </a:t>
            </a:r>
            <a:r>
              <a:rPr lang="en-US" dirty="0" err="1" smtClean="0"/>
              <a:t>towbody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Higher performance computing</a:t>
            </a:r>
          </a:p>
          <a:p>
            <a:r>
              <a:rPr lang="en-US" dirty="0" smtClean="0"/>
              <a:t>Parallel integration/development with LRI (i.e. better support)</a:t>
            </a:r>
          </a:p>
          <a:p>
            <a:r>
              <a:rPr lang="en-US" dirty="0" smtClean="0"/>
              <a:t>More payloads</a:t>
            </a:r>
          </a:p>
          <a:p>
            <a:r>
              <a:rPr lang="en-US" dirty="0" smtClean="0"/>
              <a:t>Back seat driver</a:t>
            </a:r>
          </a:p>
          <a:p>
            <a:r>
              <a:rPr lang="en-US" dirty="0" smtClean="0"/>
              <a:t>Propulsion</a:t>
            </a:r>
          </a:p>
          <a:p>
            <a:r>
              <a:rPr lang="en-US" dirty="0" smtClean="0"/>
              <a:t>L&amp;R from Paragon as usual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186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endParaRPr lang="en-US" dirty="0" smtClean="0"/>
          </a:p>
          <a:p>
            <a:r>
              <a:rPr lang="en-US" dirty="0" smtClean="0"/>
              <a:t>Data transfer of large files</a:t>
            </a:r>
          </a:p>
          <a:p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288281"/>
              </p:ext>
            </p:extLst>
          </p:nvPr>
        </p:nvGraphicFramePr>
        <p:xfrm>
          <a:off x="393700" y="332105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32105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133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Financial (ship time, data transfer)</a:t>
            </a:r>
          </a:p>
          <a:p>
            <a:r>
              <a:rPr lang="en-US" dirty="0" smtClean="0"/>
              <a:t>WG: $800/day, Ship: $12K/day </a:t>
            </a:r>
          </a:p>
          <a:p>
            <a:r>
              <a:rPr lang="en-US" dirty="0" smtClean="0"/>
              <a:t>Opportunity cost (add graph of bytes returned as a function of surface time) 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296757"/>
              </p:ext>
            </p:extLst>
          </p:nvPr>
        </p:nvGraphicFramePr>
        <p:xfrm>
          <a:off x="4660900" y="332105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32105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Dorado-WG link characterization sea trials </a:t>
            </a:r>
          </a:p>
          <a:p>
            <a:endParaRPr lang="en-US" dirty="0" smtClean="0"/>
          </a:p>
          <a:p>
            <a:r>
              <a:rPr lang="en-US" dirty="0" smtClean="0"/>
              <a:t>Initial Wave Glider Acoustic Work </a:t>
            </a:r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8" name="Picture 7" descr="rsyncs-and-erro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/>
          <a:stretch/>
        </p:blipFill>
        <p:spPr>
          <a:xfrm>
            <a:off x="1295399" y="533400"/>
            <a:ext cx="6564977" cy="6242183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1557785" y="5243151"/>
            <a:ext cx="6323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1.34 </a:t>
            </a:r>
            <a:r>
              <a:rPr lang="en-US" sz="1600" dirty="0" err="1" smtClean="0"/>
              <a:t>Mbyte</a:t>
            </a:r>
            <a:r>
              <a:rPr lang="en-US" sz="1600" dirty="0" smtClean="0"/>
              <a:t> file-set:</a:t>
            </a:r>
          </a:p>
          <a:p>
            <a:r>
              <a:rPr lang="en-US" sz="1600" dirty="0" smtClean="0"/>
              <a:t>Mean transfer time: 4.8 minutes</a:t>
            </a:r>
          </a:p>
          <a:p>
            <a:r>
              <a:rPr lang="en-US" sz="1600" dirty="0" smtClean="0"/>
              <a:t>Mean transfer time within 200 meters: 3.6 minutes</a:t>
            </a:r>
          </a:p>
          <a:p>
            <a:r>
              <a:rPr lang="en-US" sz="1600" dirty="0" smtClean="0"/>
              <a:t>Farthest successful transfer range: 450 meters, transferred in 8.0 minutes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61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384</Words>
  <Application>Microsoft Office PowerPoint</Application>
  <PresentationFormat>On-screen Show (4:3)</PresentationFormat>
  <Paragraphs>97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 of Data</vt:lpstr>
      <vt:lpstr>The Cost of Data</vt:lpstr>
      <vt:lpstr>Current Work</vt:lpstr>
      <vt:lpstr>Current Work</vt:lpstr>
      <vt:lpstr>Current Work</vt:lpstr>
      <vt:lpstr>Future Work</vt:lpstr>
      <vt:lpstr>Equipment</vt:lpstr>
      <vt:lpstr>PowerPoint Presentation</vt:lpstr>
      <vt:lpstr>SV3 Benefits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44</cp:revision>
  <dcterms:created xsi:type="dcterms:W3CDTF">2006-08-16T00:00:00Z</dcterms:created>
  <dcterms:modified xsi:type="dcterms:W3CDTF">2013-07-03T21:17:28Z</dcterms:modified>
</cp:coreProperties>
</file>