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82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357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1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06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2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0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5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0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5FE1E-0F74-44BB-AF0D-D3226F08C842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C6C9-6F0D-4E9F-ABFA-AE269D706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873833"/>
              </p:ext>
            </p:extLst>
          </p:nvPr>
        </p:nvGraphicFramePr>
        <p:xfrm>
          <a:off x="381000" y="135255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art" r:id="rId3" imgW="7143893" imgH="5362670" progId="Excel.Sheet.8">
                  <p:embed/>
                </p:oleObj>
              </mc:Choice>
              <mc:Fallback>
                <p:oleObj name="Chart" r:id="rId3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35255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4648200" y="1352550"/>
            <a:ext cx="4191000" cy="3308350"/>
            <a:chOff x="4724400" y="1123950"/>
            <a:chExt cx="4191000" cy="3308350"/>
          </a:xfrm>
        </p:grpSpPr>
        <p:sp>
          <p:nvSpPr>
            <p:cNvPr id="6" name="Line 38"/>
            <p:cNvSpPr>
              <a:spLocks noChangeShapeType="1"/>
            </p:cNvSpPr>
            <p:nvPr/>
          </p:nvSpPr>
          <p:spPr bwMode="auto">
            <a:xfrm>
              <a:off x="6096000" y="1657350"/>
              <a:ext cx="0" cy="2057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4724400" y="1123950"/>
              <a:ext cx="4191000" cy="3308350"/>
              <a:chOff x="4724400" y="1123950"/>
              <a:chExt cx="4191000" cy="3308350"/>
            </a:xfrm>
          </p:grpSpPr>
          <p:graphicFrame>
            <p:nvGraphicFramePr>
              <p:cNvPr id="8" name="Object 327"/>
              <p:cNvGraphicFramePr>
                <a:graphicFrameLocks noChangeAspect="1"/>
              </p:cNvGraphicFramePr>
              <p:nvPr/>
            </p:nvGraphicFramePr>
            <p:xfrm>
              <a:off x="4724400" y="1123950"/>
              <a:ext cx="4191000" cy="33083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9" name="Chart" r:id="rId5" imgW="7238905" imgH="5715214" progId="Excel.Sheet.8">
                      <p:embed/>
                    </p:oleObj>
                  </mc:Choice>
                  <mc:Fallback>
                    <p:oleObj name="Chart" r:id="rId5" imgW="7238905" imgH="5715214" progId="Excel.Shee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4400" y="1123950"/>
                            <a:ext cx="4191000" cy="33083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Rectangle 39"/>
              <p:cNvSpPr>
                <a:spLocks noChangeArrowheads="1"/>
              </p:cNvSpPr>
              <p:nvPr/>
            </p:nvSpPr>
            <p:spPr bwMode="auto">
              <a:xfrm>
                <a:off x="6096000" y="1657350"/>
                <a:ext cx="152400" cy="21336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41"/>
              <p:cNvSpPr>
                <a:spLocks noChangeShapeType="1"/>
              </p:cNvSpPr>
              <p:nvPr/>
            </p:nvSpPr>
            <p:spPr bwMode="auto">
              <a:xfrm>
                <a:off x="6096000" y="1657350"/>
                <a:ext cx="0" cy="20574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40"/>
              <p:cNvSpPr>
                <a:spLocks noChangeShapeType="1"/>
              </p:cNvSpPr>
              <p:nvPr/>
            </p:nvSpPr>
            <p:spPr bwMode="auto">
              <a:xfrm>
                <a:off x="6248400" y="1657350"/>
                <a:ext cx="0" cy="20574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" name="Rectangle 39"/>
          <p:cNvSpPr>
            <a:spLocks noChangeArrowheads="1"/>
          </p:cNvSpPr>
          <p:nvPr/>
        </p:nvSpPr>
        <p:spPr bwMode="auto">
          <a:xfrm>
            <a:off x="2743200" y="1828800"/>
            <a:ext cx="1524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2743200" y="1828800"/>
            <a:ext cx="0" cy="2057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40"/>
          <p:cNvSpPr>
            <a:spLocks noChangeShapeType="1"/>
          </p:cNvSpPr>
          <p:nvPr/>
        </p:nvSpPr>
        <p:spPr bwMode="auto">
          <a:xfrm>
            <a:off x="2895600" y="1828800"/>
            <a:ext cx="0" cy="2057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68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Chart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2</cp:revision>
  <dcterms:created xsi:type="dcterms:W3CDTF">2013-07-31T22:24:04Z</dcterms:created>
  <dcterms:modified xsi:type="dcterms:W3CDTF">2013-07-31T22:35:46Z</dcterms:modified>
</cp:coreProperties>
</file>