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 showGuides="1">
      <p:cViewPr varScale="1">
        <p:scale>
          <a:sx n="98" d="100"/>
          <a:sy n="98" d="100"/>
        </p:scale>
        <p:origin x="-1448" y="-104"/>
      </p:cViewPr>
      <p:guideLst>
        <p:guide orient="horz" pos="219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2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9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7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6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9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7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06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6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76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E99A7-1854-DC4D-9BC7-D3BD48273408}" type="datetimeFigureOut">
              <a:rPr lang="en-US" smtClean="0"/>
              <a:t>7/2/2013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F53B0-D73B-CF44-93AF-BB2122E8E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02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conditions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513168"/>
              </p:ext>
            </p:extLst>
          </p:nvPr>
        </p:nvGraphicFramePr>
        <p:xfrm>
          <a:off x="1627670" y="2463800"/>
          <a:ext cx="5080000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 wave height (m)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Dom wave period (s)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Dom wave direction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Avg</a:t>
                      </a:r>
                      <a:r>
                        <a:rPr lang="en-US" dirty="0" smtClean="0"/>
                        <a:t> wind (</a:t>
                      </a:r>
                      <a:r>
                        <a:rPr lang="en-US" dirty="0" err="1" smtClean="0"/>
                        <a:t>Kts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June 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WNW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19, NW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June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WNW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11, NW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5387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syncs-and-erro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0"/>
            <a:ext cx="777535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7410" y="5243151"/>
            <a:ext cx="70846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1.34 </a:t>
            </a:r>
            <a:r>
              <a:rPr lang="en-US" dirty="0" err="1" smtClean="0"/>
              <a:t>Mbyte</a:t>
            </a:r>
            <a:r>
              <a:rPr lang="en-US" dirty="0" smtClean="0"/>
              <a:t> file-set:</a:t>
            </a:r>
          </a:p>
          <a:p>
            <a:r>
              <a:rPr lang="en-US" dirty="0" smtClean="0"/>
              <a:t>Mean transfer time: 4.8 minutes</a:t>
            </a:r>
          </a:p>
          <a:p>
            <a:r>
              <a:rPr lang="en-US" dirty="0" smtClean="0"/>
              <a:t>Mean transfer time within 200 meters: 3.6 minutes</a:t>
            </a:r>
          </a:p>
          <a:p>
            <a:r>
              <a:rPr lang="en-US" dirty="0" smtClean="0"/>
              <a:t>Farthest successful transfer range: 450 meters, transferred in 8.0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20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71</Words>
  <Application>Microsoft Macintosh PowerPoint</Application>
  <PresentationFormat>On-screen Show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Environmental conditions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5</cp:revision>
  <dcterms:created xsi:type="dcterms:W3CDTF">2013-07-02T16:41:05Z</dcterms:created>
  <dcterms:modified xsi:type="dcterms:W3CDTF">2013-07-02T18:44:47Z</dcterms:modified>
</cp:coreProperties>
</file>