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64" d="100"/>
          <a:sy n="64" d="100"/>
        </p:scale>
        <p:origin x="-120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6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66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28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1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6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80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6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63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4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7270-A5FE-184E-BDDF-6F155D85754D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9858A-965E-A041-BE47-D77BDE6DC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Wave Glider Hot Spot 2017</a:t>
            </a:r>
            <a:br>
              <a:rPr lang="en-US" dirty="0" smtClean="0"/>
            </a:br>
            <a:r>
              <a:rPr lang="en-US" dirty="0" smtClean="0"/>
              <a:t>901411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Brian Kieft and Tom O’Reilly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61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2016 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Field program support</a:t>
            </a:r>
          </a:p>
          <a:p>
            <a:r>
              <a:rPr lang="en-US" dirty="0" smtClean="0"/>
              <a:t>Standardized payload</a:t>
            </a:r>
          </a:p>
          <a:p>
            <a:r>
              <a:rPr lang="en-US" dirty="0" smtClean="0"/>
              <a:t>Automated range-only stationary target localization</a:t>
            </a:r>
          </a:p>
          <a:p>
            <a:r>
              <a:rPr lang="en-US" dirty="0" smtClean="0"/>
              <a:t>Refined acoustic targeting accuracy</a:t>
            </a:r>
          </a:p>
          <a:p>
            <a:r>
              <a:rPr lang="en-US" dirty="0" smtClean="0"/>
              <a:t>Automated BED operations</a:t>
            </a:r>
          </a:p>
          <a:p>
            <a:r>
              <a:rPr lang="en-US" dirty="0" smtClean="0"/>
              <a:t>Onboard sensor data transfer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16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2017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Field program support</a:t>
            </a:r>
          </a:p>
          <a:p>
            <a:r>
              <a:rPr lang="en-US" dirty="0" smtClean="0"/>
              <a:t>Acoustic message transfer capability</a:t>
            </a:r>
          </a:p>
          <a:p>
            <a:r>
              <a:rPr lang="en-US" dirty="0" smtClean="0"/>
              <a:t>Support Targeted AUV Sampling project with oceanic front detection/tracking</a:t>
            </a:r>
          </a:p>
          <a:p>
            <a:r>
              <a:rPr lang="en-US" dirty="0" smtClean="0"/>
              <a:t> Collaborate with JRF; VHF over-the-horizon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Tech transfer to U of H</a:t>
            </a:r>
          </a:p>
          <a:p>
            <a:r>
              <a:rPr lang="en-US" dirty="0" err="1" smtClean="0"/>
              <a:t>Iridum</a:t>
            </a:r>
            <a:r>
              <a:rPr lang="en-US" dirty="0" smtClean="0"/>
              <a:t> </a:t>
            </a:r>
            <a:r>
              <a:rPr lang="en-US" smtClean="0"/>
              <a:t>Next investigation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45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77</Words>
  <Application>Microsoft Macintosh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Wave Glider Hot Spot 2017 901411</vt:lpstr>
      <vt:lpstr>2016 deliverables</vt:lpstr>
      <vt:lpstr>Proposed 2017 work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 2017 901411</dc:title>
  <dc:creator>Tom O'Reilly</dc:creator>
  <cp:lastModifiedBy>Tom O'Reilly</cp:lastModifiedBy>
  <cp:revision>3</cp:revision>
  <dcterms:created xsi:type="dcterms:W3CDTF">2016-06-23T23:58:38Z</dcterms:created>
  <dcterms:modified xsi:type="dcterms:W3CDTF">2016-06-24T00:21:23Z</dcterms:modified>
</cp:coreProperties>
</file>