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unknown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71" r:id="rId3"/>
    <p:sldId id="260" r:id="rId4"/>
    <p:sldId id="285" r:id="rId5"/>
    <p:sldId id="282" r:id="rId6"/>
    <p:sldId id="283" r:id="rId7"/>
    <p:sldId id="286" r:id="rId8"/>
    <p:sldId id="279" r:id="rId9"/>
    <p:sldId id="28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770" autoAdjust="0"/>
  </p:normalViewPr>
  <p:slideViewPr>
    <p:cSldViewPr>
      <p:cViewPr varScale="1">
        <p:scale>
          <a:sx n="87" d="100"/>
          <a:sy n="87" d="100"/>
        </p:scale>
        <p:origin x="-14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8F44F0-85D2-4B01-9379-ACD581393D67}" type="datetimeFigureOut">
              <a:rPr lang="en-US" smtClean="0"/>
              <a:t>6/4/2014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65B138-AA21-48B6-8B66-3B76F8634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210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Iridium OTH for human</a:t>
            </a:r>
            <a:r>
              <a:rPr lang="en-US" baseline="0" dirty="0" smtClean="0"/>
              <a:t> interaction</a:t>
            </a:r>
          </a:p>
          <a:p>
            <a:r>
              <a:rPr lang="en-US" baseline="0" dirty="0" err="1" smtClean="0"/>
              <a:t>Globalstar</a:t>
            </a:r>
            <a:r>
              <a:rPr lang="en-US" baseline="0" dirty="0" smtClean="0"/>
              <a:t> OTH for data transfer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5B138-AA21-48B6-8B66-3B76F8634CD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722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ov"/><Relationship Id="rId1" Type="http://schemas.openxmlformats.org/officeDocument/2006/relationships/video" Target="NULL" TargetMode="Externa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533400"/>
            <a:ext cx="8610600" cy="5867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>
            <a:spLocks noChangeAspect="1"/>
          </p:cNvSpPr>
          <p:nvPr/>
        </p:nvSpPr>
        <p:spPr>
          <a:xfrm>
            <a:off x="58615" y="152400"/>
            <a:ext cx="9009185" cy="6629400"/>
          </a:xfrm>
          <a:prstGeom prst="rect">
            <a:avLst/>
          </a:prstGeom>
          <a:blipFill dpi="0" rotWithShape="1">
            <a:blip r:embed="rId2" cstate="print">
              <a:alphaModFix amt="7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57200"/>
            <a:ext cx="7772400" cy="1470025"/>
          </a:xfrm>
        </p:spPr>
        <p:txBody>
          <a:bodyPr>
            <a:normAutofit/>
          </a:bodyPr>
          <a:lstStyle/>
          <a:p>
            <a:r>
              <a:rPr lang="en-US" sz="4800" dirty="0" smtClean="0"/>
              <a:t>Waveglider Hotspot</a:t>
            </a:r>
            <a:endParaRPr lang="en-US" sz="48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5181600"/>
            <a:ext cx="5867400" cy="914400"/>
          </a:xfrm>
        </p:spPr>
        <p:txBody>
          <a:bodyPr>
            <a:normAutofit lnSpcReduction="10000"/>
          </a:bodyPr>
          <a:lstStyle/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Mark Chaffey, Brian Kieft, Tom O’Reilly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19200" y="1676400"/>
            <a:ext cx="6629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422891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Hotspot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5715000" cy="5105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Deployed on SV3 Waveglider</a:t>
            </a:r>
          </a:p>
          <a:p>
            <a:endParaRPr lang="en-US" dirty="0" smtClean="0"/>
          </a:p>
          <a:p>
            <a:r>
              <a:rPr lang="en-US" dirty="0" smtClean="0"/>
              <a:t>Over The Horizon</a:t>
            </a:r>
          </a:p>
          <a:p>
            <a:pPr lvl="1"/>
            <a:r>
              <a:rPr lang="en-US" dirty="0" smtClean="0"/>
              <a:t>Human/Data</a:t>
            </a:r>
          </a:p>
          <a:p>
            <a:r>
              <a:rPr lang="en-US" dirty="0" err="1" smtClean="0"/>
              <a:t>Nearshore</a:t>
            </a:r>
            <a:r>
              <a:rPr lang="en-US" dirty="0" smtClean="0"/>
              <a:t> (3G)</a:t>
            </a:r>
          </a:p>
          <a:p>
            <a:pPr lvl="1"/>
            <a:r>
              <a:rPr lang="en-US" dirty="0" smtClean="0"/>
              <a:t>Human/Data </a:t>
            </a:r>
          </a:p>
          <a:p>
            <a:r>
              <a:rPr lang="en-US" dirty="0" smtClean="0"/>
              <a:t>Local (RF)</a:t>
            </a:r>
          </a:p>
          <a:p>
            <a:pPr lvl="1"/>
            <a:r>
              <a:rPr lang="en-US" dirty="0" smtClean="0"/>
              <a:t>Surface </a:t>
            </a:r>
            <a:r>
              <a:rPr lang="en-US" dirty="0" err="1" smtClean="0"/>
              <a:t>comms</a:t>
            </a:r>
            <a:endParaRPr lang="en-US" dirty="0" smtClean="0"/>
          </a:p>
          <a:p>
            <a:r>
              <a:rPr lang="en-US" dirty="0" err="1" smtClean="0"/>
              <a:t>Unsersea</a:t>
            </a:r>
            <a:endParaRPr lang="en-US" dirty="0" smtClean="0"/>
          </a:p>
          <a:p>
            <a:pPr lvl="1"/>
            <a:r>
              <a:rPr lang="en-US" dirty="0" smtClean="0"/>
              <a:t>LF/MF acoustic</a:t>
            </a:r>
          </a:p>
          <a:p>
            <a:pPr lvl="1"/>
            <a:r>
              <a:rPr lang="en-US" dirty="0" smtClean="0"/>
              <a:t>USBL?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1026" name="Picture 2" descr="X:\901411.HotSpot\FieldDeployments\2014_03_EcoHAB_Trial\images\P104032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32609" r="26311" b="24820"/>
          <a:stretch/>
        </p:blipFill>
        <p:spPr bwMode="auto">
          <a:xfrm>
            <a:off x="3505200" y="1981200"/>
            <a:ext cx="5389418" cy="3199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78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5334000" cy="4800600"/>
          </a:xfrm>
        </p:spPr>
        <p:txBody>
          <a:bodyPr>
            <a:normAutofit/>
          </a:bodyPr>
          <a:lstStyle/>
          <a:p>
            <a:r>
              <a:rPr lang="en-US" dirty="0" smtClean="0"/>
              <a:t>YTD 5 deployments</a:t>
            </a:r>
          </a:p>
          <a:p>
            <a:pPr lvl="1"/>
            <a:r>
              <a:rPr lang="en-US" dirty="0" smtClean="0"/>
              <a:t>Dorado AUV</a:t>
            </a:r>
          </a:p>
          <a:p>
            <a:pPr lvl="1"/>
            <a:r>
              <a:rPr lang="en-US" dirty="0" smtClean="0"/>
              <a:t>LRAUV </a:t>
            </a:r>
          </a:p>
          <a:p>
            <a:pPr lvl="1"/>
            <a:r>
              <a:rPr lang="en-US" dirty="0" smtClean="0"/>
              <a:t>Benthic Rover</a:t>
            </a:r>
          </a:p>
          <a:p>
            <a:pPr lvl="1"/>
            <a:r>
              <a:rPr lang="en-US" dirty="0" smtClean="0"/>
              <a:t>Benthic Event Detectors</a:t>
            </a:r>
          </a:p>
          <a:p>
            <a:endParaRPr lang="en-US" dirty="0" smtClean="0"/>
          </a:p>
          <a:p>
            <a:r>
              <a:rPr lang="en-US" dirty="0" smtClean="0"/>
              <a:t>Easily Transported to deployment locations outside of Monterey Bay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Field Deployments</a:t>
            </a:r>
            <a:endParaRPr lang="en-US" dirty="0"/>
          </a:p>
        </p:txBody>
      </p:sp>
      <p:pic>
        <p:nvPicPr>
          <p:cNvPr id="2050" name="Picture 2" descr="X:\901411.HotSpot\FieldDeployments\2014_04_EcoHAB\images\IMG_286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1" t="13884" b="16694"/>
          <a:stretch/>
        </p:blipFill>
        <p:spPr bwMode="auto">
          <a:xfrm>
            <a:off x="4717351" y="2057400"/>
            <a:ext cx="4274249" cy="2473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331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Benefits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4525963"/>
          </a:xfrm>
        </p:spPr>
        <p:txBody>
          <a:bodyPr/>
          <a:lstStyle/>
          <a:p>
            <a:r>
              <a:rPr lang="en-US" dirty="0" smtClean="0"/>
              <a:t>Minimize surface time for AUVs</a:t>
            </a:r>
          </a:p>
          <a:p>
            <a:r>
              <a:rPr lang="en-US" dirty="0" smtClean="0"/>
              <a:t>Providing Informed Decision Making</a:t>
            </a:r>
          </a:p>
          <a:p>
            <a:pPr lvl="1"/>
            <a:r>
              <a:rPr lang="en-US" dirty="0" err="1" smtClean="0"/>
              <a:t>EcoHAB</a:t>
            </a:r>
            <a:r>
              <a:rPr lang="en-US" dirty="0" smtClean="0"/>
              <a:t> spring 2013: decimated versus complete LRAUV data</a:t>
            </a:r>
          </a:p>
        </p:txBody>
      </p:sp>
      <p:pic>
        <p:nvPicPr>
          <p:cNvPr id="4" name="Picture 7" descr="Plot of sectio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82" y="2857500"/>
            <a:ext cx="4826000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 rotWithShape="1">
          <a:blip r:embed="rId3"/>
          <a:srcRect l="52580" t="23775" r="5347" b="10973"/>
          <a:stretch/>
        </p:blipFill>
        <p:spPr bwMode="auto">
          <a:xfrm>
            <a:off x="4875462" y="2857499"/>
            <a:ext cx="4185411" cy="1609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3"/>
          <p:cNvPicPr>
            <a:picLocks noChangeAspect="1" noChangeArrowheads="1"/>
          </p:cNvPicPr>
          <p:nvPr/>
        </p:nvPicPr>
        <p:blipFill rotWithShape="1">
          <a:blip r:embed="rId4"/>
          <a:srcRect l="52580" t="22861" r="5347" b="11887"/>
          <a:stretch/>
        </p:blipFill>
        <p:spPr bwMode="auto">
          <a:xfrm>
            <a:off x="4875463" y="3925804"/>
            <a:ext cx="4185410" cy="1577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/>
          <p:cNvPicPr>
            <a:picLocks noChangeAspect="1" noChangeArrowheads="1"/>
          </p:cNvPicPr>
          <p:nvPr/>
        </p:nvPicPr>
        <p:blipFill rotWithShape="1">
          <a:blip r:embed="rId5"/>
          <a:srcRect l="52579" t="22861" r="5593" b="26518"/>
          <a:stretch/>
        </p:blipFill>
        <p:spPr bwMode="auto">
          <a:xfrm>
            <a:off x="4872632" y="4999121"/>
            <a:ext cx="4188241" cy="1439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9028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Reducing Human Interaction</a:t>
            </a:r>
            <a:endParaRPr lang="en-US" dirty="0"/>
          </a:p>
        </p:txBody>
      </p:sp>
      <p:pic>
        <p:nvPicPr>
          <p:cNvPr id="10244" name="Picture 4" descr="X:\901006.BEDS\BEDS.Presentations\OSMeeting2014_BEDsPoster\components\IMG_21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636" y="1397000"/>
            <a:ext cx="6289964" cy="471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524000" y="6114473"/>
            <a:ext cx="6324600" cy="51492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00" dirty="0" smtClean="0"/>
              <a:t>Alana Sherman downloading data acoustically from a benthic instrument.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87110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Acoustic Data Transfer</a:t>
            </a:r>
            <a:endParaRPr lang="en-US" dirty="0"/>
          </a:p>
        </p:txBody>
      </p:sp>
      <p:pic>
        <p:nvPicPr>
          <p:cNvPr id="10243" name="Picture 3" descr="X:\901006.BEDS\BEDS.Presentations\OSMeeting2014_BEDsPoster\components\BEDIllustration_cell2-01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422" y="1219200"/>
            <a:ext cx="7100046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X:\901411.HotSpot\Pictures\SV3_skeg_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7" b="20666"/>
          <a:stretch/>
        </p:blipFill>
        <p:spPr bwMode="auto">
          <a:xfrm>
            <a:off x="152400" y="1447800"/>
            <a:ext cx="2599267" cy="302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164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Acoustic Data Transfer</a:t>
            </a:r>
            <a:endParaRPr lang="en-US" dirty="0"/>
          </a:p>
        </p:txBody>
      </p:sp>
      <p:pic>
        <p:nvPicPr>
          <p:cNvPr id="4" name="30100046_partial_decimated10_first10sec.mo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3671.06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9800" y="914400"/>
            <a:ext cx="5853113" cy="574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414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Ongoing/Future Efforts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Refining acoustic data transfer options</a:t>
            </a:r>
          </a:p>
          <a:p>
            <a:r>
              <a:rPr lang="en-US" dirty="0" smtClean="0"/>
              <a:t>Optimizing OTH versus 3G data path depending on local conditions</a:t>
            </a:r>
          </a:p>
          <a:p>
            <a:endParaRPr lang="en-US" dirty="0" smtClean="0"/>
          </a:p>
          <a:p>
            <a:r>
              <a:rPr lang="en-US" dirty="0" smtClean="0"/>
              <a:t>Asset tracking</a:t>
            </a:r>
          </a:p>
          <a:p>
            <a:r>
              <a:rPr lang="en-US" dirty="0" smtClean="0"/>
              <a:t>Underwater navigation fixes</a:t>
            </a:r>
          </a:p>
        </p:txBody>
      </p:sp>
    </p:spTree>
    <p:extLst>
      <p:ext uri="{BB962C8B-B14F-4D97-AF65-F5344CB8AC3E}">
        <p14:creationId xmlns:p14="http://schemas.microsoft.com/office/powerpoint/2010/main" val="205764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448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3073</TotalTime>
  <Words>129</Words>
  <Application>Microsoft Office PowerPoint</Application>
  <PresentationFormat>On-screen Show (4:3)</PresentationFormat>
  <Paragraphs>41</Paragraphs>
  <Slides>9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Waveglider Hotspot</vt:lpstr>
      <vt:lpstr>Data Hotspot</vt:lpstr>
      <vt:lpstr>Field Deployments</vt:lpstr>
      <vt:lpstr>Benefits</vt:lpstr>
      <vt:lpstr>Reducing Human Interaction</vt:lpstr>
      <vt:lpstr>Acoustic Data Transfer</vt:lpstr>
      <vt:lpstr>Acoustic Data Transfer</vt:lpstr>
      <vt:lpstr>Ongoing/Future Efforts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Wave Glider Hot Spot</dc:title>
  <dc:creator>Brian Kieft</dc:creator>
  <cp:lastModifiedBy>Kieft, Brian</cp:lastModifiedBy>
  <cp:revision>91</cp:revision>
  <dcterms:created xsi:type="dcterms:W3CDTF">2006-08-16T00:00:00Z</dcterms:created>
  <dcterms:modified xsi:type="dcterms:W3CDTF">2014-06-04T23:24:15Z</dcterms:modified>
</cp:coreProperties>
</file>