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402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7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57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40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6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4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917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498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0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83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3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4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C2621-C889-4E22-8916-8389EE7DE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2461A-F5F4-4CFC-8808-2BD170DCD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1471407" y="3629345"/>
            <a:ext cx="1295400" cy="228600"/>
            <a:chOff x="2304" y="1844"/>
            <a:chExt cx="816" cy="144"/>
          </a:xfrm>
        </p:grpSpPr>
        <p:grpSp>
          <p:nvGrpSpPr>
            <p:cNvPr id="9" name="Group 32"/>
            <p:cNvGrpSpPr>
              <a:grpSpLocks/>
            </p:cNvGrpSpPr>
            <p:nvPr/>
          </p:nvGrpSpPr>
          <p:grpSpPr bwMode="auto">
            <a:xfrm>
              <a:off x="2304" y="1844"/>
              <a:ext cx="816" cy="144"/>
              <a:chOff x="1344" y="2064"/>
              <a:chExt cx="1536" cy="384"/>
            </a:xfrm>
          </p:grpSpPr>
          <p:sp>
            <p:nvSpPr>
              <p:cNvPr id="11" name="Oval 33"/>
              <p:cNvSpPr>
                <a:spLocks noChangeArrowheads="1"/>
              </p:cNvSpPr>
              <p:nvPr/>
            </p:nvSpPr>
            <p:spPr bwMode="auto">
              <a:xfrm>
                <a:off x="1392" y="2256"/>
                <a:ext cx="1344" cy="19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Oval 34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48" cy="192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Oval 35"/>
              <p:cNvSpPr>
                <a:spLocks noChangeArrowheads="1"/>
              </p:cNvSpPr>
              <p:nvPr/>
            </p:nvSpPr>
            <p:spPr bwMode="auto">
              <a:xfrm>
                <a:off x="2304" y="2256"/>
                <a:ext cx="576" cy="19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Line 36"/>
              <p:cNvSpPr>
                <a:spLocks noChangeShapeType="1"/>
              </p:cNvSpPr>
              <p:nvPr/>
            </p:nvSpPr>
            <p:spPr bwMode="auto">
              <a:xfrm flipH="1" flipV="1">
                <a:off x="2160" y="2064"/>
                <a:ext cx="96" cy="24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Rectangle 37"/>
            <p:cNvSpPr>
              <a:spLocks noChangeArrowheads="1"/>
            </p:cNvSpPr>
            <p:nvPr/>
          </p:nvSpPr>
          <p:spPr bwMode="auto">
            <a:xfrm>
              <a:off x="2610" y="1916"/>
              <a:ext cx="383" cy="72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4245973" y="5735129"/>
            <a:ext cx="1295400" cy="228600"/>
            <a:chOff x="2304" y="1844"/>
            <a:chExt cx="816" cy="144"/>
          </a:xfrm>
        </p:grpSpPr>
        <p:grpSp>
          <p:nvGrpSpPr>
            <p:cNvPr id="16" name="Group 32"/>
            <p:cNvGrpSpPr>
              <a:grpSpLocks/>
            </p:cNvGrpSpPr>
            <p:nvPr/>
          </p:nvGrpSpPr>
          <p:grpSpPr bwMode="auto">
            <a:xfrm>
              <a:off x="2304" y="1844"/>
              <a:ext cx="816" cy="144"/>
              <a:chOff x="1344" y="2064"/>
              <a:chExt cx="1536" cy="384"/>
            </a:xfrm>
          </p:grpSpPr>
          <p:sp>
            <p:nvSpPr>
              <p:cNvPr id="18" name="Oval 33"/>
              <p:cNvSpPr>
                <a:spLocks noChangeArrowheads="1"/>
              </p:cNvSpPr>
              <p:nvPr/>
            </p:nvSpPr>
            <p:spPr bwMode="auto">
              <a:xfrm>
                <a:off x="1392" y="2256"/>
                <a:ext cx="1344" cy="19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Oval 34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48" cy="192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Oval 35"/>
              <p:cNvSpPr>
                <a:spLocks noChangeArrowheads="1"/>
              </p:cNvSpPr>
              <p:nvPr/>
            </p:nvSpPr>
            <p:spPr bwMode="auto">
              <a:xfrm>
                <a:off x="2304" y="2256"/>
                <a:ext cx="576" cy="19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Line 36"/>
              <p:cNvSpPr>
                <a:spLocks noChangeShapeType="1"/>
              </p:cNvSpPr>
              <p:nvPr/>
            </p:nvSpPr>
            <p:spPr bwMode="auto">
              <a:xfrm flipH="1" flipV="1">
                <a:off x="2160" y="2064"/>
                <a:ext cx="96" cy="24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Rectangle 37"/>
            <p:cNvSpPr>
              <a:spLocks noChangeArrowheads="1"/>
            </p:cNvSpPr>
            <p:nvPr/>
          </p:nvSpPr>
          <p:spPr bwMode="auto">
            <a:xfrm>
              <a:off x="2610" y="1916"/>
              <a:ext cx="383" cy="72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428214" y="817334"/>
            <a:ext cx="1066800" cy="667440"/>
            <a:chOff x="6559719" y="1649764"/>
            <a:chExt cx="1447800" cy="914400"/>
          </a:xfrm>
        </p:grpSpPr>
        <p:sp>
          <p:nvSpPr>
            <p:cNvPr id="6" name="Oval 5"/>
            <p:cNvSpPr/>
            <p:nvPr/>
          </p:nvSpPr>
          <p:spPr>
            <a:xfrm>
              <a:off x="6559719" y="1649764"/>
              <a:ext cx="14478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663133" y="1922298"/>
              <a:ext cx="1311662" cy="358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INTERNET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169773" y="3307949"/>
            <a:ext cx="1447800" cy="914400"/>
            <a:chOff x="4114800" y="2906820"/>
            <a:chExt cx="1447800" cy="914400"/>
          </a:xfrm>
        </p:grpSpPr>
        <p:sp>
          <p:nvSpPr>
            <p:cNvPr id="5" name="Oval 4"/>
            <p:cNvSpPr/>
            <p:nvPr/>
          </p:nvSpPr>
          <p:spPr>
            <a:xfrm>
              <a:off x="4114800" y="2906820"/>
              <a:ext cx="14478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269581" y="3157850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HOT SPOT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880412" y="2109689"/>
            <a:ext cx="2129230" cy="1195787"/>
            <a:chOff x="4825439" y="1708560"/>
            <a:chExt cx="2129230" cy="1195787"/>
          </a:xfrm>
        </p:grpSpPr>
        <p:sp>
          <p:nvSpPr>
            <p:cNvPr id="36" name="Arc 35"/>
            <p:cNvSpPr/>
            <p:nvPr/>
          </p:nvSpPr>
          <p:spPr>
            <a:xfrm rot="8848896" flipV="1">
              <a:off x="5195734" y="1947072"/>
              <a:ext cx="1612500" cy="957275"/>
            </a:xfrm>
            <a:prstGeom prst="arc">
              <a:avLst>
                <a:gd name="adj1" fmla="val 11445590"/>
                <a:gd name="adj2" fmla="val 20861130"/>
              </a:avLst>
            </a:prstGeom>
            <a:ln w="25400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 rot="20280000">
              <a:off x="4825439" y="1708560"/>
              <a:ext cx="212923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TERRESTIAL CELL PHONE</a:t>
              </a:r>
            </a:p>
            <a:p>
              <a:pPr algn="ctr"/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NETWORK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863843" y="1595107"/>
            <a:ext cx="2268557" cy="1946174"/>
            <a:chOff x="4808870" y="1193978"/>
            <a:chExt cx="2268557" cy="1946174"/>
          </a:xfrm>
        </p:grpSpPr>
        <p:sp>
          <p:nvSpPr>
            <p:cNvPr id="37" name="Arc 36"/>
            <p:cNvSpPr/>
            <p:nvPr/>
          </p:nvSpPr>
          <p:spPr>
            <a:xfrm rot="8959112" flipV="1">
              <a:off x="4926544" y="1390644"/>
              <a:ext cx="2150883" cy="1749508"/>
            </a:xfrm>
            <a:prstGeom prst="arc">
              <a:avLst>
                <a:gd name="adj1" fmla="val 10838760"/>
                <a:gd name="adj2" fmla="val 21043769"/>
              </a:avLst>
            </a:prstGeom>
            <a:ln w="25400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 rot="20280000">
              <a:off x="4808870" y="1193978"/>
              <a:ext cx="17990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GLOBALSTAR SATCOM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716937" y="1176913"/>
            <a:ext cx="2843064" cy="2586830"/>
            <a:chOff x="4661964" y="775784"/>
            <a:chExt cx="2843064" cy="2586830"/>
          </a:xfrm>
        </p:grpSpPr>
        <p:sp>
          <p:nvSpPr>
            <p:cNvPr id="38" name="Arc 37"/>
            <p:cNvSpPr/>
            <p:nvPr/>
          </p:nvSpPr>
          <p:spPr>
            <a:xfrm rot="9365508" flipV="1">
              <a:off x="4661964" y="928896"/>
              <a:ext cx="2843064" cy="2433718"/>
            </a:xfrm>
            <a:prstGeom prst="arc">
              <a:avLst>
                <a:gd name="adj1" fmla="val 10838760"/>
                <a:gd name="adj2" fmla="val 21339265"/>
              </a:avLst>
            </a:prstGeom>
            <a:ln w="25400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 rot="20260182">
              <a:off x="4769297" y="775784"/>
              <a:ext cx="162238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IRIDIUM SATCOM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Arc 46"/>
          <p:cNvSpPr/>
          <p:nvPr/>
        </p:nvSpPr>
        <p:spPr>
          <a:xfrm>
            <a:off x="4632524" y="5256892"/>
            <a:ext cx="612782" cy="228600"/>
          </a:xfrm>
          <a:prstGeom prst="arc">
            <a:avLst>
              <a:gd name="adj1" fmla="val 10670146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Arc 47"/>
          <p:cNvSpPr/>
          <p:nvPr/>
        </p:nvSpPr>
        <p:spPr>
          <a:xfrm>
            <a:off x="4627762" y="5485492"/>
            <a:ext cx="612782" cy="228600"/>
          </a:xfrm>
          <a:prstGeom prst="arc">
            <a:avLst>
              <a:gd name="adj1" fmla="val 10670146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Arc 51"/>
          <p:cNvSpPr/>
          <p:nvPr/>
        </p:nvSpPr>
        <p:spPr>
          <a:xfrm>
            <a:off x="4609508" y="4992759"/>
            <a:ext cx="649291" cy="245899"/>
          </a:xfrm>
          <a:prstGeom prst="arc">
            <a:avLst>
              <a:gd name="adj1" fmla="val 10670146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Arc 52"/>
          <p:cNvSpPr/>
          <p:nvPr/>
        </p:nvSpPr>
        <p:spPr>
          <a:xfrm>
            <a:off x="4538070" y="4752941"/>
            <a:ext cx="801691" cy="228600"/>
          </a:xfrm>
          <a:prstGeom prst="arc">
            <a:avLst>
              <a:gd name="adj1" fmla="val 10670146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Arc 53"/>
          <p:cNvSpPr/>
          <p:nvPr/>
        </p:nvSpPr>
        <p:spPr>
          <a:xfrm>
            <a:off x="4439249" y="4515929"/>
            <a:ext cx="989809" cy="228600"/>
          </a:xfrm>
          <a:prstGeom prst="arc">
            <a:avLst>
              <a:gd name="adj1" fmla="val 10670146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Arc 55"/>
          <p:cNvSpPr/>
          <p:nvPr/>
        </p:nvSpPr>
        <p:spPr>
          <a:xfrm rot="10378310" flipV="1">
            <a:off x="2510299" y="2965360"/>
            <a:ext cx="1754574" cy="1025172"/>
          </a:xfrm>
          <a:prstGeom prst="arc">
            <a:avLst>
              <a:gd name="adj1" fmla="val 11060281"/>
              <a:gd name="adj2" fmla="val 21374016"/>
            </a:avLst>
          </a:prstGeom>
          <a:ln w="254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20908992">
            <a:off x="2430312" y="2738758"/>
            <a:ext cx="1622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 MHZ RADIO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Arc 59"/>
          <p:cNvSpPr/>
          <p:nvPr/>
        </p:nvSpPr>
        <p:spPr>
          <a:xfrm rot="10172865" flipV="1">
            <a:off x="2291077" y="2476190"/>
            <a:ext cx="2224020" cy="1789941"/>
          </a:xfrm>
          <a:prstGeom prst="arc">
            <a:avLst>
              <a:gd name="adj1" fmla="val 11060281"/>
              <a:gd name="adj2" fmla="val 21374016"/>
            </a:avLst>
          </a:prstGeom>
          <a:ln w="254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 rot="20908992">
            <a:off x="2430312" y="2224034"/>
            <a:ext cx="1622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802.11 RADIO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245306" y="4838709"/>
            <a:ext cx="9982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MEDIUM</a:t>
            </a:r>
          </a:p>
          <a:p>
            <a:pPr algn="ctr"/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 ACOUSTIC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643465" y="2089684"/>
            <a:ext cx="1447800" cy="914400"/>
            <a:chOff x="6559719" y="1649764"/>
            <a:chExt cx="1447800" cy="914400"/>
          </a:xfrm>
        </p:grpSpPr>
        <p:sp>
          <p:nvSpPr>
            <p:cNvPr id="45" name="Oval 44"/>
            <p:cNvSpPr/>
            <p:nvPr/>
          </p:nvSpPr>
          <p:spPr>
            <a:xfrm>
              <a:off x="6559719" y="1649764"/>
              <a:ext cx="14478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755595" y="1922298"/>
              <a:ext cx="1219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SHORE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Arc 49"/>
          <p:cNvSpPr/>
          <p:nvPr/>
        </p:nvSpPr>
        <p:spPr>
          <a:xfrm rot="16648485" flipV="1">
            <a:off x="7724997" y="1706753"/>
            <a:ext cx="732537" cy="388280"/>
          </a:xfrm>
          <a:prstGeom prst="arc">
            <a:avLst>
              <a:gd name="adj1" fmla="val 11060281"/>
              <a:gd name="adj2" fmla="val 21374016"/>
            </a:avLst>
          </a:prstGeom>
          <a:ln w="254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4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20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12</cp:revision>
  <cp:lastPrinted>2015-03-26T18:37:26Z</cp:lastPrinted>
  <dcterms:created xsi:type="dcterms:W3CDTF">2015-03-26T17:47:09Z</dcterms:created>
  <dcterms:modified xsi:type="dcterms:W3CDTF">2015-03-26T20:59:28Z</dcterms:modified>
</cp:coreProperties>
</file>