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mp3" ContentType="audio/unknown"/>
  <Default Extension="xlsx" ContentType="application/vnd.openxmlformats-officedocument.spreadsheetml.sheet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audio1.bin" ContentType="audio/unknown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22"/>
  </p:notesMasterIdLst>
  <p:sldIdLst>
    <p:sldId id="256" r:id="rId2"/>
    <p:sldId id="258" r:id="rId3"/>
    <p:sldId id="259" r:id="rId4"/>
    <p:sldId id="260" r:id="rId5"/>
    <p:sldId id="271" r:id="rId6"/>
    <p:sldId id="293" r:id="rId7"/>
    <p:sldId id="266" r:id="rId8"/>
    <p:sldId id="291" r:id="rId9"/>
    <p:sldId id="292" r:id="rId10"/>
    <p:sldId id="295" r:id="rId11"/>
    <p:sldId id="297" r:id="rId12"/>
    <p:sldId id="296" r:id="rId13"/>
    <p:sldId id="300" r:id="rId14"/>
    <p:sldId id="302" r:id="rId15"/>
    <p:sldId id="301" r:id="rId16"/>
    <p:sldId id="285" r:id="rId17"/>
    <p:sldId id="288" r:id="rId18"/>
    <p:sldId id="287" r:id="rId19"/>
    <p:sldId id="304" r:id="rId20"/>
    <p:sldId id="30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31" autoAdjust="0"/>
    <p:restoredTop sz="94586"/>
  </p:normalViewPr>
  <p:slideViewPr>
    <p:cSldViewPr snapToGrid="0" snapToObjects="1">
      <p:cViewPr>
        <p:scale>
          <a:sx n="165" d="100"/>
          <a:sy n="165" d="100"/>
        </p:scale>
        <p:origin x="-4016" y="-12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Relationship Id="rId2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6964096101562"/>
          <c:y val="0.0675992088107971"/>
          <c:w val="0.788146730573068"/>
          <c:h val="0.5830825125206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Accuracy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bt</c:v>
                </c:pt>
                <c:pt idx="1">
                  <c:v>bf unk</c:v>
                </c:pt>
                <c:pt idx="2">
                  <c:v>bf lines</c:v>
                </c:pt>
              </c:strCache>
            </c:strRef>
          </c:cat>
          <c:val>
            <c:numRef>
              <c:f>Sheet1!$B$2:$B$4</c:f>
              <c:numCache>
                <c:formatCode>0.000</c:formatCode>
                <c:ptCount val="3"/>
                <c:pt idx="0">
                  <c:v>0.98931</c:v>
                </c:pt>
                <c:pt idx="1">
                  <c:v>0.92885</c:v>
                </c:pt>
                <c:pt idx="2">
                  <c:v>0.74074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1C1-4114-8917-239F9512AD4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Precision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00066257752657016"/>
                  <c:y val="0.001848929666400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C1-4114-8917-239F9512AD4E}"/>
                </c:ext>
              </c:extLst>
            </c:dLbl>
            <c:dLbl>
              <c:idx val="1"/>
              <c:layout>
                <c:manualLayout>
                  <c:x val="0.00215000004385607"/>
                  <c:y val="-0.004060508463956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1C1-4114-8917-239F9512AD4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bt</c:v>
                </c:pt>
                <c:pt idx="1">
                  <c:v>bf unk</c:v>
                </c:pt>
                <c:pt idx="2">
                  <c:v>bf lines</c:v>
                </c:pt>
              </c:strCache>
            </c:strRef>
          </c:cat>
          <c:val>
            <c:numRef>
              <c:f>Sheet1!$C$2:$C$4</c:f>
              <c:numCache>
                <c:formatCode>0.000</c:formatCode>
                <c:ptCount val="3"/>
                <c:pt idx="0">
                  <c:v>0.99317</c:v>
                </c:pt>
                <c:pt idx="1">
                  <c:v>0.86397</c:v>
                </c:pt>
                <c:pt idx="2">
                  <c:v>1.0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1C1-4114-8917-239F9512AD4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-2072543864"/>
        <c:axId val="-2072540808"/>
      </c:barChart>
      <c:catAx>
        <c:axId val="-20725438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-2072540808"/>
        <c:crosses val="autoZero"/>
        <c:auto val="1"/>
        <c:lblAlgn val="ctr"/>
        <c:lblOffset val="100"/>
        <c:noMultiLvlLbl val="0"/>
      </c:catAx>
      <c:valAx>
        <c:axId val="-2072540808"/>
        <c:scaling>
          <c:orientation val="minMax"/>
        </c:scaling>
        <c:delete val="0"/>
        <c:axPos val="l"/>
        <c:numFmt formatCode="0.000" sourceLinked="1"/>
        <c:majorTickMark val="none"/>
        <c:minorTickMark val="none"/>
        <c:tickLblPos val="nextTo"/>
        <c:crossAx val="-207254386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89255292424732"/>
          <c:y val="0.00169021880522465"/>
          <c:w val="0.631709321533711"/>
          <c:h val="0.079890851134558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43361028246"/>
          <c:y val="0.0285910407651626"/>
          <c:w val="0.853428129976414"/>
          <c:h val="0.5816338208082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Accuracy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ft</c:v>
                </c:pt>
                <c:pt idx="1">
                  <c:v>ff blue</c:v>
                </c:pt>
                <c:pt idx="2">
                  <c:v>ff lines</c:v>
                </c:pt>
                <c:pt idx="3">
                  <c:v>ff unk</c:v>
                </c:pt>
              </c:strCache>
            </c:strRef>
          </c:cat>
          <c:val>
            <c:numRef>
              <c:f>Sheet1!$B$2:$B$5</c:f>
              <c:numCache>
                <c:formatCode>0.000</c:formatCode>
                <c:ptCount val="4"/>
                <c:pt idx="0">
                  <c:v>0.99864</c:v>
                </c:pt>
                <c:pt idx="1">
                  <c:v>0.93939</c:v>
                </c:pt>
                <c:pt idx="2">
                  <c:v>0.86885</c:v>
                </c:pt>
                <c:pt idx="3">
                  <c:v>0.95638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6F2-43B6-BFA4-B18E5A31806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Precision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00170005865699456"/>
                  <c:y val="0.009822802668246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6F2-43B6-BFA4-B18E5A318066}"/>
                </c:ext>
              </c:extLst>
            </c:dLbl>
            <c:dLbl>
              <c:idx val="1"/>
              <c:layout>
                <c:manualLayout>
                  <c:x val="0.00275404239093623"/>
                  <c:y val="0.002141826653995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6F2-43B6-BFA4-B18E5A318066}"/>
                </c:ext>
              </c:extLst>
            </c:dLbl>
            <c:dLbl>
              <c:idx val="2"/>
              <c:layout>
                <c:manualLayout>
                  <c:x val="0.00194480394352788"/>
                  <c:y val="0.003772950115554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6F2-43B6-BFA4-B18E5A318066}"/>
                </c:ext>
              </c:extLst>
            </c:dLbl>
            <c:dLbl>
              <c:idx val="3"/>
              <c:layout>
                <c:manualLayout>
                  <c:x val="0.00435965334476453"/>
                  <c:y val="0.004536295050535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6F2-43B6-BFA4-B18E5A31806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ft</c:v>
                </c:pt>
                <c:pt idx="1">
                  <c:v>ff blue</c:v>
                </c:pt>
                <c:pt idx="2">
                  <c:v>ff lines</c:v>
                </c:pt>
                <c:pt idx="3">
                  <c:v>ff unk</c:v>
                </c:pt>
              </c:strCache>
            </c:strRef>
          </c:cat>
          <c:val>
            <c:numRef>
              <c:f>Sheet1!$C$2:$C$5</c:f>
              <c:numCache>
                <c:formatCode>0.000</c:formatCode>
                <c:ptCount val="4"/>
                <c:pt idx="0">
                  <c:v>0.98785</c:v>
                </c:pt>
                <c:pt idx="1">
                  <c:v>0.95385</c:v>
                </c:pt>
                <c:pt idx="2">
                  <c:v>0.92982</c:v>
                </c:pt>
                <c:pt idx="3">
                  <c:v>0.9661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6F2-43B6-BFA4-B18E5A3180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-2079285496"/>
        <c:axId val="-2078949592"/>
      </c:barChart>
      <c:catAx>
        <c:axId val="-20792854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-2078949592"/>
        <c:crosses val="autoZero"/>
        <c:auto val="1"/>
        <c:lblAlgn val="ctr"/>
        <c:lblOffset val="100"/>
        <c:noMultiLvlLbl val="0"/>
      </c:catAx>
      <c:valAx>
        <c:axId val="-2078949592"/>
        <c:scaling>
          <c:orientation val="minMax"/>
        </c:scaling>
        <c:delete val="0"/>
        <c:axPos val="l"/>
        <c:numFmt formatCode="0.000" sourceLinked="0"/>
        <c:majorTickMark val="none"/>
        <c:minorTickMark val="none"/>
        <c:tickLblPos val="nextTo"/>
        <c:crossAx val="-207928549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8648751623594"/>
          <c:y val="0.00186229482499246"/>
          <c:w val="0.427024967528119"/>
          <c:h val="0.084812791843423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blue whale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13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Aug</c:v>
                </c:pt>
                <c:pt idx="1">
                  <c:v>Sep</c:v>
                </c:pt>
                <c:pt idx="2">
                  <c:v>Oct</c:v>
                </c:pt>
                <c:pt idx="3">
                  <c:v>Nov</c:v>
                </c:pt>
                <c:pt idx="4">
                  <c:v>Dec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215.4224550775</c:v>
                </c:pt>
                <c:pt idx="1">
                  <c:v>1313.38981902</c:v>
                </c:pt>
                <c:pt idx="2">
                  <c:v>862.3699674999995</c:v>
                </c:pt>
                <c:pt idx="3">
                  <c:v>814.628706725</c:v>
                </c:pt>
                <c:pt idx="4">
                  <c:v>401.610487885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B60-4290-B38C-6423795C8A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fin whale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13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Aug</c:v>
                </c:pt>
                <c:pt idx="1">
                  <c:v>Sep</c:v>
                </c:pt>
                <c:pt idx="2">
                  <c:v>Oct</c:v>
                </c:pt>
                <c:pt idx="3">
                  <c:v>Nov</c:v>
                </c:pt>
                <c:pt idx="4">
                  <c:v>Dec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5.8236190975</c:v>
                </c:pt>
                <c:pt idx="1">
                  <c:v>359.856963508</c:v>
                </c:pt>
                <c:pt idx="2">
                  <c:v>285.274488605</c:v>
                </c:pt>
                <c:pt idx="3">
                  <c:v>546.5116395050001</c:v>
                </c:pt>
                <c:pt idx="4">
                  <c:v>800.2394511640001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1B60-4290-B38C-6423795C8A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079293096"/>
        <c:axId val="-2079077944"/>
      </c:lineChart>
      <c:catAx>
        <c:axId val="-2079293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079077944"/>
        <c:crosses val="autoZero"/>
        <c:auto val="1"/>
        <c:lblAlgn val="ctr"/>
        <c:lblOffset val="100"/>
        <c:noMultiLvlLbl val="0"/>
      </c:catAx>
      <c:valAx>
        <c:axId val="-207907794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-20792930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26924867233675"/>
          <c:y val="0.287229198598152"/>
          <c:w val="0.373075132766325"/>
          <c:h val="0.425541602803696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Relationship Id="rId2" Type="http://schemas.openxmlformats.org/officeDocument/2006/relationships/image" Target="../media/image12.png"/><Relationship Id="rId3" Type="http://schemas.openxmlformats.org/officeDocument/2006/relationships/image" Target="../media/image13.jp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jpeg"/><Relationship Id="rId1" Type="http://schemas.openxmlformats.org/officeDocument/2006/relationships/image" Target="../media/image27.png"/><Relationship Id="rId2" Type="http://schemas.openxmlformats.org/officeDocument/2006/relationships/image" Target="../media/image28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Relationship Id="rId2" Type="http://schemas.openxmlformats.org/officeDocument/2006/relationships/image" Target="../media/image12.png"/><Relationship Id="rId3" Type="http://schemas.openxmlformats.org/officeDocument/2006/relationships/image" Target="../media/image13.jp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jpeg"/><Relationship Id="rId1" Type="http://schemas.openxmlformats.org/officeDocument/2006/relationships/image" Target="../media/image27.png"/><Relationship Id="rId2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34AA0F-B179-6548-B095-DC0FEB8EC8EA}" type="doc">
      <dgm:prSet loTypeId="urn:microsoft.com/office/officeart/2005/8/layout/hProcess10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A26AC1-F988-DC47-BD6B-C3E69EDDEE6B}">
      <dgm:prSet phldrT="[Text]"/>
      <dgm:spPr/>
      <dgm:t>
        <a:bodyPr/>
        <a:lstStyle/>
        <a:p>
          <a:r>
            <a:rPr lang="en-US" dirty="0" smtClean="0"/>
            <a:t>Continuous Hydrophone Audio Recording</a:t>
          </a:r>
          <a:endParaRPr lang="en-US" dirty="0"/>
        </a:p>
      </dgm:t>
    </dgm:pt>
    <dgm:pt modelId="{7F9AEA94-5934-9E45-B358-C9CB8047775E}" type="parTrans" cxnId="{B27D35CE-476E-5144-949E-F17CE92BF0A7}">
      <dgm:prSet/>
      <dgm:spPr/>
      <dgm:t>
        <a:bodyPr/>
        <a:lstStyle/>
        <a:p>
          <a:endParaRPr lang="en-US"/>
        </a:p>
      </dgm:t>
    </dgm:pt>
    <dgm:pt modelId="{D2225B50-B56F-9D43-8CEE-6779613658B7}" type="sibTrans" cxnId="{B27D35CE-476E-5144-949E-F17CE92BF0A7}">
      <dgm:prSet/>
      <dgm:spPr/>
      <dgm:t>
        <a:bodyPr/>
        <a:lstStyle/>
        <a:p>
          <a:endParaRPr lang="en-US"/>
        </a:p>
      </dgm:t>
    </dgm:pt>
    <dgm:pt modelId="{94F7B98B-6F51-4147-A76F-1AFC43A44655}">
      <dgm:prSet phldrT="[Text]"/>
      <dgm:spPr/>
      <dgm:t>
        <a:bodyPr/>
        <a:lstStyle/>
        <a:p>
          <a:r>
            <a:rPr lang="en-US" dirty="0" smtClean="0"/>
            <a:t>Detect Calls</a:t>
          </a:r>
          <a:endParaRPr lang="en-US" dirty="0"/>
        </a:p>
      </dgm:t>
    </dgm:pt>
    <dgm:pt modelId="{98A10BD2-E5BD-B640-999C-1C8EC11B4220}" type="parTrans" cxnId="{215451C1-F5E1-9245-B90A-77F5FC463DFA}">
      <dgm:prSet/>
      <dgm:spPr/>
      <dgm:t>
        <a:bodyPr/>
        <a:lstStyle/>
        <a:p>
          <a:endParaRPr lang="en-US"/>
        </a:p>
      </dgm:t>
    </dgm:pt>
    <dgm:pt modelId="{3F0B3ED3-895C-F548-8167-2393B66849CA}" type="sibTrans" cxnId="{215451C1-F5E1-9245-B90A-77F5FC463DFA}">
      <dgm:prSet/>
      <dgm:spPr/>
      <dgm:t>
        <a:bodyPr/>
        <a:lstStyle/>
        <a:p>
          <a:endParaRPr lang="en-US"/>
        </a:p>
      </dgm:t>
    </dgm:pt>
    <dgm:pt modelId="{9FFB64E5-FFE0-A946-BB0F-231EBF2F5F0E}">
      <dgm:prSet phldrT="[Text]"/>
      <dgm:spPr/>
      <dgm:t>
        <a:bodyPr/>
        <a:lstStyle/>
        <a:p>
          <a:r>
            <a:rPr lang="en-US" dirty="0" smtClean="0"/>
            <a:t>Classify Calls</a:t>
          </a:r>
          <a:endParaRPr lang="en-US" dirty="0"/>
        </a:p>
      </dgm:t>
    </dgm:pt>
    <dgm:pt modelId="{A99DB481-8835-D747-ADED-12B17056100E}" type="parTrans" cxnId="{3E1D7F33-9EC8-CF42-8D06-C33CD3CE4F69}">
      <dgm:prSet/>
      <dgm:spPr/>
      <dgm:t>
        <a:bodyPr/>
        <a:lstStyle/>
        <a:p>
          <a:endParaRPr lang="en-US"/>
        </a:p>
      </dgm:t>
    </dgm:pt>
    <dgm:pt modelId="{730DAB3A-3615-4342-9CD6-41D2CB16A004}" type="sibTrans" cxnId="{3E1D7F33-9EC8-CF42-8D06-C33CD3CE4F69}">
      <dgm:prSet/>
      <dgm:spPr/>
      <dgm:t>
        <a:bodyPr/>
        <a:lstStyle/>
        <a:p>
          <a:endParaRPr lang="en-US"/>
        </a:p>
      </dgm:t>
    </dgm:pt>
    <dgm:pt modelId="{1DBF8675-2D8F-164C-A158-C7EA347C3748}" type="pres">
      <dgm:prSet presAssocID="{5F34AA0F-B179-6548-B095-DC0FEB8EC8E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B38E49B-ED1C-3649-B345-A98DB6E9924D}" type="pres">
      <dgm:prSet presAssocID="{50A26AC1-F988-DC47-BD6B-C3E69EDDEE6B}" presName="composite" presStyleCnt="0"/>
      <dgm:spPr/>
    </dgm:pt>
    <dgm:pt modelId="{75EAB436-22AD-F643-975F-E9D82FED2895}" type="pres">
      <dgm:prSet presAssocID="{50A26AC1-F988-DC47-BD6B-C3E69EDDEE6B}" presName="imagSh" presStyleLbl="bgImgPlace1" presStyleIdx="0" presStyleCnt="3" custScaleX="135042" custScaleY="128859" custLinFactNeighborX="-212" custLinFactNeighborY="33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6AF9CDD3-E643-5840-BB7B-24E90C54182F}" type="pres">
      <dgm:prSet presAssocID="{50A26AC1-F988-DC47-BD6B-C3E69EDDEE6B}" presName="txNode" presStyleLbl="node1" presStyleIdx="0" presStyleCnt="3" custScaleX="102975" custScaleY="101083" custLinFactNeighborX="212" custLinFactNeighborY="247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142704-3FEE-8945-A8CB-ADFF915FAB28}" type="pres">
      <dgm:prSet presAssocID="{D2225B50-B56F-9D43-8CEE-6779613658B7}" presName="sibTrans" presStyleLbl="sibTrans2D1" presStyleIdx="0" presStyleCnt="2"/>
      <dgm:spPr/>
      <dgm:t>
        <a:bodyPr/>
        <a:lstStyle/>
        <a:p>
          <a:endParaRPr lang="en-US"/>
        </a:p>
      </dgm:t>
    </dgm:pt>
    <dgm:pt modelId="{384B312E-F914-284C-8B9F-799624FA297D}" type="pres">
      <dgm:prSet presAssocID="{D2225B50-B56F-9D43-8CEE-6779613658B7}" presName="connTx" presStyleLbl="sibTrans2D1" presStyleIdx="0" presStyleCnt="2"/>
      <dgm:spPr/>
      <dgm:t>
        <a:bodyPr/>
        <a:lstStyle/>
        <a:p>
          <a:endParaRPr lang="en-US"/>
        </a:p>
      </dgm:t>
    </dgm:pt>
    <dgm:pt modelId="{800BDCCF-B515-AE48-AC67-8199A477BC09}" type="pres">
      <dgm:prSet presAssocID="{94F7B98B-6F51-4147-A76F-1AFC43A44655}" presName="composite" presStyleCnt="0"/>
      <dgm:spPr/>
    </dgm:pt>
    <dgm:pt modelId="{A8D0C2BA-63D5-4445-BC10-63A4077DD42D}" type="pres">
      <dgm:prSet presAssocID="{94F7B98B-6F51-4147-A76F-1AFC43A44655}" presName="imagSh" presStyleLbl="bgImgPlace1" presStyleIdx="1" presStyleCnt="3" custScaleX="127055" custScaleY="122481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</dgm:spPr>
      <dgm:t>
        <a:bodyPr/>
        <a:lstStyle/>
        <a:p>
          <a:endParaRPr lang="en-US"/>
        </a:p>
      </dgm:t>
    </dgm:pt>
    <dgm:pt modelId="{BEBB08A2-AB0A-0547-86B0-583F37E1355C}" type="pres">
      <dgm:prSet presAssocID="{94F7B98B-6F51-4147-A76F-1AFC43A44655}" presName="txNode" presStyleLbl="node1" presStyleIdx="1" presStyleCnt="3" custScaleX="102975" custScaleY="101083" custLinFactNeighborX="-3929" custLinFactNeighborY="254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1FA798-B2AD-6D45-8EAF-7847990A6E9C}" type="pres">
      <dgm:prSet presAssocID="{3F0B3ED3-895C-F548-8167-2393B66849CA}" presName="sibTrans" presStyleLbl="sibTrans2D1" presStyleIdx="1" presStyleCnt="2"/>
      <dgm:spPr/>
      <dgm:t>
        <a:bodyPr/>
        <a:lstStyle/>
        <a:p>
          <a:endParaRPr lang="en-US"/>
        </a:p>
      </dgm:t>
    </dgm:pt>
    <dgm:pt modelId="{790C21C2-85EC-6543-9A0D-78E4B3C2375D}" type="pres">
      <dgm:prSet presAssocID="{3F0B3ED3-895C-F548-8167-2393B66849CA}" presName="connTx" presStyleLbl="sibTrans2D1" presStyleIdx="1" presStyleCnt="2"/>
      <dgm:spPr/>
      <dgm:t>
        <a:bodyPr/>
        <a:lstStyle/>
        <a:p>
          <a:endParaRPr lang="en-US"/>
        </a:p>
      </dgm:t>
    </dgm:pt>
    <dgm:pt modelId="{A4B78A0C-7986-B848-92AD-271C9A707CD3}" type="pres">
      <dgm:prSet presAssocID="{9FFB64E5-FFE0-A946-BB0F-231EBF2F5F0E}" presName="composite" presStyleCnt="0"/>
      <dgm:spPr/>
    </dgm:pt>
    <dgm:pt modelId="{74392F2C-80DD-EA4F-8091-BCC559728B81}" type="pres">
      <dgm:prSet presAssocID="{9FFB64E5-FFE0-A946-BB0F-231EBF2F5F0E}" presName="imagSh" presStyleLbl="bgImgPlace1" presStyleIdx="2" presStyleCnt="3" custScaleX="133411" custScaleY="12989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5065492-673C-4D4A-9D63-3EAEDD42C93A}" type="pres">
      <dgm:prSet presAssocID="{9FFB64E5-FFE0-A946-BB0F-231EBF2F5F0E}" presName="txNode" presStyleLbl="node1" presStyleIdx="2" presStyleCnt="3" custScaleX="102975" custScaleY="101083" custLinFactNeighborX="212" custLinFactNeighborY="247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26851EB-94D9-7742-A80A-71262A199106}" type="presOf" srcId="{9FFB64E5-FFE0-A946-BB0F-231EBF2F5F0E}" destId="{15065492-673C-4D4A-9D63-3EAEDD42C93A}" srcOrd="0" destOrd="0" presId="urn:microsoft.com/office/officeart/2005/8/layout/hProcess10"/>
    <dgm:cxn modelId="{250B3212-6A38-C342-9B6F-B4F8EE88C3DE}" type="presOf" srcId="{50A26AC1-F988-DC47-BD6B-C3E69EDDEE6B}" destId="{6AF9CDD3-E643-5840-BB7B-24E90C54182F}" srcOrd="0" destOrd="0" presId="urn:microsoft.com/office/officeart/2005/8/layout/hProcess10"/>
    <dgm:cxn modelId="{56F66835-7A44-8A40-8073-ED15AFC6C253}" type="presOf" srcId="{94F7B98B-6F51-4147-A76F-1AFC43A44655}" destId="{BEBB08A2-AB0A-0547-86B0-583F37E1355C}" srcOrd="0" destOrd="0" presId="urn:microsoft.com/office/officeart/2005/8/layout/hProcess10"/>
    <dgm:cxn modelId="{6DBA364C-9588-0A4A-ABBE-3D86D3D7DA36}" type="presOf" srcId="{D2225B50-B56F-9D43-8CEE-6779613658B7}" destId="{F3142704-3FEE-8945-A8CB-ADFF915FAB28}" srcOrd="0" destOrd="0" presId="urn:microsoft.com/office/officeart/2005/8/layout/hProcess10"/>
    <dgm:cxn modelId="{215451C1-F5E1-9245-B90A-77F5FC463DFA}" srcId="{5F34AA0F-B179-6548-B095-DC0FEB8EC8EA}" destId="{94F7B98B-6F51-4147-A76F-1AFC43A44655}" srcOrd="1" destOrd="0" parTransId="{98A10BD2-E5BD-B640-999C-1C8EC11B4220}" sibTransId="{3F0B3ED3-895C-F548-8167-2393B66849CA}"/>
    <dgm:cxn modelId="{750F2E28-B9B9-1F45-A8E8-15002957BD15}" type="presOf" srcId="{D2225B50-B56F-9D43-8CEE-6779613658B7}" destId="{384B312E-F914-284C-8B9F-799624FA297D}" srcOrd="1" destOrd="0" presId="urn:microsoft.com/office/officeart/2005/8/layout/hProcess10"/>
    <dgm:cxn modelId="{3E1D7F33-9EC8-CF42-8D06-C33CD3CE4F69}" srcId="{5F34AA0F-B179-6548-B095-DC0FEB8EC8EA}" destId="{9FFB64E5-FFE0-A946-BB0F-231EBF2F5F0E}" srcOrd="2" destOrd="0" parTransId="{A99DB481-8835-D747-ADED-12B17056100E}" sibTransId="{730DAB3A-3615-4342-9CD6-41D2CB16A004}"/>
    <dgm:cxn modelId="{AB28BCBD-2605-5848-8AA4-5F3CDA7D561E}" type="presOf" srcId="{5F34AA0F-B179-6548-B095-DC0FEB8EC8EA}" destId="{1DBF8675-2D8F-164C-A158-C7EA347C3748}" srcOrd="0" destOrd="0" presId="urn:microsoft.com/office/officeart/2005/8/layout/hProcess10"/>
    <dgm:cxn modelId="{4493B55C-6A48-BB49-9C8E-3167BD2EDC24}" type="presOf" srcId="{3F0B3ED3-895C-F548-8167-2393B66849CA}" destId="{790C21C2-85EC-6543-9A0D-78E4B3C2375D}" srcOrd="1" destOrd="0" presId="urn:microsoft.com/office/officeart/2005/8/layout/hProcess10"/>
    <dgm:cxn modelId="{B27D35CE-476E-5144-949E-F17CE92BF0A7}" srcId="{5F34AA0F-B179-6548-B095-DC0FEB8EC8EA}" destId="{50A26AC1-F988-DC47-BD6B-C3E69EDDEE6B}" srcOrd="0" destOrd="0" parTransId="{7F9AEA94-5934-9E45-B358-C9CB8047775E}" sibTransId="{D2225B50-B56F-9D43-8CEE-6779613658B7}"/>
    <dgm:cxn modelId="{2CA6F0D1-1140-2640-92E4-0DC48F1A6DCA}" type="presOf" srcId="{3F0B3ED3-895C-F548-8167-2393B66849CA}" destId="{C51FA798-B2AD-6D45-8EAF-7847990A6E9C}" srcOrd="0" destOrd="0" presId="urn:microsoft.com/office/officeart/2005/8/layout/hProcess10"/>
    <dgm:cxn modelId="{D9C6D3C3-ABD7-A44C-BB6C-561BE824D38A}" type="presParOf" srcId="{1DBF8675-2D8F-164C-A158-C7EA347C3748}" destId="{3B38E49B-ED1C-3649-B345-A98DB6E9924D}" srcOrd="0" destOrd="0" presId="urn:microsoft.com/office/officeart/2005/8/layout/hProcess10"/>
    <dgm:cxn modelId="{3B10F66C-1335-AE4E-B911-D94D1F9CB8D5}" type="presParOf" srcId="{3B38E49B-ED1C-3649-B345-A98DB6E9924D}" destId="{75EAB436-22AD-F643-975F-E9D82FED2895}" srcOrd="0" destOrd="0" presId="urn:microsoft.com/office/officeart/2005/8/layout/hProcess10"/>
    <dgm:cxn modelId="{C520B4F2-F745-C74C-B5ED-6A7897DB4FBF}" type="presParOf" srcId="{3B38E49B-ED1C-3649-B345-A98DB6E9924D}" destId="{6AF9CDD3-E643-5840-BB7B-24E90C54182F}" srcOrd="1" destOrd="0" presId="urn:microsoft.com/office/officeart/2005/8/layout/hProcess10"/>
    <dgm:cxn modelId="{9CF67A03-B75C-CF43-AF92-E38ABBC4536A}" type="presParOf" srcId="{1DBF8675-2D8F-164C-A158-C7EA347C3748}" destId="{F3142704-3FEE-8945-A8CB-ADFF915FAB28}" srcOrd="1" destOrd="0" presId="urn:microsoft.com/office/officeart/2005/8/layout/hProcess10"/>
    <dgm:cxn modelId="{2EA3283F-0A90-1641-B373-E5A8B12FAD3D}" type="presParOf" srcId="{F3142704-3FEE-8945-A8CB-ADFF915FAB28}" destId="{384B312E-F914-284C-8B9F-799624FA297D}" srcOrd="0" destOrd="0" presId="urn:microsoft.com/office/officeart/2005/8/layout/hProcess10"/>
    <dgm:cxn modelId="{77498348-3515-2B43-8F20-26E0D8EA2E0A}" type="presParOf" srcId="{1DBF8675-2D8F-164C-A158-C7EA347C3748}" destId="{800BDCCF-B515-AE48-AC67-8199A477BC09}" srcOrd="2" destOrd="0" presId="urn:microsoft.com/office/officeart/2005/8/layout/hProcess10"/>
    <dgm:cxn modelId="{5497A701-2CEE-E04E-A57E-14346FA11ADE}" type="presParOf" srcId="{800BDCCF-B515-AE48-AC67-8199A477BC09}" destId="{A8D0C2BA-63D5-4445-BC10-63A4077DD42D}" srcOrd="0" destOrd="0" presId="urn:microsoft.com/office/officeart/2005/8/layout/hProcess10"/>
    <dgm:cxn modelId="{C0DFCB2A-2D33-A340-A3FC-A7F3E95DFA46}" type="presParOf" srcId="{800BDCCF-B515-AE48-AC67-8199A477BC09}" destId="{BEBB08A2-AB0A-0547-86B0-583F37E1355C}" srcOrd="1" destOrd="0" presId="urn:microsoft.com/office/officeart/2005/8/layout/hProcess10"/>
    <dgm:cxn modelId="{E983EABA-4C91-DE41-880D-A778AF382E40}" type="presParOf" srcId="{1DBF8675-2D8F-164C-A158-C7EA347C3748}" destId="{C51FA798-B2AD-6D45-8EAF-7847990A6E9C}" srcOrd="3" destOrd="0" presId="urn:microsoft.com/office/officeart/2005/8/layout/hProcess10"/>
    <dgm:cxn modelId="{8AC96D3D-FE97-614B-8F73-2601C84AAEBA}" type="presParOf" srcId="{C51FA798-B2AD-6D45-8EAF-7847990A6E9C}" destId="{790C21C2-85EC-6543-9A0D-78E4B3C2375D}" srcOrd="0" destOrd="0" presId="urn:microsoft.com/office/officeart/2005/8/layout/hProcess10"/>
    <dgm:cxn modelId="{C3841921-5AC7-B94F-9239-4FE2BF8ED05C}" type="presParOf" srcId="{1DBF8675-2D8F-164C-A158-C7EA347C3748}" destId="{A4B78A0C-7986-B848-92AD-271C9A707CD3}" srcOrd="4" destOrd="0" presId="urn:microsoft.com/office/officeart/2005/8/layout/hProcess10"/>
    <dgm:cxn modelId="{AD03442F-D21E-D548-9E22-A72370DC9CCB}" type="presParOf" srcId="{A4B78A0C-7986-B848-92AD-271C9A707CD3}" destId="{74392F2C-80DD-EA4F-8091-BCC559728B81}" srcOrd="0" destOrd="0" presId="urn:microsoft.com/office/officeart/2005/8/layout/hProcess10"/>
    <dgm:cxn modelId="{6B217C81-4856-A14E-89FF-34E1E9A06E62}" type="presParOf" srcId="{A4B78A0C-7986-B848-92AD-271C9A707CD3}" destId="{15065492-673C-4D4A-9D63-3EAEDD42C93A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08CDA8-1714-C940-B33B-D8F3B3A39767}" type="doc">
      <dgm:prSet loTypeId="urn:microsoft.com/office/officeart/2008/layout/CaptionedPicture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9D3134-77E8-7249-A43C-7A19FA24E200}">
      <dgm:prSet phldrT="[Text]"/>
      <dgm:spPr/>
      <dgm:t>
        <a:bodyPr/>
        <a:lstStyle/>
        <a:p>
          <a:r>
            <a:rPr lang="en-US" dirty="0" err="1" smtClean="0"/>
            <a:t>bt</a:t>
          </a:r>
          <a:endParaRPr lang="en-US" dirty="0"/>
        </a:p>
      </dgm:t>
    </dgm:pt>
    <dgm:pt modelId="{1ED0953D-3A18-084A-89E5-A2A67BBCEC5F}" type="parTrans" cxnId="{F87A4725-F595-674E-8EC2-F2CBD98B2B49}">
      <dgm:prSet/>
      <dgm:spPr/>
      <dgm:t>
        <a:bodyPr/>
        <a:lstStyle/>
        <a:p>
          <a:endParaRPr lang="en-US"/>
        </a:p>
      </dgm:t>
    </dgm:pt>
    <dgm:pt modelId="{6835BFFA-F05A-C243-86E4-573327001DE8}" type="sibTrans" cxnId="{F87A4725-F595-674E-8EC2-F2CBD98B2B49}">
      <dgm:prSet/>
      <dgm:spPr/>
      <dgm:t>
        <a:bodyPr/>
        <a:lstStyle/>
        <a:p>
          <a:endParaRPr lang="en-US"/>
        </a:p>
      </dgm:t>
    </dgm:pt>
    <dgm:pt modelId="{23CD2E00-DE26-7F42-B3C3-C27045D2565E}">
      <dgm:prSet phldrT="[Text]"/>
      <dgm:spPr/>
      <dgm:t>
        <a:bodyPr/>
        <a:lstStyle/>
        <a:p>
          <a:r>
            <a:rPr lang="en-US" dirty="0" smtClean="0"/>
            <a:t>True</a:t>
          </a:r>
        </a:p>
      </dgm:t>
    </dgm:pt>
    <dgm:pt modelId="{46F90E5F-F968-F84D-875D-E2909ACE418C}" type="parTrans" cxnId="{7B1AB3EE-9B35-ED45-9BA4-34FDD33D2218}">
      <dgm:prSet/>
      <dgm:spPr/>
      <dgm:t>
        <a:bodyPr/>
        <a:lstStyle/>
        <a:p>
          <a:endParaRPr lang="en-US"/>
        </a:p>
      </dgm:t>
    </dgm:pt>
    <dgm:pt modelId="{EDCA2A6B-AFD3-4E4C-B73A-0B59C2DC4B0D}" type="sibTrans" cxnId="{7B1AB3EE-9B35-ED45-9BA4-34FDD33D2218}">
      <dgm:prSet/>
      <dgm:spPr/>
      <dgm:t>
        <a:bodyPr/>
        <a:lstStyle/>
        <a:p>
          <a:endParaRPr lang="en-US"/>
        </a:p>
      </dgm:t>
    </dgm:pt>
    <dgm:pt modelId="{DBF4700F-3C46-B145-A1A4-5541018F8D00}">
      <dgm:prSet phldrT="[Text]"/>
      <dgm:spPr/>
      <dgm:t>
        <a:bodyPr/>
        <a:lstStyle/>
        <a:p>
          <a:r>
            <a:rPr lang="en-US" dirty="0" smtClean="0"/>
            <a:t>bf </a:t>
          </a:r>
          <a:r>
            <a:rPr lang="en-US" dirty="0" err="1" smtClean="0"/>
            <a:t>unk</a:t>
          </a:r>
          <a:endParaRPr lang="en-US" dirty="0"/>
        </a:p>
      </dgm:t>
    </dgm:pt>
    <dgm:pt modelId="{33C7EF4C-9752-BA42-9BF5-6A5ADCF872DB}" type="parTrans" cxnId="{2E427278-B104-144F-A6F8-3E5BF22FA247}">
      <dgm:prSet/>
      <dgm:spPr/>
      <dgm:t>
        <a:bodyPr/>
        <a:lstStyle/>
        <a:p>
          <a:endParaRPr lang="en-US"/>
        </a:p>
      </dgm:t>
    </dgm:pt>
    <dgm:pt modelId="{8D9B9A53-7115-604F-B83C-3481E8574DB8}" type="sibTrans" cxnId="{2E427278-B104-144F-A6F8-3E5BF22FA247}">
      <dgm:prSet/>
      <dgm:spPr/>
      <dgm:t>
        <a:bodyPr/>
        <a:lstStyle/>
        <a:p>
          <a:endParaRPr lang="en-US"/>
        </a:p>
      </dgm:t>
    </dgm:pt>
    <dgm:pt modelId="{1A49BF46-1126-984F-AB7C-4FE0CD0F8EC6}">
      <dgm:prSet phldrT="[Text]"/>
      <dgm:spPr/>
      <dgm:t>
        <a:bodyPr/>
        <a:lstStyle/>
        <a:p>
          <a:r>
            <a:rPr lang="en-US" dirty="0" smtClean="0"/>
            <a:t>False</a:t>
          </a:r>
        </a:p>
      </dgm:t>
    </dgm:pt>
    <dgm:pt modelId="{1BB53DE0-F576-054C-9E91-FE54DF9F40B1}" type="parTrans" cxnId="{7306F8F1-9E4F-8B40-B4B8-59E0DECF2031}">
      <dgm:prSet/>
      <dgm:spPr/>
      <dgm:t>
        <a:bodyPr/>
        <a:lstStyle/>
        <a:p>
          <a:endParaRPr lang="en-US"/>
        </a:p>
      </dgm:t>
    </dgm:pt>
    <dgm:pt modelId="{6069E581-1917-2A4C-91BC-C37A9339FCCA}" type="sibTrans" cxnId="{7306F8F1-9E4F-8B40-B4B8-59E0DECF2031}">
      <dgm:prSet/>
      <dgm:spPr/>
      <dgm:t>
        <a:bodyPr/>
        <a:lstStyle/>
        <a:p>
          <a:endParaRPr lang="en-US"/>
        </a:p>
      </dgm:t>
    </dgm:pt>
    <dgm:pt modelId="{B0280B39-C8B8-4D4E-B911-2741F6D4D9E7}">
      <dgm:prSet phldrT="[Text]"/>
      <dgm:spPr/>
      <dgm:t>
        <a:bodyPr/>
        <a:lstStyle/>
        <a:p>
          <a:r>
            <a:rPr lang="en-US" dirty="0" smtClean="0"/>
            <a:t>bf lines</a:t>
          </a:r>
          <a:endParaRPr lang="en-US" dirty="0"/>
        </a:p>
      </dgm:t>
    </dgm:pt>
    <dgm:pt modelId="{D941E3E8-91E7-7948-BB66-C1B4477136AD}" type="parTrans" cxnId="{2CBD959B-E001-1B4B-9428-1349FC311DE3}">
      <dgm:prSet/>
      <dgm:spPr/>
      <dgm:t>
        <a:bodyPr/>
        <a:lstStyle/>
        <a:p>
          <a:endParaRPr lang="en-US"/>
        </a:p>
      </dgm:t>
    </dgm:pt>
    <dgm:pt modelId="{9DB0FB5F-1B59-AA41-9F78-75865B1900EF}" type="sibTrans" cxnId="{2CBD959B-E001-1B4B-9428-1349FC311DE3}">
      <dgm:prSet/>
      <dgm:spPr/>
      <dgm:t>
        <a:bodyPr/>
        <a:lstStyle/>
        <a:p>
          <a:endParaRPr lang="en-US"/>
        </a:p>
      </dgm:t>
    </dgm:pt>
    <dgm:pt modelId="{48C68197-7276-6545-B585-0342A482B2F1}">
      <dgm:prSet phldrT="[Text]"/>
      <dgm:spPr/>
      <dgm:t>
        <a:bodyPr/>
        <a:lstStyle/>
        <a:p>
          <a:r>
            <a:rPr lang="en-US" dirty="0" smtClean="0"/>
            <a:t>False</a:t>
          </a:r>
        </a:p>
      </dgm:t>
    </dgm:pt>
    <dgm:pt modelId="{2A6B4E3C-4E82-0D4F-AB67-A0674926C53A}" type="parTrans" cxnId="{9EB98231-3167-C840-8D87-BA2A4F99A0F7}">
      <dgm:prSet/>
      <dgm:spPr/>
      <dgm:t>
        <a:bodyPr/>
        <a:lstStyle/>
        <a:p>
          <a:endParaRPr lang="en-US"/>
        </a:p>
      </dgm:t>
    </dgm:pt>
    <dgm:pt modelId="{E26D128C-19FB-0B40-A0C7-0ACC6EC21AD5}" type="sibTrans" cxnId="{9EB98231-3167-C840-8D87-BA2A4F99A0F7}">
      <dgm:prSet/>
      <dgm:spPr/>
      <dgm:t>
        <a:bodyPr/>
        <a:lstStyle/>
        <a:p>
          <a:endParaRPr lang="en-US"/>
        </a:p>
      </dgm:t>
    </dgm:pt>
    <dgm:pt modelId="{A1A5F92B-6BA6-8A48-8BA5-E6975F020F79}" type="pres">
      <dgm:prSet presAssocID="{8B08CDA8-1714-C940-B33B-D8F3B3A39767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6F133603-995C-A54B-ADF4-11C98D88FC8B}" type="pres">
      <dgm:prSet presAssocID="{209D3134-77E8-7249-A43C-7A19FA24E200}" presName="composite" presStyleCnt="0">
        <dgm:presLayoutVars>
          <dgm:chMax val="1"/>
          <dgm:chPref val="1"/>
        </dgm:presLayoutVars>
      </dgm:prSet>
      <dgm:spPr/>
    </dgm:pt>
    <dgm:pt modelId="{4BC5BAE3-8773-0844-8DDD-4A6E88826D56}" type="pres">
      <dgm:prSet presAssocID="{209D3134-77E8-7249-A43C-7A19FA24E200}" presName="Accent" presStyleLbl="trAlignAcc1" presStyleIdx="0" presStyleCnt="3">
        <dgm:presLayoutVars>
          <dgm:chMax val="0"/>
          <dgm:chPref val="0"/>
        </dgm:presLayoutVars>
      </dgm:prSet>
      <dgm:spPr/>
    </dgm:pt>
    <dgm:pt modelId="{54435740-80D2-584E-B98E-3641A9208D26}" type="pres">
      <dgm:prSet presAssocID="{209D3134-77E8-7249-A43C-7A19FA24E200}" presName="Image" presStyleLbl="alignImgPlace1" presStyleIdx="0" presStyleCnt="3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34EB9C0-07B2-B542-AD4B-B92DBEC946F4}" type="pres">
      <dgm:prSet presAssocID="{209D3134-77E8-7249-A43C-7A19FA24E200}" presName="ChildComposite" presStyleCnt="0"/>
      <dgm:spPr/>
    </dgm:pt>
    <dgm:pt modelId="{62B3FC30-8581-1648-9907-6E491E35CEB8}" type="pres">
      <dgm:prSet presAssocID="{209D3134-77E8-7249-A43C-7A19FA24E200}" presName="Child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188C18-9631-524F-845F-217661CCFE22}" type="pres">
      <dgm:prSet presAssocID="{209D3134-77E8-7249-A43C-7A19FA24E200}" presName="Parent" presStyleLbl="revTx" presStyleIdx="0" presStyleCnt="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56ED4B-32CA-7D4E-B827-7EA352840662}" type="pres">
      <dgm:prSet presAssocID="{6835BFFA-F05A-C243-86E4-573327001DE8}" presName="sibTrans" presStyleCnt="0"/>
      <dgm:spPr/>
    </dgm:pt>
    <dgm:pt modelId="{00CA52F6-68D4-B644-A58C-262518219540}" type="pres">
      <dgm:prSet presAssocID="{DBF4700F-3C46-B145-A1A4-5541018F8D00}" presName="composite" presStyleCnt="0">
        <dgm:presLayoutVars>
          <dgm:chMax val="1"/>
          <dgm:chPref val="1"/>
        </dgm:presLayoutVars>
      </dgm:prSet>
      <dgm:spPr/>
    </dgm:pt>
    <dgm:pt modelId="{DD17058F-DF67-874A-9BC1-97D5D8F49822}" type="pres">
      <dgm:prSet presAssocID="{DBF4700F-3C46-B145-A1A4-5541018F8D00}" presName="Accent" presStyleLbl="trAlignAcc1" presStyleIdx="1" presStyleCnt="3">
        <dgm:presLayoutVars>
          <dgm:chMax val="0"/>
          <dgm:chPref val="0"/>
        </dgm:presLayoutVars>
      </dgm:prSet>
      <dgm:spPr/>
    </dgm:pt>
    <dgm:pt modelId="{7F24C654-4553-264C-B3B4-5F6EA2FBE5E3}" type="pres">
      <dgm:prSet presAssocID="{DBF4700F-3C46-B145-A1A4-5541018F8D00}" presName="Image" presStyleLbl="alignImgPlace1" presStyleIdx="1" presStyleCnt="3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6F6C181-65D2-E843-BC97-1BF218E3CA65}" type="pres">
      <dgm:prSet presAssocID="{DBF4700F-3C46-B145-A1A4-5541018F8D00}" presName="ChildComposite" presStyleCnt="0"/>
      <dgm:spPr/>
    </dgm:pt>
    <dgm:pt modelId="{0A97D007-7823-7C44-B49E-70E4E8DBBF0F}" type="pres">
      <dgm:prSet presAssocID="{DBF4700F-3C46-B145-A1A4-5541018F8D00}" presName="Child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EC856D-74CD-1B44-AA66-5676AA23D48A}" type="pres">
      <dgm:prSet presAssocID="{DBF4700F-3C46-B145-A1A4-5541018F8D00}" presName="Parent" presStyleLbl="revTx" presStyleIdx="1" presStyleCnt="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86A835-A638-2044-994D-2632A1F3A4D7}" type="pres">
      <dgm:prSet presAssocID="{8D9B9A53-7115-604F-B83C-3481E8574DB8}" presName="sibTrans" presStyleCnt="0"/>
      <dgm:spPr/>
    </dgm:pt>
    <dgm:pt modelId="{514F40F6-28D9-9448-9D65-A049803E5409}" type="pres">
      <dgm:prSet presAssocID="{B0280B39-C8B8-4D4E-B911-2741F6D4D9E7}" presName="composite" presStyleCnt="0">
        <dgm:presLayoutVars>
          <dgm:chMax val="1"/>
          <dgm:chPref val="1"/>
        </dgm:presLayoutVars>
      </dgm:prSet>
      <dgm:spPr/>
    </dgm:pt>
    <dgm:pt modelId="{DFC84163-0B35-294F-B917-760A15AFE584}" type="pres">
      <dgm:prSet presAssocID="{B0280B39-C8B8-4D4E-B911-2741F6D4D9E7}" presName="Accent" presStyleLbl="trAlignAcc1" presStyleIdx="2" presStyleCnt="3">
        <dgm:presLayoutVars>
          <dgm:chMax val="0"/>
          <dgm:chPref val="0"/>
        </dgm:presLayoutVars>
      </dgm:prSet>
      <dgm:spPr/>
    </dgm:pt>
    <dgm:pt modelId="{009262C7-72D4-544A-BDD3-4A97F7AA9D67}" type="pres">
      <dgm:prSet presAssocID="{B0280B39-C8B8-4D4E-B911-2741F6D4D9E7}" presName="Image" presStyleLbl="alignImgPlace1" presStyleIdx="2" presStyleCnt="3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B15448F5-516D-884D-B6D2-01795FA8E898}" type="pres">
      <dgm:prSet presAssocID="{B0280B39-C8B8-4D4E-B911-2741F6D4D9E7}" presName="ChildComposite" presStyleCnt="0"/>
      <dgm:spPr/>
    </dgm:pt>
    <dgm:pt modelId="{8520D45C-B7D0-E747-8A0B-6965201E3F8B}" type="pres">
      <dgm:prSet presAssocID="{B0280B39-C8B8-4D4E-B911-2741F6D4D9E7}" presName="Child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8502C6-9742-904F-A0CE-52F503627564}" type="pres">
      <dgm:prSet presAssocID="{B0280B39-C8B8-4D4E-B911-2741F6D4D9E7}" presName="Parent" presStyleLbl="revTx" presStyleIdx="2" presStyleCnt="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1B7D3F-2771-8041-8F86-F23285F19568}" type="presOf" srcId="{1A49BF46-1126-984F-AB7C-4FE0CD0F8EC6}" destId="{0A97D007-7823-7C44-B49E-70E4E8DBBF0F}" srcOrd="0" destOrd="0" presId="urn:microsoft.com/office/officeart/2008/layout/CaptionedPictures"/>
    <dgm:cxn modelId="{2E427278-B104-144F-A6F8-3E5BF22FA247}" srcId="{8B08CDA8-1714-C940-B33B-D8F3B3A39767}" destId="{DBF4700F-3C46-B145-A1A4-5541018F8D00}" srcOrd="1" destOrd="0" parTransId="{33C7EF4C-9752-BA42-9BF5-6A5ADCF872DB}" sibTransId="{8D9B9A53-7115-604F-B83C-3481E8574DB8}"/>
    <dgm:cxn modelId="{2CBD959B-E001-1B4B-9428-1349FC311DE3}" srcId="{8B08CDA8-1714-C940-B33B-D8F3B3A39767}" destId="{B0280B39-C8B8-4D4E-B911-2741F6D4D9E7}" srcOrd="2" destOrd="0" parTransId="{D941E3E8-91E7-7948-BB66-C1B4477136AD}" sibTransId="{9DB0FB5F-1B59-AA41-9F78-75865B1900EF}"/>
    <dgm:cxn modelId="{ED9E464F-4D05-4A41-810D-FEE6ED5E1A6B}" type="presOf" srcId="{23CD2E00-DE26-7F42-B3C3-C27045D2565E}" destId="{62B3FC30-8581-1648-9907-6E491E35CEB8}" srcOrd="0" destOrd="0" presId="urn:microsoft.com/office/officeart/2008/layout/CaptionedPictures"/>
    <dgm:cxn modelId="{7306F8F1-9E4F-8B40-B4B8-59E0DECF2031}" srcId="{DBF4700F-3C46-B145-A1A4-5541018F8D00}" destId="{1A49BF46-1126-984F-AB7C-4FE0CD0F8EC6}" srcOrd="0" destOrd="0" parTransId="{1BB53DE0-F576-054C-9E91-FE54DF9F40B1}" sibTransId="{6069E581-1917-2A4C-91BC-C37A9339FCCA}"/>
    <dgm:cxn modelId="{5287F941-72B5-A548-8E87-B9824951F29E}" type="presOf" srcId="{8B08CDA8-1714-C940-B33B-D8F3B3A39767}" destId="{A1A5F92B-6BA6-8A48-8BA5-E6975F020F79}" srcOrd="0" destOrd="0" presId="urn:microsoft.com/office/officeart/2008/layout/CaptionedPictures"/>
    <dgm:cxn modelId="{F1A3D730-73A9-194A-B53E-BF494B6E2B7E}" type="presOf" srcId="{DBF4700F-3C46-B145-A1A4-5541018F8D00}" destId="{4AEC856D-74CD-1B44-AA66-5676AA23D48A}" srcOrd="0" destOrd="0" presId="urn:microsoft.com/office/officeart/2008/layout/CaptionedPictures"/>
    <dgm:cxn modelId="{8EEE220F-169D-C341-8662-4054536660E7}" type="presOf" srcId="{209D3134-77E8-7249-A43C-7A19FA24E200}" destId="{F4188C18-9631-524F-845F-217661CCFE22}" srcOrd="0" destOrd="0" presId="urn:microsoft.com/office/officeart/2008/layout/CaptionedPictures"/>
    <dgm:cxn modelId="{34E22BDF-15D3-D34E-9374-E9AFFD00BBA4}" type="presOf" srcId="{B0280B39-C8B8-4D4E-B911-2741F6D4D9E7}" destId="{DF8502C6-9742-904F-A0CE-52F503627564}" srcOrd="0" destOrd="0" presId="urn:microsoft.com/office/officeart/2008/layout/CaptionedPictures"/>
    <dgm:cxn modelId="{38C84774-1666-3F4E-BEBF-F4D597546E05}" type="presOf" srcId="{48C68197-7276-6545-B585-0342A482B2F1}" destId="{8520D45C-B7D0-E747-8A0B-6965201E3F8B}" srcOrd="0" destOrd="0" presId="urn:microsoft.com/office/officeart/2008/layout/CaptionedPictures"/>
    <dgm:cxn modelId="{7B1AB3EE-9B35-ED45-9BA4-34FDD33D2218}" srcId="{209D3134-77E8-7249-A43C-7A19FA24E200}" destId="{23CD2E00-DE26-7F42-B3C3-C27045D2565E}" srcOrd="0" destOrd="0" parTransId="{46F90E5F-F968-F84D-875D-E2909ACE418C}" sibTransId="{EDCA2A6B-AFD3-4E4C-B73A-0B59C2DC4B0D}"/>
    <dgm:cxn modelId="{F87A4725-F595-674E-8EC2-F2CBD98B2B49}" srcId="{8B08CDA8-1714-C940-B33B-D8F3B3A39767}" destId="{209D3134-77E8-7249-A43C-7A19FA24E200}" srcOrd="0" destOrd="0" parTransId="{1ED0953D-3A18-084A-89E5-A2A67BBCEC5F}" sibTransId="{6835BFFA-F05A-C243-86E4-573327001DE8}"/>
    <dgm:cxn modelId="{9EB98231-3167-C840-8D87-BA2A4F99A0F7}" srcId="{B0280B39-C8B8-4D4E-B911-2741F6D4D9E7}" destId="{48C68197-7276-6545-B585-0342A482B2F1}" srcOrd="0" destOrd="0" parTransId="{2A6B4E3C-4E82-0D4F-AB67-A0674926C53A}" sibTransId="{E26D128C-19FB-0B40-A0C7-0ACC6EC21AD5}"/>
    <dgm:cxn modelId="{34ECDB3E-54A8-AC4A-93A0-6E16EFD52E38}" type="presParOf" srcId="{A1A5F92B-6BA6-8A48-8BA5-E6975F020F79}" destId="{6F133603-995C-A54B-ADF4-11C98D88FC8B}" srcOrd="0" destOrd="0" presId="urn:microsoft.com/office/officeart/2008/layout/CaptionedPictures"/>
    <dgm:cxn modelId="{C733B5A2-1693-054F-AC5E-A4F75CD7B20C}" type="presParOf" srcId="{6F133603-995C-A54B-ADF4-11C98D88FC8B}" destId="{4BC5BAE3-8773-0844-8DDD-4A6E88826D56}" srcOrd="0" destOrd="0" presId="urn:microsoft.com/office/officeart/2008/layout/CaptionedPictures"/>
    <dgm:cxn modelId="{05F76EE9-65C7-A442-B1B4-D1AF0DFF50DB}" type="presParOf" srcId="{6F133603-995C-A54B-ADF4-11C98D88FC8B}" destId="{54435740-80D2-584E-B98E-3641A9208D26}" srcOrd="1" destOrd="0" presId="urn:microsoft.com/office/officeart/2008/layout/CaptionedPictures"/>
    <dgm:cxn modelId="{D9E76F45-D39E-AE4A-8292-C45EADD04C5A}" type="presParOf" srcId="{6F133603-995C-A54B-ADF4-11C98D88FC8B}" destId="{B34EB9C0-07B2-B542-AD4B-B92DBEC946F4}" srcOrd="2" destOrd="0" presId="urn:microsoft.com/office/officeart/2008/layout/CaptionedPictures"/>
    <dgm:cxn modelId="{6CFAAE6D-756C-7441-9D18-591180A4EBC9}" type="presParOf" srcId="{B34EB9C0-07B2-B542-AD4B-B92DBEC946F4}" destId="{62B3FC30-8581-1648-9907-6E491E35CEB8}" srcOrd="0" destOrd="0" presId="urn:microsoft.com/office/officeart/2008/layout/CaptionedPictures"/>
    <dgm:cxn modelId="{67A81AAA-F592-0D44-BE5C-33A18C3FA870}" type="presParOf" srcId="{B34EB9C0-07B2-B542-AD4B-B92DBEC946F4}" destId="{F4188C18-9631-524F-845F-217661CCFE22}" srcOrd="1" destOrd="0" presId="urn:microsoft.com/office/officeart/2008/layout/CaptionedPictures"/>
    <dgm:cxn modelId="{DE321294-66AF-254E-98EE-D3220249E99F}" type="presParOf" srcId="{A1A5F92B-6BA6-8A48-8BA5-E6975F020F79}" destId="{4356ED4B-32CA-7D4E-B827-7EA352840662}" srcOrd="1" destOrd="0" presId="urn:microsoft.com/office/officeart/2008/layout/CaptionedPictures"/>
    <dgm:cxn modelId="{261095B2-CFCA-0347-AED3-0C3B6CE04928}" type="presParOf" srcId="{A1A5F92B-6BA6-8A48-8BA5-E6975F020F79}" destId="{00CA52F6-68D4-B644-A58C-262518219540}" srcOrd="2" destOrd="0" presId="urn:microsoft.com/office/officeart/2008/layout/CaptionedPictures"/>
    <dgm:cxn modelId="{125624E6-BE11-2E4C-8BCD-B65AD9CA0CF7}" type="presParOf" srcId="{00CA52F6-68D4-B644-A58C-262518219540}" destId="{DD17058F-DF67-874A-9BC1-97D5D8F49822}" srcOrd="0" destOrd="0" presId="urn:microsoft.com/office/officeart/2008/layout/CaptionedPictures"/>
    <dgm:cxn modelId="{E18D3B1B-EF52-0E4E-A3F8-DA5635FCC6E5}" type="presParOf" srcId="{00CA52F6-68D4-B644-A58C-262518219540}" destId="{7F24C654-4553-264C-B3B4-5F6EA2FBE5E3}" srcOrd="1" destOrd="0" presId="urn:microsoft.com/office/officeart/2008/layout/CaptionedPictures"/>
    <dgm:cxn modelId="{AE4030D5-625C-8540-8584-279B9C795255}" type="presParOf" srcId="{00CA52F6-68D4-B644-A58C-262518219540}" destId="{86F6C181-65D2-E843-BC97-1BF218E3CA65}" srcOrd="2" destOrd="0" presId="urn:microsoft.com/office/officeart/2008/layout/CaptionedPictures"/>
    <dgm:cxn modelId="{12A80033-5691-6C45-A0F1-A6103DDDDA7F}" type="presParOf" srcId="{86F6C181-65D2-E843-BC97-1BF218E3CA65}" destId="{0A97D007-7823-7C44-B49E-70E4E8DBBF0F}" srcOrd="0" destOrd="0" presId="urn:microsoft.com/office/officeart/2008/layout/CaptionedPictures"/>
    <dgm:cxn modelId="{1ADC7004-32A2-484F-B411-0958E12C54B3}" type="presParOf" srcId="{86F6C181-65D2-E843-BC97-1BF218E3CA65}" destId="{4AEC856D-74CD-1B44-AA66-5676AA23D48A}" srcOrd="1" destOrd="0" presId="urn:microsoft.com/office/officeart/2008/layout/CaptionedPictures"/>
    <dgm:cxn modelId="{A23D8250-B92E-5244-A039-F7A982E365D3}" type="presParOf" srcId="{A1A5F92B-6BA6-8A48-8BA5-E6975F020F79}" destId="{6086A835-A638-2044-994D-2632A1F3A4D7}" srcOrd="3" destOrd="0" presId="urn:microsoft.com/office/officeart/2008/layout/CaptionedPictures"/>
    <dgm:cxn modelId="{054A8C63-AF8E-5D49-A7DB-1C5E79AC3853}" type="presParOf" srcId="{A1A5F92B-6BA6-8A48-8BA5-E6975F020F79}" destId="{514F40F6-28D9-9448-9D65-A049803E5409}" srcOrd="4" destOrd="0" presId="urn:microsoft.com/office/officeart/2008/layout/CaptionedPictures"/>
    <dgm:cxn modelId="{EE3B90DC-661C-1447-9AC3-4BC9CCA72B75}" type="presParOf" srcId="{514F40F6-28D9-9448-9D65-A049803E5409}" destId="{DFC84163-0B35-294F-B917-760A15AFE584}" srcOrd="0" destOrd="0" presId="urn:microsoft.com/office/officeart/2008/layout/CaptionedPictures"/>
    <dgm:cxn modelId="{014DBF9F-94D5-924A-8E8C-F4F4244246A2}" type="presParOf" srcId="{514F40F6-28D9-9448-9D65-A049803E5409}" destId="{009262C7-72D4-544A-BDD3-4A97F7AA9D67}" srcOrd="1" destOrd="0" presId="urn:microsoft.com/office/officeart/2008/layout/CaptionedPictures"/>
    <dgm:cxn modelId="{C5D37A87-1DAF-204E-A933-4E04F1ADC231}" type="presParOf" srcId="{514F40F6-28D9-9448-9D65-A049803E5409}" destId="{B15448F5-516D-884D-B6D2-01795FA8E898}" srcOrd="2" destOrd="0" presId="urn:microsoft.com/office/officeart/2008/layout/CaptionedPictures"/>
    <dgm:cxn modelId="{472B7220-B85E-BC4D-8662-D0658605E46F}" type="presParOf" srcId="{B15448F5-516D-884D-B6D2-01795FA8E898}" destId="{8520D45C-B7D0-E747-8A0B-6965201E3F8B}" srcOrd="0" destOrd="0" presId="urn:microsoft.com/office/officeart/2008/layout/CaptionedPictures"/>
    <dgm:cxn modelId="{95CC8673-2BA4-A749-8D84-5D18A039F6B2}" type="presParOf" srcId="{B15448F5-516D-884D-B6D2-01795FA8E898}" destId="{DF8502C6-9742-904F-A0CE-52F503627564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08CDA8-1714-C940-B33B-D8F3B3A39767}" type="doc">
      <dgm:prSet loTypeId="urn:microsoft.com/office/officeart/2008/layout/CaptionedPicture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9D3134-77E8-7249-A43C-7A19FA24E200}">
      <dgm:prSet phldrT="[Text]"/>
      <dgm:spPr/>
      <dgm:t>
        <a:bodyPr/>
        <a:lstStyle/>
        <a:p>
          <a:r>
            <a:rPr lang="en-US" dirty="0" err="1" smtClean="0"/>
            <a:t>ft</a:t>
          </a:r>
          <a:endParaRPr lang="en-US" dirty="0"/>
        </a:p>
      </dgm:t>
    </dgm:pt>
    <dgm:pt modelId="{1ED0953D-3A18-084A-89E5-A2A67BBCEC5F}" type="parTrans" cxnId="{F87A4725-F595-674E-8EC2-F2CBD98B2B49}">
      <dgm:prSet/>
      <dgm:spPr/>
      <dgm:t>
        <a:bodyPr/>
        <a:lstStyle/>
        <a:p>
          <a:endParaRPr lang="en-US"/>
        </a:p>
      </dgm:t>
    </dgm:pt>
    <dgm:pt modelId="{6835BFFA-F05A-C243-86E4-573327001DE8}" type="sibTrans" cxnId="{F87A4725-F595-674E-8EC2-F2CBD98B2B49}">
      <dgm:prSet/>
      <dgm:spPr/>
      <dgm:t>
        <a:bodyPr/>
        <a:lstStyle/>
        <a:p>
          <a:endParaRPr lang="en-US"/>
        </a:p>
      </dgm:t>
    </dgm:pt>
    <dgm:pt modelId="{23CD2E00-DE26-7F42-B3C3-C27045D2565E}">
      <dgm:prSet phldrT="[Text]"/>
      <dgm:spPr/>
      <dgm:t>
        <a:bodyPr/>
        <a:lstStyle/>
        <a:p>
          <a:r>
            <a:rPr lang="en-US" dirty="0" smtClean="0"/>
            <a:t>True</a:t>
          </a:r>
        </a:p>
      </dgm:t>
    </dgm:pt>
    <dgm:pt modelId="{46F90E5F-F968-F84D-875D-E2909ACE418C}" type="parTrans" cxnId="{7B1AB3EE-9B35-ED45-9BA4-34FDD33D2218}">
      <dgm:prSet/>
      <dgm:spPr/>
      <dgm:t>
        <a:bodyPr/>
        <a:lstStyle/>
        <a:p>
          <a:endParaRPr lang="en-US"/>
        </a:p>
      </dgm:t>
    </dgm:pt>
    <dgm:pt modelId="{EDCA2A6B-AFD3-4E4C-B73A-0B59C2DC4B0D}" type="sibTrans" cxnId="{7B1AB3EE-9B35-ED45-9BA4-34FDD33D2218}">
      <dgm:prSet/>
      <dgm:spPr/>
      <dgm:t>
        <a:bodyPr/>
        <a:lstStyle/>
        <a:p>
          <a:endParaRPr lang="en-US"/>
        </a:p>
      </dgm:t>
    </dgm:pt>
    <dgm:pt modelId="{DBF4700F-3C46-B145-A1A4-5541018F8D00}">
      <dgm:prSet phldrT="[Text]"/>
      <dgm:spPr/>
      <dgm:t>
        <a:bodyPr/>
        <a:lstStyle/>
        <a:p>
          <a:r>
            <a:rPr lang="en-US" dirty="0" err="1" smtClean="0"/>
            <a:t>ff</a:t>
          </a:r>
          <a:r>
            <a:rPr lang="en-US" dirty="0" smtClean="0"/>
            <a:t> blue</a:t>
          </a:r>
        </a:p>
      </dgm:t>
    </dgm:pt>
    <dgm:pt modelId="{33C7EF4C-9752-BA42-9BF5-6A5ADCF872DB}" type="parTrans" cxnId="{2E427278-B104-144F-A6F8-3E5BF22FA247}">
      <dgm:prSet/>
      <dgm:spPr/>
      <dgm:t>
        <a:bodyPr/>
        <a:lstStyle/>
        <a:p>
          <a:endParaRPr lang="en-US"/>
        </a:p>
      </dgm:t>
    </dgm:pt>
    <dgm:pt modelId="{8D9B9A53-7115-604F-B83C-3481E8574DB8}" type="sibTrans" cxnId="{2E427278-B104-144F-A6F8-3E5BF22FA247}">
      <dgm:prSet/>
      <dgm:spPr/>
      <dgm:t>
        <a:bodyPr/>
        <a:lstStyle/>
        <a:p>
          <a:endParaRPr lang="en-US"/>
        </a:p>
      </dgm:t>
    </dgm:pt>
    <dgm:pt modelId="{1A49BF46-1126-984F-AB7C-4FE0CD0F8EC6}">
      <dgm:prSet phldrT="[Text]"/>
      <dgm:spPr/>
      <dgm:t>
        <a:bodyPr/>
        <a:lstStyle/>
        <a:p>
          <a:r>
            <a:rPr lang="en-US" dirty="0" smtClean="0"/>
            <a:t>False</a:t>
          </a:r>
        </a:p>
      </dgm:t>
    </dgm:pt>
    <dgm:pt modelId="{1BB53DE0-F576-054C-9E91-FE54DF9F40B1}" type="parTrans" cxnId="{7306F8F1-9E4F-8B40-B4B8-59E0DECF2031}">
      <dgm:prSet/>
      <dgm:spPr/>
      <dgm:t>
        <a:bodyPr/>
        <a:lstStyle/>
        <a:p>
          <a:endParaRPr lang="en-US"/>
        </a:p>
      </dgm:t>
    </dgm:pt>
    <dgm:pt modelId="{6069E581-1917-2A4C-91BC-C37A9339FCCA}" type="sibTrans" cxnId="{7306F8F1-9E4F-8B40-B4B8-59E0DECF2031}">
      <dgm:prSet/>
      <dgm:spPr/>
      <dgm:t>
        <a:bodyPr/>
        <a:lstStyle/>
        <a:p>
          <a:endParaRPr lang="en-US"/>
        </a:p>
      </dgm:t>
    </dgm:pt>
    <dgm:pt modelId="{B0280B39-C8B8-4D4E-B911-2741F6D4D9E7}">
      <dgm:prSet phldrT="[Text]"/>
      <dgm:spPr/>
      <dgm:t>
        <a:bodyPr/>
        <a:lstStyle/>
        <a:p>
          <a:r>
            <a:rPr lang="en-US" dirty="0" err="1" smtClean="0"/>
            <a:t>ff</a:t>
          </a:r>
          <a:r>
            <a:rPr lang="en-US" dirty="0" smtClean="0"/>
            <a:t> lines</a:t>
          </a:r>
          <a:endParaRPr lang="en-US" dirty="0"/>
        </a:p>
      </dgm:t>
    </dgm:pt>
    <dgm:pt modelId="{D941E3E8-91E7-7948-BB66-C1B4477136AD}" type="parTrans" cxnId="{2CBD959B-E001-1B4B-9428-1349FC311DE3}">
      <dgm:prSet/>
      <dgm:spPr/>
      <dgm:t>
        <a:bodyPr/>
        <a:lstStyle/>
        <a:p>
          <a:endParaRPr lang="en-US"/>
        </a:p>
      </dgm:t>
    </dgm:pt>
    <dgm:pt modelId="{9DB0FB5F-1B59-AA41-9F78-75865B1900EF}" type="sibTrans" cxnId="{2CBD959B-E001-1B4B-9428-1349FC311DE3}">
      <dgm:prSet/>
      <dgm:spPr/>
      <dgm:t>
        <a:bodyPr/>
        <a:lstStyle/>
        <a:p>
          <a:endParaRPr lang="en-US"/>
        </a:p>
      </dgm:t>
    </dgm:pt>
    <dgm:pt modelId="{48C68197-7276-6545-B585-0342A482B2F1}">
      <dgm:prSet phldrT="[Text]"/>
      <dgm:spPr/>
      <dgm:t>
        <a:bodyPr/>
        <a:lstStyle/>
        <a:p>
          <a:r>
            <a:rPr lang="en-US" dirty="0" smtClean="0"/>
            <a:t>False</a:t>
          </a:r>
        </a:p>
      </dgm:t>
    </dgm:pt>
    <dgm:pt modelId="{2A6B4E3C-4E82-0D4F-AB67-A0674926C53A}" type="parTrans" cxnId="{9EB98231-3167-C840-8D87-BA2A4F99A0F7}">
      <dgm:prSet/>
      <dgm:spPr/>
      <dgm:t>
        <a:bodyPr/>
        <a:lstStyle/>
        <a:p>
          <a:endParaRPr lang="en-US"/>
        </a:p>
      </dgm:t>
    </dgm:pt>
    <dgm:pt modelId="{E26D128C-19FB-0B40-A0C7-0ACC6EC21AD5}" type="sibTrans" cxnId="{9EB98231-3167-C840-8D87-BA2A4F99A0F7}">
      <dgm:prSet/>
      <dgm:spPr/>
      <dgm:t>
        <a:bodyPr/>
        <a:lstStyle/>
        <a:p>
          <a:endParaRPr lang="en-US"/>
        </a:p>
      </dgm:t>
    </dgm:pt>
    <dgm:pt modelId="{240B587D-F294-2D47-A700-9BA3806A1951}">
      <dgm:prSet phldrT="[Text]"/>
      <dgm:spPr/>
      <dgm:t>
        <a:bodyPr/>
        <a:lstStyle/>
        <a:p>
          <a:r>
            <a:rPr lang="en-US" dirty="0" err="1" smtClean="0"/>
            <a:t>ff</a:t>
          </a:r>
          <a:r>
            <a:rPr lang="en-US" dirty="0" smtClean="0"/>
            <a:t> </a:t>
          </a:r>
          <a:r>
            <a:rPr lang="en-US" dirty="0" err="1" smtClean="0"/>
            <a:t>unk</a:t>
          </a:r>
          <a:endParaRPr lang="en-US" dirty="0"/>
        </a:p>
      </dgm:t>
    </dgm:pt>
    <dgm:pt modelId="{7A4C9B22-4BB0-E149-AF01-36A15172F4F1}" type="parTrans" cxnId="{3E2A9CE7-5DA7-AF48-A2FC-02DDD4C81B36}">
      <dgm:prSet/>
      <dgm:spPr/>
      <dgm:t>
        <a:bodyPr/>
        <a:lstStyle/>
        <a:p>
          <a:endParaRPr lang="en-US"/>
        </a:p>
      </dgm:t>
    </dgm:pt>
    <dgm:pt modelId="{BF045B89-82CD-624B-A52A-6B5C43662FF7}" type="sibTrans" cxnId="{3E2A9CE7-5DA7-AF48-A2FC-02DDD4C81B36}">
      <dgm:prSet/>
      <dgm:spPr/>
      <dgm:t>
        <a:bodyPr/>
        <a:lstStyle/>
        <a:p>
          <a:endParaRPr lang="en-US"/>
        </a:p>
      </dgm:t>
    </dgm:pt>
    <dgm:pt modelId="{6E86ED37-40E0-7748-9CA2-45EC6D2FA874}">
      <dgm:prSet phldrT="[Text]"/>
      <dgm:spPr/>
      <dgm:t>
        <a:bodyPr/>
        <a:lstStyle/>
        <a:p>
          <a:r>
            <a:rPr lang="en-US" dirty="0" smtClean="0"/>
            <a:t>False</a:t>
          </a:r>
        </a:p>
      </dgm:t>
    </dgm:pt>
    <dgm:pt modelId="{566DD884-13D2-B149-93B7-3B3B58A6D40D}" type="parTrans" cxnId="{9CABAE8B-0A97-5C40-A43D-DCDBFF805726}">
      <dgm:prSet/>
      <dgm:spPr/>
      <dgm:t>
        <a:bodyPr/>
        <a:lstStyle/>
        <a:p>
          <a:endParaRPr lang="en-US"/>
        </a:p>
      </dgm:t>
    </dgm:pt>
    <dgm:pt modelId="{8BC8B42D-5BCC-2945-B7EC-020B7494A47A}" type="sibTrans" cxnId="{9CABAE8B-0A97-5C40-A43D-DCDBFF805726}">
      <dgm:prSet/>
      <dgm:spPr/>
      <dgm:t>
        <a:bodyPr/>
        <a:lstStyle/>
        <a:p>
          <a:endParaRPr lang="en-US"/>
        </a:p>
      </dgm:t>
    </dgm:pt>
    <dgm:pt modelId="{A1A5F92B-6BA6-8A48-8BA5-E6975F020F79}" type="pres">
      <dgm:prSet presAssocID="{8B08CDA8-1714-C940-B33B-D8F3B3A39767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6F133603-995C-A54B-ADF4-11C98D88FC8B}" type="pres">
      <dgm:prSet presAssocID="{209D3134-77E8-7249-A43C-7A19FA24E200}" presName="composite" presStyleCnt="0">
        <dgm:presLayoutVars>
          <dgm:chMax val="1"/>
          <dgm:chPref val="1"/>
        </dgm:presLayoutVars>
      </dgm:prSet>
      <dgm:spPr/>
    </dgm:pt>
    <dgm:pt modelId="{4BC5BAE3-8773-0844-8DDD-4A6E88826D56}" type="pres">
      <dgm:prSet presAssocID="{209D3134-77E8-7249-A43C-7A19FA24E200}" presName="Accent" presStyleLbl="trAlignAcc1" presStyleIdx="0" presStyleCnt="4">
        <dgm:presLayoutVars>
          <dgm:chMax val="0"/>
          <dgm:chPref val="0"/>
        </dgm:presLayoutVars>
      </dgm:prSet>
      <dgm:spPr/>
    </dgm:pt>
    <dgm:pt modelId="{54435740-80D2-584E-B98E-3641A9208D26}" type="pres">
      <dgm:prSet presAssocID="{209D3134-77E8-7249-A43C-7A19FA24E200}" presName="Image" presStyleLbl="alignImgPlace1" presStyleIdx="0" presStyleCnt="4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B34EB9C0-07B2-B542-AD4B-B92DBEC946F4}" type="pres">
      <dgm:prSet presAssocID="{209D3134-77E8-7249-A43C-7A19FA24E200}" presName="ChildComposite" presStyleCnt="0"/>
      <dgm:spPr/>
    </dgm:pt>
    <dgm:pt modelId="{62B3FC30-8581-1648-9907-6E491E35CEB8}" type="pres">
      <dgm:prSet presAssocID="{209D3134-77E8-7249-A43C-7A19FA24E200}" presName="Child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188C18-9631-524F-845F-217661CCFE22}" type="pres">
      <dgm:prSet presAssocID="{209D3134-77E8-7249-A43C-7A19FA24E200}" presName="Parent" presStyleLbl="revTx" presStyleIdx="0" presStyleCnt="4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56ED4B-32CA-7D4E-B827-7EA352840662}" type="pres">
      <dgm:prSet presAssocID="{6835BFFA-F05A-C243-86E4-573327001DE8}" presName="sibTrans" presStyleCnt="0"/>
      <dgm:spPr/>
    </dgm:pt>
    <dgm:pt modelId="{00CA52F6-68D4-B644-A58C-262518219540}" type="pres">
      <dgm:prSet presAssocID="{DBF4700F-3C46-B145-A1A4-5541018F8D00}" presName="composite" presStyleCnt="0">
        <dgm:presLayoutVars>
          <dgm:chMax val="1"/>
          <dgm:chPref val="1"/>
        </dgm:presLayoutVars>
      </dgm:prSet>
      <dgm:spPr/>
    </dgm:pt>
    <dgm:pt modelId="{DD17058F-DF67-874A-9BC1-97D5D8F49822}" type="pres">
      <dgm:prSet presAssocID="{DBF4700F-3C46-B145-A1A4-5541018F8D00}" presName="Accent" presStyleLbl="trAlignAcc1" presStyleIdx="1" presStyleCnt="4">
        <dgm:presLayoutVars>
          <dgm:chMax val="0"/>
          <dgm:chPref val="0"/>
        </dgm:presLayoutVars>
      </dgm:prSet>
      <dgm:spPr/>
    </dgm:pt>
    <dgm:pt modelId="{7F24C654-4553-264C-B3B4-5F6EA2FBE5E3}" type="pres">
      <dgm:prSet presAssocID="{DBF4700F-3C46-B145-A1A4-5541018F8D00}" presName="Image" presStyleLbl="alignImgPlace1" presStyleIdx="1" presStyleCnt="4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86F6C181-65D2-E843-BC97-1BF218E3CA65}" type="pres">
      <dgm:prSet presAssocID="{DBF4700F-3C46-B145-A1A4-5541018F8D00}" presName="ChildComposite" presStyleCnt="0"/>
      <dgm:spPr/>
    </dgm:pt>
    <dgm:pt modelId="{0A97D007-7823-7C44-B49E-70E4E8DBBF0F}" type="pres">
      <dgm:prSet presAssocID="{DBF4700F-3C46-B145-A1A4-5541018F8D00}" presName="Child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EC856D-74CD-1B44-AA66-5676AA23D48A}" type="pres">
      <dgm:prSet presAssocID="{DBF4700F-3C46-B145-A1A4-5541018F8D00}" presName="Parent" presStyleLbl="revTx" presStyleIdx="1" presStyleCnt="4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86A835-A638-2044-994D-2632A1F3A4D7}" type="pres">
      <dgm:prSet presAssocID="{8D9B9A53-7115-604F-B83C-3481E8574DB8}" presName="sibTrans" presStyleCnt="0"/>
      <dgm:spPr/>
    </dgm:pt>
    <dgm:pt modelId="{514F40F6-28D9-9448-9D65-A049803E5409}" type="pres">
      <dgm:prSet presAssocID="{B0280B39-C8B8-4D4E-B911-2741F6D4D9E7}" presName="composite" presStyleCnt="0">
        <dgm:presLayoutVars>
          <dgm:chMax val="1"/>
          <dgm:chPref val="1"/>
        </dgm:presLayoutVars>
      </dgm:prSet>
      <dgm:spPr/>
    </dgm:pt>
    <dgm:pt modelId="{DFC84163-0B35-294F-B917-760A15AFE584}" type="pres">
      <dgm:prSet presAssocID="{B0280B39-C8B8-4D4E-B911-2741F6D4D9E7}" presName="Accent" presStyleLbl="trAlignAcc1" presStyleIdx="2" presStyleCnt="4">
        <dgm:presLayoutVars>
          <dgm:chMax val="0"/>
          <dgm:chPref val="0"/>
        </dgm:presLayoutVars>
      </dgm:prSet>
      <dgm:spPr/>
    </dgm:pt>
    <dgm:pt modelId="{009262C7-72D4-544A-BDD3-4A97F7AA9D67}" type="pres">
      <dgm:prSet presAssocID="{B0280B39-C8B8-4D4E-B911-2741F6D4D9E7}" presName="Image" presStyleLbl="alignImgPlace1" presStyleIdx="2" presStyleCnt="4">
        <dgm:presLayoutVars>
          <dgm:chMax val="0"/>
          <dgm:chPref val="0"/>
        </dgm:presLayoutVars>
      </dgm:prSet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B15448F5-516D-884D-B6D2-01795FA8E898}" type="pres">
      <dgm:prSet presAssocID="{B0280B39-C8B8-4D4E-B911-2741F6D4D9E7}" presName="ChildComposite" presStyleCnt="0"/>
      <dgm:spPr/>
    </dgm:pt>
    <dgm:pt modelId="{8520D45C-B7D0-E747-8A0B-6965201E3F8B}" type="pres">
      <dgm:prSet presAssocID="{B0280B39-C8B8-4D4E-B911-2741F6D4D9E7}" presName="Child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8502C6-9742-904F-A0CE-52F503627564}" type="pres">
      <dgm:prSet presAssocID="{B0280B39-C8B8-4D4E-B911-2741F6D4D9E7}" presName="Parent" presStyleLbl="revTx" presStyleIdx="2" presStyleCnt="4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4110C5-7A37-1343-A221-710C4D1E44E7}" type="pres">
      <dgm:prSet presAssocID="{9DB0FB5F-1B59-AA41-9F78-75865B1900EF}" presName="sibTrans" presStyleCnt="0"/>
      <dgm:spPr/>
    </dgm:pt>
    <dgm:pt modelId="{F05DA58F-0014-3940-A0C3-49D1220DE683}" type="pres">
      <dgm:prSet presAssocID="{240B587D-F294-2D47-A700-9BA3806A1951}" presName="composite" presStyleCnt="0">
        <dgm:presLayoutVars>
          <dgm:chMax val="1"/>
          <dgm:chPref val="1"/>
        </dgm:presLayoutVars>
      </dgm:prSet>
      <dgm:spPr/>
    </dgm:pt>
    <dgm:pt modelId="{F276C0C7-4927-424D-8B86-AC0E1CFB3C32}" type="pres">
      <dgm:prSet presAssocID="{240B587D-F294-2D47-A700-9BA3806A1951}" presName="Accent" presStyleLbl="trAlignAcc1" presStyleIdx="3" presStyleCnt="4">
        <dgm:presLayoutVars>
          <dgm:chMax val="0"/>
          <dgm:chPref val="0"/>
        </dgm:presLayoutVars>
      </dgm:prSet>
      <dgm:spPr/>
    </dgm:pt>
    <dgm:pt modelId="{6675BD56-8270-CE49-A690-0CCD80DC798E}" type="pres">
      <dgm:prSet presAssocID="{240B587D-F294-2D47-A700-9BA3806A1951}" presName="Image" presStyleLbl="alignImgPlace1" presStyleIdx="3" presStyleCnt="4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  <dgm:t>
        <a:bodyPr/>
        <a:lstStyle/>
        <a:p>
          <a:endParaRPr lang="en-US"/>
        </a:p>
      </dgm:t>
    </dgm:pt>
    <dgm:pt modelId="{39A5572E-B67F-CA49-973D-F33A70AD8BAC}" type="pres">
      <dgm:prSet presAssocID="{240B587D-F294-2D47-A700-9BA3806A1951}" presName="ChildComposite" presStyleCnt="0"/>
      <dgm:spPr/>
    </dgm:pt>
    <dgm:pt modelId="{F21086B1-9CB5-994D-8653-2EBACD7A31D3}" type="pres">
      <dgm:prSet presAssocID="{240B587D-F294-2D47-A700-9BA3806A1951}" presName="Child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B691B5-50CB-8F40-9B3A-BC6D7F79AA7A}" type="pres">
      <dgm:prSet presAssocID="{240B587D-F294-2D47-A700-9BA3806A1951}" presName="Parent" presStyleLbl="revTx" presStyleIdx="3" presStyleCnt="4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57A5D1-B3A8-494D-AF82-961129077785}" type="presOf" srcId="{23CD2E00-DE26-7F42-B3C3-C27045D2565E}" destId="{62B3FC30-8581-1648-9907-6E491E35CEB8}" srcOrd="0" destOrd="0" presId="urn:microsoft.com/office/officeart/2008/layout/CaptionedPictures"/>
    <dgm:cxn modelId="{75C3E2DE-1977-B444-9DA2-D2BFF652E7CE}" type="presOf" srcId="{DBF4700F-3C46-B145-A1A4-5541018F8D00}" destId="{4AEC856D-74CD-1B44-AA66-5676AA23D48A}" srcOrd="0" destOrd="0" presId="urn:microsoft.com/office/officeart/2008/layout/CaptionedPictures"/>
    <dgm:cxn modelId="{9CABAE8B-0A97-5C40-A43D-DCDBFF805726}" srcId="{240B587D-F294-2D47-A700-9BA3806A1951}" destId="{6E86ED37-40E0-7748-9CA2-45EC6D2FA874}" srcOrd="0" destOrd="0" parTransId="{566DD884-13D2-B149-93B7-3B3B58A6D40D}" sibTransId="{8BC8B42D-5BCC-2945-B7EC-020B7494A47A}"/>
    <dgm:cxn modelId="{2E427278-B104-144F-A6F8-3E5BF22FA247}" srcId="{8B08CDA8-1714-C940-B33B-D8F3B3A39767}" destId="{DBF4700F-3C46-B145-A1A4-5541018F8D00}" srcOrd="1" destOrd="0" parTransId="{33C7EF4C-9752-BA42-9BF5-6A5ADCF872DB}" sibTransId="{8D9B9A53-7115-604F-B83C-3481E8574DB8}"/>
    <dgm:cxn modelId="{2CBD959B-E001-1B4B-9428-1349FC311DE3}" srcId="{8B08CDA8-1714-C940-B33B-D8F3B3A39767}" destId="{B0280B39-C8B8-4D4E-B911-2741F6D4D9E7}" srcOrd="2" destOrd="0" parTransId="{D941E3E8-91E7-7948-BB66-C1B4477136AD}" sibTransId="{9DB0FB5F-1B59-AA41-9F78-75865B1900EF}"/>
    <dgm:cxn modelId="{D5BB2586-79E6-A946-A81D-9938DA3317B9}" type="presOf" srcId="{240B587D-F294-2D47-A700-9BA3806A1951}" destId="{72B691B5-50CB-8F40-9B3A-BC6D7F79AA7A}" srcOrd="0" destOrd="0" presId="urn:microsoft.com/office/officeart/2008/layout/CaptionedPictures"/>
    <dgm:cxn modelId="{7306F8F1-9E4F-8B40-B4B8-59E0DECF2031}" srcId="{DBF4700F-3C46-B145-A1A4-5541018F8D00}" destId="{1A49BF46-1126-984F-AB7C-4FE0CD0F8EC6}" srcOrd="0" destOrd="0" parTransId="{1BB53DE0-F576-054C-9E91-FE54DF9F40B1}" sibTransId="{6069E581-1917-2A4C-91BC-C37A9339FCCA}"/>
    <dgm:cxn modelId="{03C25C2C-22CA-FB49-81AD-55C827984C02}" type="presOf" srcId="{8B08CDA8-1714-C940-B33B-D8F3B3A39767}" destId="{A1A5F92B-6BA6-8A48-8BA5-E6975F020F79}" srcOrd="0" destOrd="0" presId="urn:microsoft.com/office/officeart/2008/layout/CaptionedPictures"/>
    <dgm:cxn modelId="{3E2A9CE7-5DA7-AF48-A2FC-02DDD4C81B36}" srcId="{8B08CDA8-1714-C940-B33B-D8F3B3A39767}" destId="{240B587D-F294-2D47-A700-9BA3806A1951}" srcOrd="3" destOrd="0" parTransId="{7A4C9B22-4BB0-E149-AF01-36A15172F4F1}" sibTransId="{BF045B89-82CD-624B-A52A-6B5C43662FF7}"/>
    <dgm:cxn modelId="{9C9521E2-A26C-4947-AA72-CBFC21B8F591}" type="presOf" srcId="{6E86ED37-40E0-7748-9CA2-45EC6D2FA874}" destId="{F21086B1-9CB5-994D-8653-2EBACD7A31D3}" srcOrd="0" destOrd="0" presId="urn:microsoft.com/office/officeart/2008/layout/CaptionedPictures"/>
    <dgm:cxn modelId="{9140A8E8-4992-0249-98D7-1F6D5D73FBE2}" type="presOf" srcId="{48C68197-7276-6545-B585-0342A482B2F1}" destId="{8520D45C-B7D0-E747-8A0B-6965201E3F8B}" srcOrd="0" destOrd="0" presId="urn:microsoft.com/office/officeart/2008/layout/CaptionedPictures"/>
    <dgm:cxn modelId="{04B3F9E8-6F28-0048-BE2D-AECBA3C0AF8F}" type="presOf" srcId="{209D3134-77E8-7249-A43C-7A19FA24E200}" destId="{F4188C18-9631-524F-845F-217661CCFE22}" srcOrd="0" destOrd="0" presId="urn:microsoft.com/office/officeart/2008/layout/CaptionedPictures"/>
    <dgm:cxn modelId="{6D7D2789-D751-C540-A8DD-E4E49977EDD8}" type="presOf" srcId="{1A49BF46-1126-984F-AB7C-4FE0CD0F8EC6}" destId="{0A97D007-7823-7C44-B49E-70E4E8DBBF0F}" srcOrd="0" destOrd="0" presId="urn:microsoft.com/office/officeart/2008/layout/CaptionedPictures"/>
    <dgm:cxn modelId="{7B1AB3EE-9B35-ED45-9BA4-34FDD33D2218}" srcId="{209D3134-77E8-7249-A43C-7A19FA24E200}" destId="{23CD2E00-DE26-7F42-B3C3-C27045D2565E}" srcOrd="0" destOrd="0" parTransId="{46F90E5F-F968-F84D-875D-E2909ACE418C}" sibTransId="{EDCA2A6B-AFD3-4E4C-B73A-0B59C2DC4B0D}"/>
    <dgm:cxn modelId="{F87A4725-F595-674E-8EC2-F2CBD98B2B49}" srcId="{8B08CDA8-1714-C940-B33B-D8F3B3A39767}" destId="{209D3134-77E8-7249-A43C-7A19FA24E200}" srcOrd="0" destOrd="0" parTransId="{1ED0953D-3A18-084A-89E5-A2A67BBCEC5F}" sibTransId="{6835BFFA-F05A-C243-86E4-573327001DE8}"/>
    <dgm:cxn modelId="{49170A76-FED2-394B-A147-ECF9E99D1142}" type="presOf" srcId="{B0280B39-C8B8-4D4E-B911-2741F6D4D9E7}" destId="{DF8502C6-9742-904F-A0CE-52F503627564}" srcOrd="0" destOrd="0" presId="urn:microsoft.com/office/officeart/2008/layout/CaptionedPictures"/>
    <dgm:cxn modelId="{9EB98231-3167-C840-8D87-BA2A4F99A0F7}" srcId="{B0280B39-C8B8-4D4E-B911-2741F6D4D9E7}" destId="{48C68197-7276-6545-B585-0342A482B2F1}" srcOrd="0" destOrd="0" parTransId="{2A6B4E3C-4E82-0D4F-AB67-A0674926C53A}" sibTransId="{E26D128C-19FB-0B40-A0C7-0ACC6EC21AD5}"/>
    <dgm:cxn modelId="{4D9B158F-210F-DD4F-9715-48462D5A8ED8}" type="presParOf" srcId="{A1A5F92B-6BA6-8A48-8BA5-E6975F020F79}" destId="{6F133603-995C-A54B-ADF4-11C98D88FC8B}" srcOrd="0" destOrd="0" presId="urn:microsoft.com/office/officeart/2008/layout/CaptionedPictures"/>
    <dgm:cxn modelId="{80A8337E-447D-5747-AF04-60153F958F5D}" type="presParOf" srcId="{6F133603-995C-A54B-ADF4-11C98D88FC8B}" destId="{4BC5BAE3-8773-0844-8DDD-4A6E88826D56}" srcOrd="0" destOrd="0" presId="urn:microsoft.com/office/officeart/2008/layout/CaptionedPictures"/>
    <dgm:cxn modelId="{6AC76BD8-2C3E-F740-8EDC-B9CA4441A93D}" type="presParOf" srcId="{6F133603-995C-A54B-ADF4-11C98D88FC8B}" destId="{54435740-80D2-584E-B98E-3641A9208D26}" srcOrd="1" destOrd="0" presId="urn:microsoft.com/office/officeart/2008/layout/CaptionedPictures"/>
    <dgm:cxn modelId="{F75C3344-DA46-7346-B3BA-E4BF4511E17F}" type="presParOf" srcId="{6F133603-995C-A54B-ADF4-11C98D88FC8B}" destId="{B34EB9C0-07B2-B542-AD4B-B92DBEC946F4}" srcOrd="2" destOrd="0" presId="urn:microsoft.com/office/officeart/2008/layout/CaptionedPictures"/>
    <dgm:cxn modelId="{B5F1548D-8E10-C14A-B237-C34BE02FB545}" type="presParOf" srcId="{B34EB9C0-07B2-B542-AD4B-B92DBEC946F4}" destId="{62B3FC30-8581-1648-9907-6E491E35CEB8}" srcOrd="0" destOrd="0" presId="urn:microsoft.com/office/officeart/2008/layout/CaptionedPictures"/>
    <dgm:cxn modelId="{8EF819D4-B667-774C-8639-C8FB950A401B}" type="presParOf" srcId="{B34EB9C0-07B2-B542-AD4B-B92DBEC946F4}" destId="{F4188C18-9631-524F-845F-217661CCFE22}" srcOrd="1" destOrd="0" presId="urn:microsoft.com/office/officeart/2008/layout/CaptionedPictures"/>
    <dgm:cxn modelId="{D29F591D-C5CE-2143-994A-23BAE9C2CCA3}" type="presParOf" srcId="{A1A5F92B-6BA6-8A48-8BA5-E6975F020F79}" destId="{4356ED4B-32CA-7D4E-B827-7EA352840662}" srcOrd="1" destOrd="0" presId="urn:microsoft.com/office/officeart/2008/layout/CaptionedPictures"/>
    <dgm:cxn modelId="{664E3EF3-41FF-CC4E-A474-2191972CB3FD}" type="presParOf" srcId="{A1A5F92B-6BA6-8A48-8BA5-E6975F020F79}" destId="{00CA52F6-68D4-B644-A58C-262518219540}" srcOrd="2" destOrd="0" presId="urn:microsoft.com/office/officeart/2008/layout/CaptionedPictures"/>
    <dgm:cxn modelId="{4D2850DA-B240-3B41-9234-D7C4AFC9560F}" type="presParOf" srcId="{00CA52F6-68D4-B644-A58C-262518219540}" destId="{DD17058F-DF67-874A-9BC1-97D5D8F49822}" srcOrd="0" destOrd="0" presId="urn:microsoft.com/office/officeart/2008/layout/CaptionedPictures"/>
    <dgm:cxn modelId="{09BA7690-B52C-5E47-BE67-6C2EBDF42C0E}" type="presParOf" srcId="{00CA52F6-68D4-B644-A58C-262518219540}" destId="{7F24C654-4553-264C-B3B4-5F6EA2FBE5E3}" srcOrd="1" destOrd="0" presId="urn:microsoft.com/office/officeart/2008/layout/CaptionedPictures"/>
    <dgm:cxn modelId="{69DE81BB-6A6C-6641-9782-AF0A6A05D2DF}" type="presParOf" srcId="{00CA52F6-68D4-B644-A58C-262518219540}" destId="{86F6C181-65D2-E843-BC97-1BF218E3CA65}" srcOrd="2" destOrd="0" presId="urn:microsoft.com/office/officeart/2008/layout/CaptionedPictures"/>
    <dgm:cxn modelId="{EB89701E-01F6-1448-8644-5CC6B567D622}" type="presParOf" srcId="{86F6C181-65D2-E843-BC97-1BF218E3CA65}" destId="{0A97D007-7823-7C44-B49E-70E4E8DBBF0F}" srcOrd="0" destOrd="0" presId="urn:microsoft.com/office/officeart/2008/layout/CaptionedPictures"/>
    <dgm:cxn modelId="{059DF096-83DB-4844-8FE0-6888ECB36E81}" type="presParOf" srcId="{86F6C181-65D2-E843-BC97-1BF218E3CA65}" destId="{4AEC856D-74CD-1B44-AA66-5676AA23D48A}" srcOrd="1" destOrd="0" presId="urn:microsoft.com/office/officeart/2008/layout/CaptionedPictures"/>
    <dgm:cxn modelId="{E124E4B7-FA8E-2943-8E04-8891214B3EA2}" type="presParOf" srcId="{A1A5F92B-6BA6-8A48-8BA5-E6975F020F79}" destId="{6086A835-A638-2044-994D-2632A1F3A4D7}" srcOrd="3" destOrd="0" presId="urn:microsoft.com/office/officeart/2008/layout/CaptionedPictures"/>
    <dgm:cxn modelId="{38820C40-B9F6-2145-B2CB-6E041EF5BD9B}" type="presParOf" srcId="{A1A5F92B-6BA6-8A48-8BA5-E6975F020F79}" destId="{514F40F6-28D9-9448-9D65-A049803E5409}" srcOrd="4" destOrd="0" presId="urn:microsoft.com/office/officeart/2008/layout/CaptionedPictures"/>
    <dgm:cxn modelId="{053B7199-182C-D548-BCD6-21082339E7A2}" type="presParOf" srcId="{514F40F6-28D9-9448-9D65-A049803E5409}" destId="{DFC84163-0B35-294F-B917-760A15AFE584}" srcOrd="0" destOrd="0" presId="urn:microsoft.com/office/officeart/2008/layout/CaptionedPictures"/>
    <dgm:cxn modelId="{49FCE94C-EAB2-4346-A594-CFD8A795C24A}" type="presParOf" srcId="{514F40F6-28D9-9448-9D65-A049803E5409}" destId="{009262C7-72D4-544A-BDD3-4A97F7AA9D67}" srcOrd="1" destOrd="0" presId="urn:microsoft.com/office/officeart/2008/layout/CaptionedPictures"/>
    <dgm:cxn modelId="{D50AF508-361A-994F-9E1F-E1534FD7CBCF}" type="presParOf" srcId="{514F40F6-28D9-9448-9D65-A049803E5409}" destId="{B15448F5-516D-884D-B6D2-01795FA8E898}" srcOrd="2" destOrd="0" presId="urn:microsoft.com/office/officeart/2008/layout/CaptionedPictures"/>
    <dgm:cxn modelId="{CDD7422F-51D8-6C40-8250-63CA519F0357}" type="presParOf" srcId="{B15448F5-516D-884D-B6D2-01795FA8E898}" destId="{8520D45C-B7D0-E747-8A0B-6965201E3F8B}" srcOrd="0" destOrd="0" presId="urn:microsoft.com/office/officeart/2008/layout/CaptionedPictures"/>
    <dgm:cxn modelId="{FF4E3496-466B-EE48-BDCB-F474BAAD508A}" type="presParOf" srcId="{B15448F5-516D-884D-B6D2-01795FA8E898}" destId="{DF8502C6-9742-904F-A0CE-52F503627564}" srcOrd="1" destOrd="0" presId="urn:microsoft.com/office/officeart/2008/layout/CaptionedPictures"/>
    <dgm:cxn modelId="{B0CE38C0-C58E-9A4A-B5C3-42A67B4007DE}" type="presParOf" srcId="{A1A5F92B-6BA6-8A48-8BA5-E6975F020F79}" destId="{3C4110C5-7A37-1343-A221-710C4D1E44E7}" srcOrd="5" destOrd="0" presId="urn:microsoft.com/office/officeart/2008/layout/CaptionedPictures"/>
    <dgm:cxn modelId="{9AADC576-61D2-D442-AFEC-A83A6DE2252F}" type="presParOf" srcId="{A1A5F92B-6BA6-8A48-8BA5-E6975F020F79}" destId="{F05DA58F-0014-3940-A0C3-49D1220DE683}" srcOrd="6" destOrd="0" presId="urn:microsoft.com/office/officeart/2008/layout/CaptionedPictures"/>
    <dgm:cxn modelId="{31B2E299-A8C3-784B-B831-B8A927A70986}" type="presParOf" srcId="{F05DA58F-0014-3940-A0C3-49D1220DE683}" destId="{F276C0C7-4927-424D-8B86-AC0E1CFB3C32}" srcOrd="0" destOrd="0" presId="urn:microsoft.com/office/officeart/2008/layout/CaptionedPictures"/>
    <dgm:cxn modelId="{BFC3F191-53F1-344E-8ECF-7307F74B8B03}" type="presParOf" srcId="{F05DA58F-0014-3940-A0C3-49D1220DE683}" destId="{6675BD56-8270-CE49-A690-0CCD80DC798E}" srcOrd="1" destOrd="0" presId="urn:microsoft.com/office/officeart/2008/layout/CaptionedPictures"/>
    <dgm:cxn modelId="{FCDD37DF-CACD-9649-9FA2-C716107CC630}" type="presParOf" srcId="{F05DA58F-0014-3940-A0C3-49D1220DE683}" destId="{39A5572E-B67F-CA49-973D-F33A70AD8BAC}" srcOrd="2" destOrd="0" presId="urn:microsoft.com/office/officeart/2008/layout/CaptionedPictures"/>
    <dgm:cxn modelId="{308B7F20-1A0D-E543-AD8F-0236659B50D9}" type="presParOf" srcId="{39A5572E-B67F-CA49-973D-F33A70AD8BAC}" destId="{F21086B1-9CB5-994D-8653-2EBACD7A31D3}" srcOrd="0" destOrd="0" presId="urn:microsoft.com/office/officeart/2008/layout/CaptionedPictures"/>
    <dgm:cxn modelId="{A8011696-C888-764F-822E-D378D1FAE4A2}" type="presParOf" srcId="{39A5572E-B67F-CA49-973D-F33A70AD8BAC}" destId="{72B691B5-50CB-8F40-9B3A-BC6D7F79AA7A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EAB436-22AD-F643-975F-E9D82FED2895}">
      <dsp:nvSpPr>
        <dsp:cNvPr id="0" name=""/>
        <dsp:cNvSpPr/>
      </dsp:nvSpPr>
      <dsp:spPr>
        <a:xfrm>
          <a:off x="0" y="594790"/>
          <a:ext cx="2265056" cy="21613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12700" dir="5400000" sx="102000" sy="102000" rotWithShape="0">
            <a:srgbClr val="000000">
              <a:alpha val="3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AF9CDD3-E643-5840-BB7B-24E90C54182F}">
      <dsp:nvSpPr>
        <dsp:cNvPr id="0" name=""/>
        <dsp:cNvSpPr/>
      </dsp:nvSpPr>
      <dsp:spPr>
        <a:xfrm>
          <a:off x="546432" y="2243239"/>
          <a:ext cx="1727197" cy="16954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  <a:gs pos="48000">
              <a:schemeClr val="accent1">
                <a:hueOff val="0"/>
                <a:satOff val="0"/>
                <a:lumOff val="0"/>
                <a:alphaOff val="0"/>
                <a:tint val="54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4000"/>
                <a:satMod val="260000"/>
              </a:schemeClr>
            </a:gs>
          </a:gsLst>
          <a:lin ang="16200000" scaled="1"/>
        </a:gradFill>
        <a:ln>
          <a:noFill/>
        </a:ln>
        <a:effectLst>
          <a:outerShdw blurRad="63500" dist="12700" dir="5400000" sx="102000" sy="102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Continuous Hydrophone Audio Recording</a:t>
          </a:r>
          <a:endParaRPr lang="en-US" sz="2000" kern="1200" dirty="0"/>
        </a:p>
      </dsp:txBody>
      <dsp:txXfrm>
        <a:off x="596090" y="2292897"/>
        <a:ext cx="1627881" cy="1596147"/>
      </dsp:txXfrm>
    </dsp:sp>
    <dsp:sp modelId="{F3142704-3FEE-8945-A8CB-ADFF915FAB28}">
      <dsp:nvSpPr>
        <dsp:cNvPr id="0" name=""/>
        <dsp:cNvSpPr/>
      </dsp:nvSpPr>
      <dsp:spPr>
        <a:xfrm rot="21560946">
          <a:off x="2494322" y="1457176"/>
          <a:ext cx="229288" cy="40303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</a:schemeClr>
            </a:gs>
            <a:gs pos="48000">
              <a:schemeClr val="accent1">
                <a:tint val="60000"/>
                <a:hueOff val="0"/>
                <a:satOff val="0"/>
                <a:lumOff val="0"/>
                <a:alphaOff val="0"/>
                <a:tint val="54000"/>
                <a:satMod val="14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24000"/>
                <a:satMod val="260000"/>
              </a:schemeClr>
            </a:gs>
          </a:gsLst>
          <a:lin ang="16200000" scaled="1"/>
        </a:gradFill>
        <a:ln>
          <a:noFill/>
        </a:ln>
        <a:effectLst>
          <a:outerShdw blurRad="63500" dist="12700" dir="5400000" sx="102000" sy="102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2494324" y="1538173"/>
        <a:ext cx="160502" cy="241819"/>
      </dsp:txXfrm>
    </dsp:sp>
    <dsp:sp modelId="{A8D0C2BA-63D5-4445-BC10-63A4077DD42D}">
      <dsp:nvSpPr>
        <dsp:cNvPr id="0" name=""/>
        <dsp:cNvSpPr/>
      </dsp:nvSpPr>
      <dsp:spPr>
        <a:xfrm>
          <a:off x="2920124" y="615865"/>
          <a:ext cx="2131090" cy="205437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12700" dir="5400000" sx="102000" sy="102000" rotWithShape="0">
            <a:srgbClr val="000000">
              <a:alpha val="3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EBB08A2-AB0A-0547-86B0-583F37E1355C}">
      <dsp:nvSpPr>
        <dsp:cNvPr id="0" name=""/>
        <dsp:cNvSpPr/>
      </dsp:nvSpPr>
      <dsp:spPr>
        <a:xfrm>
          <a:off x="3329218" y="2228068"/>
          <a:ext cx="1727197" cy="16954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  <a:gs pos="48000">
              <a:schemeClr val="accent1">
                <a:hueOff val="0"/>
                <a:satOff val="0"/>
                <a:lumOff val="0"/>
                <a:alphaOff val="0"/>
                <a:tint val="54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4000"/>
                <a:satMod val="260000"/>
              </a:schemeClr>
            </a:gs>
          </a:gsLst>
          <a:lin ang="16200000" scaled="1"/>
        </a:gradFill>
        <a:ln>
          <a:noFill/>
        </a:ln>
        <a:effectLst>
          <a:outerShdw blurRad="63500" dist="12700" dir="5400000" sx="102000" sy="102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Detect Calls</a:t>
          </a:r>
          <a:endParaRPr lang="en-US" sz="2000" kern="1200" dirty="0"/>
        </a:p>
      </dsp:txBody>
      <dsp:txXfrm>
        <a:off x="3378876" y="2277726"/>
        <a:ext cx="1627881" cy="1596147"/>
      </dsp:txXfrm>
    </dsp:sp>
    <dsp:sp modelId="{C51FA798-B2AD-6D45-8EAF-7847990A6E9C}">
      <dsp:nvSpPr>
        <dsp:cNvPr id="0" name=""/>
        <dsp:cNvSpPr/>
      </dsp:nvSpPr>
      <dsp:spPr>
        <a:xfrm rot="36782">
          <a:off x="5303611" y="1456988"/>
          <a:ext cx="252417" cy="40303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</a:schemeClr>
            </a:gs>
            <a:gs pos="48000">
              <a:schemeClr val="accent1">
                <a:tint val="60000"/>
                <a:hueOff val="0"/>
                <a:satOff val="0"/>
                <a:lumOff val="0"/>
                <a:alphaOff val="0"/>
                <a:tint val="54000"/>
                <a:satMod val="14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24000"/>
                <a:satMod val="260000"/>
              </a:schemeClr>
            </a:gs>
          </a:gsLst>
          <a:lin ang="16200000" scaled="1"/>
        </a:gradFill>
        <a:ln>
          <a:noFill/>
        </a:ln>
        <a:effectLst>
          <a:outerShdw blurRad="63500" dist="12700" dir="5400000" sx="102000" sy="102000" rotWithShape="0">
            <a:srgbClr val="000000">
              <a:alpha val="32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5303613" y="1537189"/>
        <a:ext cx="176692" cy="241819"/>
      </dsp:txXfrm>
    </dsp:sp>
    <dsp:sp modelId="{74392F2C-80DD-EA4F-8091-BCC559728B81}">
      <dsp:nvSpPr>
        <dsp:cNvPr id="0" name=""/>
        <dsp:cNvSpPr/>
      </dsp:nvSpPr>
      <dsp:spPr>
        <a:xfrm>
          <a:off x="5772367" y="584777"/>
          <a:ext cx="2237699" cy="217872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12700" dir="5400000" sx="102000" sy="102000" rotWithShape="0">
            <a:srgbClr val="000000">
              <a:alpha val="32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5065492-673C-4D4A-9D63-3EAEDD42C93A}">
      <dsp:nvSpPr>
        <dsp:cNvPr id="0" name=""/>
        <dsp:cNvSpPr/>
      </dsp:nvSpPr>
      <dsp:spPr>
        <a:xfrm>
          <a:off x="6301565" y="2247583"/>
          <a:ext cx="1727197" cy="16954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0000"/>
              </a:schemeClr>
            </a:gs>
            <a:gs pos="48000">
              <a:schemeClr val="accent1">
                <a:hueOff val="0"/>
                <a:satOff val="0"/>
                <a:lumOff val="0"/>
                <a:alphaOff val="0"/>
                <a:tint val="54000"/>
                <a:satMod val="14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4000"/>
                <a:satMod val="260000"/>
              </a:schemeClr>
            </a:gs>
          </a:gsLst>
          <a:lin ang="16200000" scaled="1"/>
        </a:gradFill>
        <a:ln>
          <a:noFill/>
        </a:ln>
        <a:effectLst>
          <a:outerShdw blurRad="63500" dist="12700" dir="5400000" sx="102000" sy="102000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Classify Calls</a:t>
          </a:r>
          <a:endParaRPr lang="en-US" sz="2000" kern="1200" dirty="0"/>
        </a:p>
      </dsp:txBody>
      <dsp:txXfrm>
        <a:off x="6351223" y="2297241"/>
        <a:ext cx="1627881" cy="15961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C5BAE3-8773-0844-8DDD-4A6E88826D56}">
      <dsp:nvSpPr>
        <dsp:cNvPr id="0" name=""/>
        <dsp:cNvSpPr/>
      </dsp:nvSpPr>
      <dsp:spPr>
        <a:xfrm>
          <a:off x="4426" y="813593"/>
          <a:ext cx="2071290" cy="243681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435740-80D2-584E-B98E-3641A9208D26}">
      <dsp:nvSpPr>
        <dsp:cNvPr id="0" name=""/>
        <dsp:cNvSpPr/>
      </dsp:nvSpPr>
      <dsp:spPr>
        <a:xfrm>
          <a:off x="107991" y="911066"/>
          <a:ext cx="1864161" cy="158392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2B3FC30-8581-1648-9907-6E491E35CEB8}">
      <dsp:nvSpPr>
        <dsp:cNvPr id="0" name=""/>
        <dsp:cNvSpPr/>
      </dsp:nvSpPr>
      <dsp:spPr>
        <a:xfrm>
          <a:off x="107991" y="2738695"/>
          <a:ext cx="1864161" cy="4142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True</a:t>
          </a:r>
        </a:p>
      </dsp:txBody>
      <dsp:txXfrm>
        <a:off x="107991" y="2738695"/>
        <a:ext cx="1864161" cy="414238"/>
      </dsp:txXfrm>
    </dsp:sp>
    <dsp:sp modelId="{F4188C18-9631-524F-845F-217661CCFE22}">
      <dsp:nvSpPr>
        <dsp:cNvPr id="0" name=""/>
        <dsp:cNvSpPr/>
      </dsp:nvSpPr>
      <dsp:spPr>
        <a:xfrm>
          <a:off x="107991" y="2494994"/>
          <a:ext cx="1864161" cy="243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/>
            <a:t>bt</a:t>
          </a:r>
          <a:endParaRPr lang="en-US" sz="1100" kern="1200" dirty="0"/>
        </a:p>
      </dsp:txBody>
      <dsp:txXfrm>
        <a:off x="107991" y="2494994"/>
        <a:ext cx="1864161" cy="243700"/>
      </dsp:txXfrm>
    </dsp:sp>
    <dsp:sp modelId="{DD17058F-DF67-874A-9BC1-97D5D8F49822}">
      <dsp:nvSpPr>
        <dsp:cNvPr id="0" name=""/>
        <dsp:cNvSpPr/>
      </dsp:nvSpPr>
      <dsp:spPr>
        <a:xfrm>
          <a:off x="2499680" y="813593"/>
          <a:ext cx="2071290" cy="243681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24C654-4553-264C-B3B4-5F6EA2FBE5E3}">
      <dsp:nvSpPr>
        <dsp:cNvPr id="0" name=""/>
        <dsp:cNvSpPr/>
      </dsp:nvSpPr>
      <dsp:spPr>
        <a:xfrm>
          <a:off x="2603244" y="911066"/>
          <a:ext cx="1864161" cy="1583928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A97D007-7823-7C44-B49E-70E4E8DBBF0F}">
      <dsp:nvSpPr>
        <dsp:cNvPr id="0" name=""/>
        <dsp:cNvSpPr/>
      </dsp:nvSpPr>
      <dsp:spPr>
        <a:xfrm>
          <a:off x="2603244" y="2738695"/>
          <a:ext cx="1864161" cy="4142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False</a:t>
          </a:r>
        </a:p>
      </dsp:txBody>
      <dsp:txXfrm>
        <a:off x="2603244" y="2738695"/>
        <a:ext cx="1864161" cy="414238"/>
      </dsp:txXfrm>
    </dsp:sp>
    <dsp:sp modelId="{4AEC856D-74CD-1B44-AA66-5676AA23D48A}">
      <dsp:nvSpPr>
        <dsp:cNvPr id="0" name=""/>
        <dsp:cNvSpPr/>
      </dsp:nvSpPr>
      <dsp:spPr>
        <a:xfrm>
          <a:off x="2603244" y="2494994"/>
          <a:ext cx="1864161" cy="243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bf </a:t>
          </a:r>
          <a:r>
            <a:rPr lang="en-US" sz="1100" kern="1200" dirty="0" err="1" smtClean="0"/>
            <a:t>unk</a:t>
          </a:r>
          <a:endParaRPr lang="en-US" sz="1100" kern="1200" dirty="0"/>
        </a:p>
      </dsp:txBody>
      <dsp:txXfrm>
        <a:off x="2603244" y="2494994"/>
        <a:ext cx="1864161" cy="243700"/>
      </dsp:txXfrm>
    </dsp:sp>
    <dsp:sp modelId="{DFC84163-0B35-294F-B917-760A15AFE584}">
      <dsp:nvSpPr>
        <dsp:cNvPr id="0" name=""/>
        <dsp:cNvSpPr/>
      </dsp:nvSpPr>
      <dsp:spPr>
        <a:xfrm>
          <a:off x="4994933" y="813593"/>
          <a:ext cx="2071290" cy="243681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9262C7-72D4-544A-BDD3-4A97F7AA9D67}">
      <dsp:nvSpPr>
        <dsp:cNvPr id="0" name=""/>
        <dsp:cNvSpPr/>
      </dsp:nvSpPr>
      <dsp:spPr>
        <a:xfrm>
          <a:off x="5098498" y="911066"/>
          <a:ext cx="1864161" cy="1583928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520D45C-B7D0-E747-8A0B-6965201E3F8B}">
      <dsp:nvSpPr>
        <dsp:cNvPr id="0" name=""/>
        <dsp:cNvSpPr/>
      </dsp:nvSpPr>
      <dsp:spPr>
        <a:xfrm>
          <a:off x="5098498" y="2738695"/>
          <a:ext cx="1864161" cy="4142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False</a:t>
          </a:r>
        </a:p>
      </dsp:txBody>
      <dsp:txXfrm>
        <a:off x="5098498" y="2738695"/>
        <a:ext cx="1864161" cy="414238"/>
      </dsp:txXfrm>
    </dsp:sp>
    <dsp:sp modelId="{DF8502C6-9742-904F-A0CE-52F503627564}">
      <dsp:nvSpPr>
        <dsp:cNvPr id="0" name=""/>
        <dsp:cNvSpPr/>
      </dsp:nvSpPr>
      <dsp:spPr>
        <a:xfrm>
          <a:off x="5098498" y="2494994"/>
          <a:ext cx="1864161" cy="243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bf lines</a:t>
          </a:r>
          <a:endParaRPr lang="en-US" sz="1100" kern="1200" dirty="0"/>
        </a:p>
      </dsp:txBody>
      <dsp:txXfrm>
        <a:off x="5098498" y="2494994"/>
        <a:ext cx="1864161" cy="2437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C5BAE3-8773-0844-8DDD-4A6E88826D56}">
      <dsp:nvSpPr>
        <dsp:cNvPr id="0" name=""/>
        <dsp:cNvSpPr/>
      </dsp:nvSpPr>
      <dsp:spPr>
        <a:xfrm>
          <a:off x="3417" y="1098351"/>
          <a:ext cx="1587202" cy="186729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435740-80D2-584E-B98E-3641A9208D26}">
      <dsp:nvSpPr>
        <dsp:cNvPr id="0" name=""/>
        <dsp:cNvSpPr/>
      </dsp:nvSpPr>
      <dsp:spPr>
        <a:xfrm>
          <a:off x="82777" y="1173043"/>
          <a:ext cx="1428482" cy="1213742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2B3FC30-8581-1648-9907-6E491E35CEB8}">
      <dsp:nvSpPr>
        <dsp:cNvPr id="0" name=""/>
        <dsp:cNvSpPr/>
      </dsp:nvSpPr>
      <dsp:spPr>
        <a:xfrm>
          <a:off x="82777" y="2573531"/>
          <a:ext cx="1428482" cy="31742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True</a:t>
          </a:r>
        </a:p>
      </dsp:txBody>
      <dsp:txXfrm>
        <a:off x="82777" y="2573531"/>
        <a:ext cx="1428482" cy="317425"/>
      </dsp:txXfrm>
    </dsp:sp>
    <dsp:sp modelId="{F4188C18-9631-524F-845F-217661CCFE22}">
      <dsp:nvSpPr>
        <dsp:cNvPr id="0" name=""/>
        <dsp:cNvSpPr/>
      </dsp:nvSpPr>
      <dsp:spPr>
        <a:xfrm>
          <a:off x="82777" y="2386786"/>
          <a:ext cx="1428482" cy="1867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err="1" smtClean="0"/>
            <a:t>ft</a:t>
          </a:r>
          <a:endParaRPr lang="en-US" sz="800" kern="1200" dirty="0"/>
        </a:p>
      </dsp:txBody>
      <dsp:txXfrm>
        <a:off x="82777" y="2386786"/>
        <a:ext cx="1428482" cy="186744"/>
      </dsp:txXfrm>
    </dsp:sp>
    <dsp:sp modelId="{DD17058F-DF67-874A-9BC1-97D5D8F49822}">
      <dsp:nvSpPr>
        <dsp:cNvPr id="0" name=""/>
        <dsp:cNvSpPr/>
      </dsp:nvSpPr>
      <dsp:spPr>
        <a:xfrm>
          <a:off x="1929333" y="1098351"/>
          <a:ext cx="1587202" cy="186729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24C654-4553-264C-B3B4-5F6EA2FBE5E3}">
      <dsp:nvSpPr>
        <dsp:cNvPr id="0" name=""/>
        <dsp:cNvSpPr/>
      </dsp:nvSpPr>
      <dsp:spPr>
        <a:xfrm>
          <a:off x="2008693" y="1173043"/>
          <a:ext cx="1428482" cy="1213742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A97D007-7823-7C44-B49E-70E4E8DBBF0F}">
      <dsp:nvSpPr>
        <dsp:cNvPr id="0" name=""/>
        <dsp:cNvSpPr/>
      </dsp:nvSpPr>
      <dsp:spPr>
        <a:xfrm>
          <a:off x="2008693" y="2573531"/>
          <a:ext cx="1428482" cy="31742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False</a:t>
          </a:r>
        </a:p>
      </dsp:txBody>
      <dsp:txXfrm>
        <a:off x="2008693" y="2573531"/>
        <a:ext cx="1428482" cy="317425"/>
      </dsp:txXfrm>
    </dsp:sp>
    <dsp:sp modelId="{4AEC856D-74CD-1B44-AA66-5676AA23D48A}">
      <dsp:nvSpPr>
        <dsp:cNvPr id="0" name=""/>
        <dsp:cNvSpPr/>
      </dsp:nvSpPr>
      <dsp:spPr>
        <a:xfrm>
          <a:off x="2008693" y="2386786"/>
          <a:ext cx="1428482" cy="1867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err="1" smtClean="0"/>
            <a:t>ff</a:t>
          </a:r>
          <a:r>
            <a:rPr lang="en-US" sz="800" kern="1200" dirty="0" smtClean="0"/>
            <a:t> blue</a:t>
          </a:r>
        </a:p>
      </dsp:txBody>
      <dsp:txXfrm>
        <a:off x="2008693" y="2386786"/>
        <a:ext cx="1428482" cy="186744"/>
      </dsp:txXfrm>
    </dsp:sp>
    <dsp:sp modelId="{DFC84163-0B35-294F-B917-760A15AFE584}">
      <dsp:nvSpPr>
        <dsp:cNvPr id="0" name=""/>
        <dsp:cNvSpPr/>
      </dsp:nvSpPr>
      <dsp:spPr>
        <a:xfrm>
          <a:off x="3855249" y="1098351"/>
          <a:ext cx="1587202" cy="186729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9262C7-72D4-544A-BDD3-4A97F7AA9D67}">
      <dsp:nvSpPr>
        <dsp:cNvPr id="0" name=""/>
        <dsp:cNvSpPr/>
      </dsp:nvSpPr>
      <dsp:spPr>
        <a:xfrm>
          <a:off x="3934609" y="1173043"/>
          <a:ext cx="1428482" cy="1213742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520D45C-B7D0-E747-8A0B-6965201E3F8B}">
      <dsp:nvSpPr>
        <dsp:cNvPr id="0" name=""/>
        <dsp:cNvSpPr/>
      </dsp:nvSpPr>
      <dsp:spPr>
        <a:xfrm>
          <a:off x="3934609" y="2573531"/>
          <a:ext cx="1428482" cy="31742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False</a:t>
          </a:r>
        </a:p>
      </dsp:txBody>
      <dsp:txXfrm>
        <a:off x="3934609" y="2573531"/>
        <a:ext cx="1428482" cy="317425"/>
      </dsp:txXfrm>
    </dsp:sp>
    <dsp:sp modelId="{DF8502C6-9742-904F-A0CE-52F503627564}">
      <dsp:nvSpPr>
        <dsp:cNvPr id="0" name=""/>
        <dsp:cNvSpPr/>
      </dsp:nvSpPr>
      <dsp:spPr>
        <a:xfrm>
          <a:off x="3934609" y="2386786"/>
          <a:ext cx="1428482" cy="1867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err="1" smtClean="0"/>
            <a:t>ff</a:t>
          </a:r>
          <a:r>
            <a:rPr lang="en-US" sz="800" kern="1200" dirty="0" smtClean="0"/>
            <a:t> lines</a:t>
          </a:r>
          <a:endParaRPr lang="en-US" sz="800" kern="1200" dirty="0"/>
        </a:p>
      </dsp:txBody>
      <dsp:txXfrm>
        <a:off x="3934609" y="2386786"/>
        <a:ext cx="1428482" cy="186744"/>
      </dsp:txXfrm>
    </dsp:sp>
    <dsp:sp modelId="{F276C0C7-4927-424D-8B86-AC0E1CFB3C32}">
      <dsp:nvSpPr>
        <dsp:cNvPr id="0" name=""/>
        <dsp:cNvSpPr/>
      </dsp:nvSpPr>
      <dsp:spPr>
        <a:xfrm>
          <a:off x="5781164" y="1098351"/>
          <a:ext cx="1587202" cy="186729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75BD56-8270-CE49-A690-0CCD80DC798E}">
      <dsp:nvSpPr>
        <dsp:cNvPr id="0" name=""/>
        <dsp:cNvSpPr/>
      </dsp:nvSpPr>
      <dsp:spPr>
        <a:xfrm>
          <a:off x="5860525" y="1173043"/>
          <a:ext cx="1428482" cy="1213742"/>
        </a:xfrm>
        <a:prstGeom prst="rect">
          <a:avLst/>
        </a:prstGeom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21086B1-9CB5-994D-8653-2EBACD7A31D3}">
      <dsp:nvSpPr>
        <dsp:cNvPr id="0" name=""/>
        <dsp:cNvSpPr/>
      </dsp:nvSpPr>
      <dsp:spPr>
        <a:xfrm>
          <a:off x="5860525" y="2573531"/>
          <a:ext cx="1428482" cy="31742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False</a:t>
          </a:r>
        </a:p>
      </dsp:txBody>
      <dsp:txXfrm>
        <a:off x="5860525" y="2573531"/>
        <a:ext cx="1428482" cy="317425"/>
      </dsp:txXfrm>
    </dsp:sp>
    <dsp:sp modelId="{72B691B5-50CB-8F40-9B3A-BC6D7F79AA7A}">
      <dsp:nvSpPr>
        <dsp:cNvPr id="0" name=""/>
        <dsp:cNvSpPr/>
      </dsp:nvSpPr>
      <dsp:spPr>
        <a:xfrm>
          <a:off x="5860525" y="2386786"/>
          <a:ext cx="1428482" cy="1867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err="1" smtClean="0"/>
            <a:t>ff</a:t>
          </a:r>
          <a:r>
            <a:rPr lang="en-US" sz="800" kern="1200" dirty="0" smtClean="0"/>
            <a:t> </a:t>
          </a:r>
          <a:r>
            <a:rPr lang="en-US" sz="800" kern="1200" dirty="0" err="1" smtClean="0"/>
            <a:t>unk</a:t>
          </a:r>
          <a:endParaRPr lang="en-US" sz="800" kern="1200" dirty="0"/>
        </a:p>
      </dsp:txBody>
      <dsp:txXfrm>
        <a:off x="5860525" y="2386786"/>
        <a:ext cx="1428482" cy="1867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0.779</cdr:x>
      <cdr:y>0.77512</cdr:y>
    </cdr:from>
    <cdr:to>
      <cdr:x>0.89367</cdr:x>
      <cdr:y>0.9525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5808246" y="3736168"/>
          <a:ext cx="854975" cy="85497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0.51616</cdr:x>
      <cdr:y>0.73393</cdr:y>
    </cdr:from>
    <cdr:to>
      <cdr:x>0.63083</cdr:x>
      <cdr:y>0.9525</cdr:y>
    </cdr:to>
    <cdr:grpSp>
      <cdr:nvGrpSpPr>
        <cdr:cNvPr id="7" name="Group 6"/>
        <cdr:cNvGrpSpPr/>
      </cdr:nvGrpSpPr>
      <cdr:grpSpPr>
        <a:xfrm xmlns:a="http://schemas.openxmlformats.org/drawingml/2006/main">
          <a:off x="3848482" y="3537606"/>
          <a:ext cx="854978" cy="1053526"/>
          <a:chOff x="3837527" y="3362847"/>
          <a:chExt cx="854975" cy="1053545"/>
        </a:xfrm>
      </cdr:grpSpPr>
      <cdr:pic>
        <cdr:nvPicPr>
          <cdr:cNvPr id="2" name="chart"/>
          <cdr:cNvPicPr>
            <a:picLocks xmlns:a="http://schemas.openxmlformats.org/drawingml/2006/main" noChangeAspect="1"/>
          </cdr:cNvPicPr>
        </cdr:nvPicPr>
        <cdr:blipFill>
          <a:blip xmlns:a="http://schemas.openxmlformats.org/drawingml/2006/main" xmlns:r="http://schemas.openxmlformats.org/officeDocument/2006/relationships" r:embed="rId2"/>
          <a:stretch xmlns:a="http://schemas.openxmlformats.org/drawingml/2006/main">
            <a:fillRect/>
          </a:stretch>
        </cdr:blipFill>
        <cdr:spPr>
          <a:xfrm xmlns:a="http://schemas.openxmlformats.org/drawingml/2006/main">
            <a:off x="3837527" y="3561417"/>
            <a:ext cx="854975" cy="854975"/>
          </a:xfrm>
          <a:prstGeom xmlns:a="http://schemas.openxmlformats.org/drawingml/2006/main" prst="rect">
            <a:avLst/>
          </a:prstGeom>
        </cdr:spPr>
      </cdr:pic>
      <cdr:sp macro="" textlink="">
        <cdr:nvSpPr>
          <cdr:cNvPr id="5" name="TextBox 4"/>
          <cdr:cNvSpPr txBox="1"/>
        </cdr:nvSpPr>
        <cdr:spPr>
          <a:xfrm xmlns:a="http://schemas.openxmlformats.org/drawingml/2006/main">
            <a:off x="3906816" y="3362847"/>
            <a:ext cx="658952" cy="277003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US" sz="1200" dirty="0"/>
              <a:t>n</a:t>
            </a:r>
            <a:r>
              <a:rPr lang="en-US" sz="1200" dirty="0" smtClean="0"/>
              <a:t> = 272</a:t>
            </a:r>
          </a:p>
        </cdr:txBody>
      </cdr:sp>
    </cdr:grp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253C62-29C8-0944-8E41-4010780D05A3}" type="datetimeFigureOut">
              <a:rPr lang="en-US" smtClean="0"/>
              <a:t>8/9/17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C2B31-3B3A-F540-952D-5057E294C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318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C2B31-3B3A-F540-952D-5057E294C69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53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Bt</a:t>
            </a:r>
            <a:r>
              <a:rPr lang="en-US" baseline="0" dirty="0" smtClean="0"/>
              <a:t> = 15364, </a:t>
            </a:r>
            <a:r>
              <a:rPr lang="en-US" baseline="0" dirty="0" err="1" smtClean="0"/>
              <a:t>bf_unk</a:t>
            </a:r>
            <a:r>
              <a:rPr lang="en-US" baseline="0" dirty="0" smtClean="0"/>
              <a:t> = 1,362, </a:t>
            </a:r>
            <a:r>
              <a:rPr lang="en-US" baseline="0" dirty="0" err="1" smtClean="0"/>
              <a:t>bf_line</a:t>
            </a:r>
            <a:r>
              <a:rPr lang="en-US" baseline="0" dirty="0" smtClean="0"/>
              <a:t> = 160 …. 98.3% overall accuracy, 98.4% precision</a:t>
            </a:r>
          </a:p>
          <a:p>
            <a:r>
              <a:rPr lang="en-US" baseline="0" dirty="0" smtClean="0"/>
              <a:t>Ft = 3,721, </a:t>
            </a:r>
            <a:r>
              <a:rPr lang="en-US" baseline="0" dirty="0" err="1" smtClean="0"/>
              <a:t>ff_unk</a:t>
            </a:r>
            <a:r>
              <a:rPr lang="en-US" baseline="0" dirty="0" smtClean="0"/>
              <a:t> = 1,607, </a:t>
            </a:r>
            <a:r>
              <a:rPr lang="en-US" baseline="0" dirty="0" err="1" smtClean="0"/>
              <a:t>ff_blue</a:t>
            </a:r>
            <a:r>
              <a:rPr lang="en-US" baseline="0" dirty="0" smtClean="0"/>
              <a:t> = 294, </a:t>
            </a:r>
            <a:r>
              <a:rPr lang="en-US" baseline="0" dirty="0" err="1" smtClean="0"/>
              <a:t>ff_lines</a:t>
            </a:r>
            <a:r>
              <a:rPr lang="en-US" baseline="0" dirty="0" smtClean="0"/>
              <a:t> = 305 …  97.8% overall accuracy, 97.7% precision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C2B31-3B3A-F540-952D-5057E294C69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350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Oceans16 paper</a:t>
            </a:r>
          </a:p>
          <a:p>
            <a:r>
              <a:rPr lang="en-US" dirty="0" smtClean="0"/>
              <a:t>Mp3 is 44.3 kHz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C2B31-3B3A-F540-952D-5057E294C6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020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</a:t>
            </a:r>
            <a:r>
              <a:rPr lang="en-US" dirty="0" err="1" smtClean="0"/>
              <a:t>www.worldwildlife.org</a:t>
            </a:r>
            <a:r>
              <a:rPr lang="en-US" dirty="0" smtClean="0"/>
              <a:t>/species/directory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C2B31-3B3A-F540-952D-5057E294C69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762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C2B31-3B3A-F540-952D-5057E294C69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114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https://adeshpande3.github.io/adeshpande3.github.io/A-Beginner's-Guide-To-Understanding-Convolutional-Neural-Networks/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C2B31-3B3A-F540-952D-5057E294C69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81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https://adeshpande3.github.io/adeshpande3.github.io/A-Beginner's-Guide-To-Understanding-Convolutional-Neural-Networks/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C2B31-3B3A-F540-952D-5057E294C69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81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C2B31-3B3A-F540-952D-5057E294C69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0863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Bt</a:t>
            </a:r>
            <a:r>
              <a:rPr lang="en-US" baseline="0" dirty="0" smtClean="0"/>
              <a:t> = 15364, </a:t>
            </a:r>
            <a:r>
              <a:rPr lang="en-US" baseline="0" dirty="0" err="1" smtClean="0"/>
              <a:t>bf_unk</a:t>
            </a:r>
            <a:r>
              <a:rPr lang="en-US" baseline="0" dirty="0" smtClean="0"/>
              <a:t> = 1,362, </a:t>
            </a:r>
            <a:r>
              <a:rPr lang="en-US" baseline="0" dirty="0" err="1" smtClean="0"/>
              <a:t>bf_line</a:t>
            </a:r>
            <a:r>
              <a:rPr lang="en-US" baseline="0" dirty="0" smtClean="0"/>
              <a:t> = 160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C2B31-3B3A-F540-952D-5057E294C69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8421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Ft = 3,721, </a:t>
            </a:r>
            <a:r>
              <a:rPr lang="en-US" baseline="0" dirty="0" err="1" smtClean="0"/>
              <a:t>ff_unk</a:t>
            </a:r>
            <a:r>
              <a:rPr lang="en-US" baseline="0" dirty="0" smtClean="0"/>
              <a:t> = 1,607, </a:t>
            </a:r>
            <a:r>
              <a:rPr lang="en-US" baseline="0" dirty="0" err="1" smtClean="0"/>
              <a:t>ff_blue</a:t>
            </a:r>
            <a:r>
              <a:rPr lang="en-US" baseline="0" dirty="0" smtClean="0"/>
              <a:t> = 294, </a:t>
            </a:r>
            <a:r>
              <a:rPr lang="en-US" baseline="0" dirty="0" err="1" smtClean="0"/>
              <a:t>ff_lines</a:t>
            </a:r>
            <a:r>
              <a:rPr lang="en-US" baseline="0" dirty="0" smtClean="0"/>
              <a:t> = 305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C2B31-3B3A-F540-952D-5057E294C69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578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C06D-4ED8-42C6-905D-CA84CA1B6CBF}" type="datetime2">
              <a:rPr lang="en-US" smtClean="0"/>
              <a:t>Wednesday, August 9, 17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EEE0E-EDB0-4D84-86B0-50833DF22902}" type="datetime2">
              <a:rPr lang="en-US" smtClean="0"/>
              <a:t>Wednesday, August 9, 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372C-B5AB-4C39-B273-B99224EB4DD5}" type="datetime2">
              <a:rPr lang="en-US" smtClean="0"/>
              <a:t>Wednesday, August 9, 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1CAA-32CD-4B55-B92A-B8F0843CACF4}" type="datetime2">
              <a:rPr lang="en-US" smtClean="0"/>
              <a:t>Wednesday, August 9, 17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CDC4-3D19-4983-B478-82F6B8E5AB66}" type="datetime2">
              <a:rPr lang="en-US" smtClean="0"/>
              <a:t>Wednesday, August 9, 17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82477-D5D3-4181-8C11-75D0F2433A87}" type="datetime2">
              <a:rPr lang="en-US" smtClean="0"/>
              <a:t>Wednesday, August 9, 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E253B-1893-4367-8BAE-DF4BC10DC578}" type="datetime2">
              <a:rPr lang="en-US" smtClean="0"/>
              <a:t>Wednesday, August 9, 17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2300D-25B3-4603-86C9-4CB776489F00}" type="datetime2">
              <a:rPr lang="en-US" smtClean="0"/>
              <a:t>Wednesday, August 9, 17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4AD9-FCC8-48B7-B85B-012A91320DFF}" type="datetime2">
              <a:rPr lang="en-US" smtClean="0"/>
              <a:t>Wednesday, August 9, 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2DC50-D5DB-4F94-B367-9876CD2C4012}" type="datetime2">
              <a:rPr lang="en-US" smtClean="0"/>
              <a:t>Wednesday, August 9, 17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EB412-E790-42EA-81FE-2925D3A43D91}" type="datetime2">
              <a:rPr lang="en-US" smtClean="0"/>
              <a:t>Wednesday, August 9, 17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B385921-A91A-409C-921C-0E0EC1E750EC}" type="datetime2">
              <a:rPr lang="en-US" smtClean="0"/>
              <a:t>Wednesday, August 9, 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8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diagramData" Target="../diagrams/data3.xml"/><Relationship Id="rId5" Type="http://schemas.openxmlformats.org/officeDocument/2006/relationships/diagramLayout" Target="../diagrams/layout3.xml"/><Relationship Id="rId6" Type="http://schemas.openxmlformats.org/officeDocument/2006/relationships/diagramQuickStyle" Target="../diagrams/quickStyle3.xml"/><Relationship Id="rId7" Type="http://schemas.openxmlformats.org/officeDocument/2006/relationships/diagramColors" Target="../diagrams/colors3.xml"/><Relationship Id="rId8" Type="http://schemas.microsoft.com/office/2007/relationships/diagramDrawing" Target="../diagrams/drawing3.xml"/><Relationship Id="rId9" Type="http://schemas.openxmlformats.org/officeDocument/2006/relationships/image" Target="../media/image31.png"/><Relationship Id="rId10" Type="http://schemas.openxmlformats.org/officeDocument/2006/relationships/image" Target="../media/image32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tiff"/><Relationship Id="rId3" Type="http://schemas.openxmlformats.org/officeDocument/2006/relationships/image" Target="../media/image48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haletrips.org/wpcontent/uploads/2016/05/fluke_nounproject.png" TargetMode="External"/><Relationship Id="rId4" Type="http://schemas.openxmlformats.org/officeDocument/2006/relationships/hyperlink" Target="http://whaleopedia.org/baleen-whales/balaenopteridae-introduction/blue-whale/" TargetMode="External"/><Relationship Id="rId5" Type="http://schemas.openxmlformats.org/officeDocument/2006/relationships/hyperlink" Target="http://whaleopedia.org/animalfund/baleen-whales/balaenopteridae-introduction/fin-whale/" TargetMode="External"/><Relationship Id="rId6" Type="http://schemas.openxmlformats.org/officeDocument/2006/relationships/hyperlink" Target="https://www.lexalytics.com/technology/machine-learning" TargetMode="External"/><Relationship Id="rId7" Type="http://schemas.openxmlformats.org/officeDocument/2006/relationships/image" Target="../media/image48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9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image" Target="../media/image18.png"/><Relationship Id="rId5" Type="http://schemas.openxmlformats.org/officeDocument/2006/relationships/image" Target="../media/image17.png"/><Relationship Id="rId6" Type="http://schemas.openxmlformats.org/officeDocument/2006/relationships/image" Target="../media/image19.png"/><Relationship Id="rId7" Type="http://schemas.openxmlformats.org/officeDocument/2006/relationships/audio" Target="../media/audio1.bin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Passive Acoustic Monitoring of Blue and Fin Whales </a:t>
            </a:r>
            <a:r>
              <a:rPr lang="en-US" sz="4400" dirty="0"/>
              <a:t>t</a:t>
            </a:r>
            <a:r>
              <a:rPr lang="en-US" sz="4400" dirty="0" smtClean="0"/>
              <a:t>hrough Machine Learning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Daniel De León, </a:t>
            </a:r>
            <a:r>
              <a:rPr lang="en-US" dirty="0" err="1" smtClean="0"/>
              <a:t>Danelle</a:t>
            </a:r>
            <a:r>
              <a:rPr lang="en-US" dirty="0" smtClean="0"/>
              <a:t> Cline &amp; Dr. John Ryan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6414" y="3025198"/>
            <a:ext cx="6941925" cy="462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085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339932" y="908569"/>
            <a:ext cx="2028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Blue Whale B Call</a:t>
            </a:r>
          </a:p>
        </p:txBody>
      </p:sp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367979538"/>
              </p:ext>
            </p:extLst>
          </p:nvPr>
        </p:nvGraphicFramePr>
        <p:xfrm>
          <a:off x="1036675" y="984102"/>
          <a:ext cx="707065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7698" y="0"/>
            <a:ext cx="5168605" cy="144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13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224690419"/>
              </p:ext>
            </p:extLst>
          </p:nvPr>
        </p:nvGraphicFramePr>
        <p:xfrm>
          <a:off x="777240" y="383374"/>
          <a:ext cx="7455987" cy="4820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2644048" y="3920976"/>
            <a:ext cx="854975" cy="1053541"/>
            <a:chOff x="2644048" y="3625789"/>
            <a:chExt cx="854975" cy="105354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44048" y="3824355"/>
              <a:ext cx="854975" cy="854975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702361" y="3625789"/>
              <a:ext cx="7358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n</a:t>
              </a:r>
              <a:r>
                <a:rPr lang="en-US" sz="1200" dirty="0" smtClean="0"/>
                <a:t> = 3073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685309" y="3920976"/>
            <a:ext cx="5820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</a:t>
            </a:r>
            <a:r>
              <a:rPr lang="en-US" sz="1200" dirty="0" smtClean="0"/>
              <a:t> = 32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03091" y="5203152"/>
            <a:ext cx="2725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Overall Accuracy:  98.3%</a:t>
            </a:r>
          </a:p>
          <a:p>
            <a:r>
              <a:rPr lang="en-US" dirty="0" smtClean="0"/>
              <a:t>Overall Precision: 98.4%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749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339932" y="908569"/>
            <a:ext cx="2313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Fin Whale Pulse Call</a:t>
            </a:r>
          </a:p>
        </p:txBody>
      </p:sp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2990239556"/>
              </p:ext>
            </p:extLst>
          </p:nvPr>
        </p:nvGraphicFramePr>
        <p:xfrm>
          <a:off x="826976" y="1141227"/>
          <a:ext cx="7371785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38326" y="61064"/>
            <a:ext cx="4867348" cy="1216837"/>
          </a:xfrm>
          <a:prstGeom prst="rect">
            <a:avLst/>
          </a:prstGeom>
        </p:spPr>
      </p:pic>
      <p:pic>
        <p:nvPicPr>
          <p:cNvPr id="4" name="MARS_20151231_164237_0059_Fin_N_LP_F_2X cop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52808" y="591702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786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869556900"/>
              </p:ext>
            </p:extLst>
          </p:nvPr>
        </p:nvGraphicFramePr>
        <p:xfrm>
          <a:off x="1280968" y="303020"/>
          <a:ext cx="6839764" cy="479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char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504" y="3871935"/>
            <a:ext cx="854975" cy="854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2137" y="3871935"/>
            <a:ext cx="854975" cy="854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3366" y="3871935"/>
            <a:ext cx="854975" cy="854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0801" y="3871935"/>
            <a:ext cx="854974" cy="85497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25429" y="3652710"/>
            <a:ext cx="6589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</a:t>
            </a:r>
            <a:r>
              <a:rPr lang="en-US" sz="1200" dirty="0" smtClean="0"/>
              <a:t> = 744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91290" y="3658456"/>
            <a:ext cx="5820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</a:t>
            </a:r>
            <a:r>
              <a:rPr lang="en-US" sz="1200" dirty="0" smtClean="0"/>
              <a:t> = 59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70208" y="3658456"/>
            <a:ext cx="5820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</a:t>
            </a:r>
            <a:r>
              <a:rPr lang="en-US" sz="1200" dirty="0" smtClean="0"/>
              <a:t> = 61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01439" y="3652710"/>
            <a:ext cx="6589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</a:t>
            </a:r>
            <a:r>
              <a:rPr lang="en-US" sz="1200" dirty="0" smtClean="0"/>
              <a:t> = 321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03091" y="5203152"/>
            <a:ext cx="2725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Overall Accuracy:  97.7%</a:t>
            </a:r>
          </a:p>
          <a:p>
            <a:r>
              <a:rPr lang="en-US" dirty="0" smtClean="0"/>
              <a:t>Overall Precision: 97.8%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931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62434" y="5017960"/>
            <a:ext cx="7543800" cy="914400"/>
          </a:xfrm>
        </p:spPr>
        <p:txBody>
          <a:bodyPr/>
          <a:lstStyle/>
          <a:p>
            <a:r>
              <a:rPr lang="en-US" dirty="0" smtClean="0"/>
              <a:t>Misclassifications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0307" y="433087"/>
            <a:ext cx="1759953" cy="17599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11" y="2918956"/>
            <a:ext cx="4305667" cy="20352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7472" t="37314" b="16225"/>
          <a:stretch/>
        </p:blipFill>
        <p:spPr>
          <a:xfrm>
            <a:off x="4767261" y="2918956"/>
            <a:ext cx="4220262" cy="2035262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10" name="Line Callout 2 9"/>
          <p:cNvSpPr/>
          <p:nvPr/>
        </p:nvSpPr>
        <p:spPr>
          <a:xfrm>
            <a:off x="1920170" y="3964442"/>
            <a:ext cx="97226" cy="662329"/>
          </a:xfrm>
          <a:prstGeom prst="borderCallout2">
            <a:avLst>
              <a:gd name="adj1" fmla="val -516"/>
              <a:gd name="adj2" fmla="val 110419"/>
              <a:gd name="adj3" fmla="val -59232"/>
              <a:gd name="adj4" fmla="val 1233360"/>
              <a:gd name="adj5" fmla="val -120082"/>
              <a:gd name="adj6" fmla="val 2928714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shade val="48000"/>
                  <a:satMod val="180000"/>
                  <a:lumMod val="94000"/>
                  <a:alpha val="0"/>
                </a:schemeClr>
              </a:gs>
              <a:gs pos="100000">
                <a:schemeClr val="accent1">
                  <a:shade val="48000"/>
                  <a:satMod val="180000"/>
                  <a:lumMod val="94000"/>
                  <a:alpha val="0"/>
                </a:schemeClr>
              </a:gs>
            </a:gsLst>
            <a:lin ang="414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434" y="433087"/>
            <a:ext cx="1759953" cy="17599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9810" y="2285577"/>
            <a:ext cx="1759953" cy="17599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Line Callout 2 11"/>
          <p:cNvSpPr/>
          <p:nvPr/>
        </p:nvSpPr>
        <p:spPr>
          <a:xfrm>
            <a:off x="6448934" y="3739933"/>
            <a:ext cx="221373" cy="349526"/>
          </a:xfrm>
          <a:prstGeom prst="borderCallout2">
            <a:avLst>
              <a:gd name="adj1" fmla="val -2183"/>
              <a:gd name="adj2" fmla="val 99893"/>
              <a:gd name="adj3" fmla="val -270899"/>
              <a:gd name="adj4" fmla="val 178099"/>
              <a:gd name="adj5" fmla="val -385083"/>
              <a:gd name="adj6" fmla="val 397139"/>
            </a:avLst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>
                  <a:shade val="48000"/>
                  <a:satMod val="180000"/>
                  <a:lumMod val="94000"/>
                  <a:alpha val="0"/>
                </a:schemeClr>
              </a:gs>
              <a:gs pos="100000">
                <a:schemeClr val="accent1">
                  <a:shade val="48000"/>
                  <a:satMod val="180000"/>
                  <a:lumMod val="94000"/>
                  <a:alpha val="0"/>
                </a:schemeClr>
              </a:gs>
            </a:gsLst>
            <a:lin ang="414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7416" y="433087"/>
            <a:ext cx="1759953" cy="175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95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661372" y="3459793"/>
            <a:ext cx="6911257" cy="1466276"/>
            <a:chOff x="3786172" y="4853304"/>
            <a:chExt cx="4593124" cy="120586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/>
            <a:srcRect t="34862" r="38742" b="36807"/>
            <a:stretch/>
          </p:blipFill>
          <p:spPr>
            <a:xfrm>
              <a:off x="3786172" y="4853304"/>
              <a:ext cx="4593124" cy="937896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t="91819" r="38742" b="86"/>
            <a:stretch/>
          </p:blipFill>
          <p:spPr>
            <a:xfrm>
              <a:off x="3786172" y="5791200"/>
              <a:ext cx="4593124" cy="267970"/>
            </a:xfrm>
            <a:prstGeom prst="rect">
              <a:avLst/>
            </a:prstGeom>
          </p:spPr>
        </p:pic>
      </p:grp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</p:spPr>
        <p:txBody>
          <a:bodyPr/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760070956"/>
              </p:ext>
            </p:extLst>
          </p:nvPr>
        </p:nvGraphicFramePr>
        <p:xfrm>
          <a:off x="1874866" y="489337"/>
          <a:ext cx="4557342" cy="2551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9727" y="856338"/>
            <a:ext cx="181461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</a:t>
            </a:r>
            <a:r>
              <a:rPr lang="en-US" sz="1600" dirty="0" smtClean="0"/>
              <a:t>verage predicted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calls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83420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74541"/>
            <a:ext cx="9144000" cy="3583459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304658" y="4336863"/>
            <a:ext cx="7543800" cy="914400"/>
          </a:xfrm>
        </p:spPr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652907" y="884412"/>
            <a:ext cx="364715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dirty="0"/>
              <a:t>M</a:t>
            </a:r>
            <a:r>
              <a:rPr lang="en-US" dirty="0" smtClean="0"/>
              <a:t>ore complex calls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dirty="0" smtClean="0"/>
              <a:t>Noise exploration</a:t>
            </a:r>
            <a:r>
              <a:rPr lang="en-US" dirty="0"/>
              <a:t> </a:t>
            </a:r>
            <a:r>
              <a:rPr lang="en-US" dirty="0" smtClean="0"/>
              <a:t>and filtering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dirty="0" smtClean="0"/>
              <a:t>Migratory behavior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en-US" dirty="0"/>
              <a:t>Pattern recognition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03275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9418" y="370226"/>
            <a:ext cx="6096000" cy="3657599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en-US" dirty="0" smtClean="0"/>
              <a:t>REU: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NSF: Grant OCE 1659628</a:t>
            </a:r>
            <a:endParaRPr lang="en-US" dirty="0"/>
          </a:p>
          <a:p>
            <a:pPr lvl="1">
              <a:buFont typeface="Arial" charset="0"/>
              <a:buChar char="•"/>
            </a:pPr>
            <a:r>
              <a:rPr lang="en-US" dirty="0" smtClean="0"/>
              <a:t>Dr. Corey Garza, Daniel Orr, Dr. Bridgette Clarkston &amp; </a:t>
            </a:r>
            <a:r>
              <a:rPr lang="en-US" dirty="0"/>
              <a:t>Megan </a:t>
            </a:r>
            <a:r>
              <a:rPr lang="en-US" dirty="0" smtClean="0"/>
              <a:t>Basset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MBARI: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Packard foundation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Dr. George Matsumoto &amp; Linda </a:t>
            </a:r>
            <a:r>
              <a:rPr lang="en-US" dirty="0" err="1" smtClean="0"/>
              <a:t>Kuhnz</a:t>
            </a:r>
            <a:endParaRPr lang="en-US" dirty="0" smtClean="0"/>
          </a:p>
          <a:p>
            <a:pPr lvl="1">
              <a:buFont typeface="Arial" charset="0"/>
              <a:buChar char="•"/>
            </a:pPr>
            <a:r>
              <a:rPr lang="en-US" dirty="0" err="1" smtClean="0"/>
              <a:t>Danelle</a:t>
            </a:r>
            <a:r>
              <a:rPr lang="en-US" dirty="0" smtClean="0"/>
              <a:t> Cline &amp; Dr. John Ryan</a:t>
            </a:r>
          </a:p>
          <a:p>
            <a:pPr>
              <a:buFont typeface="Arial" charset="0"/>
              <a:buChar char="•"/>
            </a:pPr>
            <a:r>
              <a:rPr lang="en-US" dirty="0" smtClean="0"/>
              <a:t>Fellow interns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9179" y="5791200"/>
            <a:ext cx="7543800" cy="914400"/>
          </a:xfrm>
        </p:spPr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067" y="3529829"/>
            <a:ext cx="2514600" cy="2514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662"/>
          <a:stretch/>
        </p:blipFill>
        <p:spPr>
          <a:xfrm>
            <a:off x="584969" y="4071697"/>
            <a:ext cx="4464602" cy="17195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3078" y="200120"/>
            <a:ext cx="2342613" cy="245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18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637" y="2236123"/>
            <a:ext cx="6028705" cy="60287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9622" y="741405"/>
            <a:ext cx="779711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J. Ryan at al</a:t>
            </a:r>
            <a:r>
              <a:rPr lang="en-US" dirty="0"/>
              <a:t>. “New Passive Acoustic Monitoring in Monterey </a:t>
            </a:r>
            <a:r>
              <a:rPr lang="en-US" dirty="0" smtClean="0"/>
              <a:t>Bay National </a:t>
            </a:r>
            <a:r>
              <a:rPr lang="en-US" dirty="0"/>
              <a:t>Marine </a:t>
            </a:r>
            <a:r>
              <a:rPr lang="en-US" dirty="0" smtClean="0"/>
              <a:t>Sanctuary.” </a:t>
            </a:r>
            <a:r>
              <a:rPr lang="en-US" i="1" dirty="0" smtClean="0"/>
              <a:t>IEEE.</a:t>
            </a:r>
            <a:r>
              <a:rPr lang="en-US" dirty="0" smtClean="0"/>
              <a:t> 2016, pp. 1 – 7. 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"Species List." </a:t>
            </a:r>
            <a:r>
              <a:rPr lang="en-US" i="1" dirty="0"/>
              <a:t>WWF</a:t>
            </a:r>
            <a:r>
              <a:rPr lang="en-US" dirty="0"/>
              <a:t>. World Wildlife Fund, 2017. Web. 30 June 2017</a:t>
            </a:r>
            <a:r>
              <a:rPr lang="en-US" dirty="0" smtClean="0"/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Deshpande, </a:t>
            </a:r>
            <a:r>
              <a:rPr lang="en-US" dirty="0" err="1"/>
              <a:t>Adit</a:t>
            </a:r>
            <a:r>
              <a:rPr lang="en-US" dirty="0"/>
              <a:t>. "A Beginners Guide To Understanding Convolutional Neural Networks." </a:t>
            </a:r>
            <a:r>
              <a:rPr lang="en-US" i="1" dirty="0"/>
              <a:t>A Beginners Guide To Understanding Convolutional Neural Networks – </a:t>
            </a:r>
            <a:r>
              <a:rPr lang="en-US" i="1" dirty="0" err="1"/>
              <a:t>Adit</a:t>
            </a:r>
            <a:r>
              <a:rPr lang="en-US" i="1" dirty="0"/>
              <a:t> Deshpande – CS Undergrad at UCLA (19)</a:t>
            </a:r>
            <a:r>
              <a:rPr lang="en-US" dirty="0"/>
              <a:t>. GitHub, 29 July 2016. Web. 30 June 2017</a:t>
            </a:r>
            <a:r>
              <a:rPr lang="en-US" dirty="0" smtClean="0"/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"Monterey Accelerated Research System (MARS)". </a:t>
            </a:r>
            <a:r>
              <a:rPr lang="en-US" i="1" dirty="0" err="1"/>
              <a:t>Mbari.org</a:t>
            </a:r>
            <a:r>
              <a:rPr lang="en-US" dirty="0"/>
              <a:t>. </a:t>
            </a:r>
            <a:r>
              <a:rPr lang="en-US" dirty="0" err="1"/>
              <a:t>N.p</a:t>
            </a:r>
            <a:r>
              <a:rPr lang="en-US" dirty="0"/>
              <a:t>., 2017. Web. 30 June 2017</a:t>
            </a:r>
            <a:r>
              <a:rPr lang="en-US" dirty="0" smtClean="0"/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"Precision-Recall — </a:t>
            </a:r>
            <a:r>
              <a:rPr lang="en-US" dirty="0" err="1"/>
              <a:t>Scikit</a:t>
            </a:r>
            <a:r>
              <a:rPr lang="en-US" dirty="0"/>
              <a:t>-Learn 0.18.2 Documentation". </a:t>
            </a:r>
            <a:r>
              <a:rPr lang="en-US" i="1" dirty="0" err="1"/>
              <a:t>Scikit-learn.org</a:t>
            </a:r>
            <a:r>
              <a:rPr lang="en-US" dirty="0"/>
              <a:t>. </a:t>
            </a:r>
            <a:r>
              <a:rPr lang="en-US" dirty="0" err="1"/>
              <a:t>N.p</a:t>
            </a:r>
            <a:r>
              <a:rPr lang="en-US" dirty="0"/>
              <a:t>., 2017. Web. 30 June 2017</a:t>
            </a:r>
            <a:r>
              <a:rPr lang="en-US" dirty="0" smtClean="0"/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P.J. Dugan at al</a:t>
            </a:r>
            <a:r>
              <a:rPr lang="en-US" dirty="0"/>
              <a:t>. “DCL System Using Deep Learning Approaches for Land-based or Ship-based Real-Time Recognition and Localization of Marine </a:t>
            </a:r>
            <a:r>
              <a:rPr lang="en-US" dirty="0" smtClean="0"/>
              <a:t>Mammals.” </a:t>
            </a:r>
            <a:r>
              <a:rPr lang="en-US" i="1" dirty="0" smtClean="0"/>
              <a:t>Department of the Navy Science and Technology.</a:t>
            </a:r>
            <a:r>
              <a:rPr lang="en-US" dirty="0" smtClean="0"/>
              <a:t> 2015.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https://</a:t>
            </a:r>
            <a:r>
              <a:rPr lang="en-US" dirty="0" err="1"/>
              <a:t>whaletrips.org</a:t>
            </a:r>
            <a:r>
              <a:rPr lang="en-US" dirty="0"/>
              <a:t>/</a:t>
            </a:r>
            <a:r>
              <a:rPr lang="en-US" dirty="0" err="1"/>
              <a:t>wp</a:t>
            </a:r>
            <a:r>
              <a:rPr lang="en-US" dirty="0"/>
              <a:t>-content/uploads/2016/05/</a:t>
            </a:r>
            <a:r>
              <a:rPr lang="en-US" dirty="0" err="1"/>
              <a:t>fluke_nounproject.png</a:t>
            </a:r>
            <a:endParaRPr lang="en-US" dirty="0" smtClean="0"/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" y="5202195"/>
            <a:ext cx="9144000" cy="165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674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637" y="2236123"/>
            <a:ext cx="6028705" cy="60287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9622" y="741405"/>
            <a:ext cx="779711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whaletrips.org/wpcontent/uploads/2016/05/fluke_nounproject.png</a:t>
            </a:r>
            <a:endParaRPr lang="en-US" dirty="0" smtClean="0"/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hlinkClick r:id="rId4"/>
              </a:rPr>
              <a:t>http://whaleopedia.org/baleen-whales/balaenopteridae-introduction/blue-whale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hlinkClick r:id="rId5"/>
              </a:rPr>
              <a:t>http://whaleopedia.org/animalfund/baleen-whales/balaenopteridae-introduction/fin-whale</a:t>
            </a:r>
            <a:r>
              <a:rPr lang="en-US" dirty="0" smtClean="0">
                <a:hlinkClick r:id="rId5"/>
              </a:rPr>
              <a:t>/</a:t>
            </a:r>
            <a:endParaRPr lang="en-US" dirty="0" smtClean="0"/>
          </a:p>
          <a:p>
            <a:pPr marL="285750" indent="-285750">
              <a:buFont typeface="Arial" charset="0"/>
              <a:buChar char="•"/>
            </a:pPr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www.lexalytics.com/technology/machine-learning</a:t>
            </a:r>
            <a:endParaRPr lang="en-US" dirty="0" smtClean="0"/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8" y="5202195"/>
            <a:ext cx="9144000" cy="165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3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equinto.pn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077" r="-56077"/>
          <a:stretch>
            <a:fillRect/>
          </a:stretch>
        </p:blipFill>
        <p:spPr>
          <a:xfrm>
            <a:off x="-1490663" y="377825"/>
            <a:ext cx="6096001" cy="4310063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Music to Vibrations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798" y="1931785"/>
            <a:ext cx="4742824" cy="206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291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47662" y="466847"/>
            <a:ext cx="3402956" cy="3402956"/>
          </a:xfrm>
          <a:prstGeom prst="rect">
            <a:avLst/>
          </a:prstGeom>
          <a:effectLst>
            <a:reflection blurRad="266700" stA="60000" endPos="64000" dist="457200" dir="5400000" sy="-100000" algn="bl" rotWithShape="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805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/>
          <p:cNvPicPr>
            <a:picLocks noGrp="1" noChangeAspect="1"/>
          </p:cNvPicPr>
          <p:nvPr>
            <p:ph idx="1"/>
          </p:nvPr>
        </p:nvPicPr>
        <p:blipFill>
          <a:blip r:embed="rId3"/>
          <a:srcRect l="-5370" r="-5370"/>
          <a:stretch>
            <a:fillRect/>
          </a:stretch>
        </p:blipFill>
        <p:spPr>
          <a:xfrm>
            <a:off x="619948" y="586912"/>
            <a:ext cx="2776374" cy="166582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MARS &amp; The Hydrophone</a:t>
            </a:r>
            <a:endParaRPr lang="en-US" sz="4400" dirty="0"/>
          </a:p>
        </p:txBody>
      </p:sp>
      <p:sp>
        <p:nvSpPr>
          <p:cNvPr id="21" name="TextBox 20"/>
          <p:cNvSpPr txBox="1"/>
          <p:nvPr/>
        </p:nvSpPr>
        <p:spPr>
          <a:xfrm>
            <a:off x="4241034" y="586912"/>
            <a:ext cx="4305114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Located 32 km offshore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D</a:t>
            </a:r>
            <a:r>
              <a:rPr lang="en-US" dirty="0" smtClean="0"/>
              <a:t>epth of 891 m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Bandwidth of 10 Hz to 200 kHz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256 kHz sample rate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Continuous recording since July 28, 2015</a:t>
            </a:r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460" y="2506316"/>
            <a:ext cx="2537525" cy="211655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8381" y="2504413"/>
            <a:ext cx="2873874" cy="211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606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992841" y="3006911"/>
            <a:ext cx="400622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The NE Pacific: 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 smtClean="0"/>
              <a:t>Largest population of blue whales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Vocalizations between 13 -50 Hz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Observation of sound energy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73899" y="3591686"/>
            <a:ext cx="5893927" cy="299663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Blue and Fin Whales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t="34858"/>
          <a:stretch/>
        </p:blipFill>
        <p:spPr>
          <a:xfrm>
            <a:off x="790827" y="507783"/>
            <a:ext cx="7252868" cy="179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153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16507" y="374123"/>
            <a:ext cx="6096000" cy="3657599"/>
          </a:xfrm>
        </p:spPr>
        <p:txBody>
          <a:bodyPr/>
          <a:lstStyle/>
          <a:p>
            <a:pPr marL="18288" indent="0">
              <a:buNone/>
            </a:pPr>
            <a:r>
              <a:rPr lang="en-US" dirty="0" smtClean="0"/>
              <a:t>How effective is a machine learning algorithm in classifying blue and fin whale calls?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477544"/>
            <a:ext cx="5972537" cy="338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749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8651098"/>
              </p:ext>
            </p:extLst>
          </p:nvPr>
        </p:nvGraphicFramePr>
        <p:xfrm>
          <a:off x="502175" y="213839"/>
          <a:ext cx="8028763" cy="4113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5083700"/>
            <a:ext cx="7543800" cy="914400"/>
          </a:xfrm>
        </p:spPr>
        <p:txBody>
          <a:bodyPr/>
          <a:lstStyle/>
          <a:p>
            <a:r>
              <a:rPr lang="en-US" dirty="0" smtClean="0"/>
              <a:t>The Detection Classification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911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7-06-29 at 11.31.05 AM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4" b="6424"/>
          <a:stretch/>
        </p:blipFill>
        <p:spPr>
          <a:xfrm>
            <a:off x="253999" y="389859"/>
            <a:ext cx="4212783" cy="3579629"/>
          </a:xfrm>
        </p:spPr>
      </p:pic>
      <p:sp>
        <p:nvSpPr>
          <p:cNvPr id="2" name="TextBox 1"/>
          <p:cNvSpPr txBox="1"/>
          <p:nvPr/>
        </p:nvSpPr>
        <p:spPr>
          <a:xfrm>
            <a:off x="6973238" y="96119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9824"/>
            <a:ext cx="9144000" cy="578175"/>
          </a:xfrm>
          <a:prstGeom prst="rect">
            <a:avLst/>
          </a:prstGeom>
        </p:spPr>
      </p:pic>
      <p:pic>
        <p:nvPicPr>
          <p:cNvPr id="8" name="Content Placeholder 7" descr="Screen Shot 2017-06-29 at 11.50.25 AM.pn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2" b="5484"/>
          <a:stretch/>
        </p:blipFill>
        <p:spPr>
          <a:xfrm>
            <a:off x="4677219" y="389859"/>
            <a:ext cx="4212782" cy="3579627"/>
          </a:xfrm>
          <a:prstGeom prst="rect">
            <a:avLst/>
          </a:prstGeom>
        </p:spPr>
      </p:pic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</p:spPr>
        <p:txBody>
          <a:bodyPr/>
          <a:lstStyle/>
          <a:p>
            <a:r>
              <a:rPr lang="en-US" dirty="0" smtClean="0"/>
              <a:t>The Band Limited Energy Detector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232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5587504"/>
            <a:ext cx="7543800" cy="914400"/>
          </a:xfrm>
        </p:spPr>
        <p:txBody>
          <a:bodyPr/>
          <a:lstStyle/>
          <a:p>
            <a:r>
              <a:rPr lang="en-US" dirty="0" smtClean="0"/>
              <a:t>The Convolutional Neural Network Classifier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9280" y="75843"/>
            <a:ext cx="4526487" cy="158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51395"/>
            <a:ext cx="9144000" cy="224375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615428" y="4268340"/>
            <a:ext cx="1491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Inception V3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086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51395"/>
            <a:ext cx="9144000" cy="2243751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5587504"/>
            <a:ext cx="7543800" cy="914400"/>
          </a:xfrm>
        </p:spPr>
        <p:txBody>
          <a:bodyPr/>
          <a:lstStyle/>
          <a:p>
            <a:r>
              <a:rPr lang="en-US" dirty="0" smtClean="0"/>
              <a:t>The Convolutional Neural Network Classifier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9280" y="75843"/>
            <a:ext cx="4526487" cy="1580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1300" y="157293"/>
            <a:ext cx="1671674" cy="13257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51310" y="4269194"/>
            <a:ext cx="1491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Inception V3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48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MARS_20151106_230142_0544_BlueB.wav"/>
          </p:stSnd>
        </p:sndAc>
      </p:transition>
    </mc:Choice>
    <mc:Fallback xmlns="">
      <p:transition xmlns:p14="http://schemas.microsoft.com/office/powerpoint/2010/main">
        <p:sndAc>
          <p:stSnd>
            <p:snd r:embed="rId7" name="MARS_20151106_230142_0544_BlueB.wav"/>
          </p:stSnd>
        </p:sndAc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Elemental.thmx</Template>
  <TotalTime>7367</TotalTime>
  <Words>517</Words>
  <Application>Microsoft Macintosh PowerPoint</Application>
  <PresentationFormat>On-screen Show (4:3)</PresentationFormat>
  <Paragraphs>112</Paragraphs>
  <Slides>20</Slides>
  <Notes>10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Elemental</vt:lpstr>
      <vt:lpstr>Passive Acoustic Monitoring of Blue and Fin Whales through Machine Learning</vt:lpstr>
      <vt:lpstr>From Music to Vibrations</vt:lpstr>
      <vt:lpstr>MARS &amp; The Hydrophone</vt:lpstr>
      <vt:lpstr>Blue and Fin Whales</vt:lpstr>
      <vt:lpstr>PowerPoint Presentation</vt:lpstr>
      <vt:lpstr>The Detection Classification System</vt:lpstr>
      <vt:lpstr>The Band Limited Energy Detector</vt:lpstr>
      <vt:lpstr>The Convolutional Neural Network Classifier</vt:lpstr>
      <vt:lpstr>The Convolutional Neural Network Classifier</vt:lpstr>
      <vt:lpstr>Classifications</vt:lpstr>
      <vt:lpstr>Results</vt:lpstr>
      <vt:lpstr>Classifications</vt:lpstr>
      <vt:lpstr>Results</vt:lpstr>
      <vt:lpstr>Misclassifications</vt:lpstr>
      <vt:lpstr>Findings</vt:lpstr>
      <vt:lpstr>Future Work</vt:lpstr>
      <vt:lpstr>Acknowledgements</vt:lpstr>
      <vt:lpstr>PowerPoint Presentation</vt:lpstr>
      <vt:lpstr>PowerPoint Presentation</vt:lpstr>
      <vt:lpstr>Questions?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Passive Acoustic Monitoring Through Machine Learning</dc:title>
  <dc:creator>Daniel De Leon</dc:creator>
  <cp:lastModifiedBy>Daniel De Leon</cp:lastModifiedBy>
  <cp:revision>154</cp:revision>
  <dcterms:created xsi:type="dcterms:W3CDTF">2017-06-29T15:22:18Z</dcterms:created>
  <dcterms:modified xsi:type="dcterms:W3CDTF">2017-08-09T19:01:16Z</dcterms:modified>
</cp:coreProperties>
</file>