
<file path=[Content_Types].xml><?xml version="1.0" encoding="utf-8"?>
<Types xmlns="http://schemas.openxmlformats.org/package/2006/content-types">
  <Default Extension="xml" ContentType="application/xml"/>
  <Default Extension="(null)" ContentType="image/x-emf"/>
  <Default Extension="jpg" ContentType="image/jpeg"/>
  <Default Extension="tiff" ContentType="image/tiff"/>
  <Default Extension="jpe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  <Override PartName="/ppt/charts/style7.xml" ContentType="application/vnd.ms-office.chartstyle+xml"/>
  <Override PartName="/ppt/charts/colors7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88" r:id="rId2"/>
    <p:sldId id="260" r:id="rId3"/>
    <p:sldId id="290" r:id="rId4"/>
    <p:sldId id="292" r:id="rId5"/>
    <p:sldId id="296" r:id="rId6"/>
    <p:sldId id="259" r:id="rId7"/>
    <p:sldId id="271" r:id="rId8"/>
    <p:sldId id="276" r:id="rId9"/>
    <p:sldId id="298" r:id="rId10"/>
    <p:sldId id="269" r:id="rId11"/>
    <p:sldId id="274" r:id="rId12"/>
    <p:sldId id="293" r:id="rId13"/>
    <p:sldId id="264" r:id="rId14"/>
    <p:sldId id="29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74"/>
  </p:normalViewPr>
  <p:slideViewPr>
    <p:cSldViewPr snapToGrid="0" snapToObjects="1">
      <p:cViewPr varScale="1">
        <p:scale>
          <a:sx n="150" d="100"/>
          <a:sy n="150" d="100"/>
        </p:scale>
        <p:origin x="-96" y="-3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localhost//Users/miriam/Desktop/Results%20cont.xlsx" TargetMode="External"/><Relationship Id="rId2" Type="http://schemas.microsoft.com/office/2011/relationships/chartStyle" Target="style1.xml"/><Relationship Id="rId3" Type="http://schemas.microsoft.com/office/2011/relationships/chartColorStyle" Target="colors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localhost//Users/miriam/Desktop/SongBook2.xlsx" TargetMode="External"/><Relationship Id="rId2" Type="http://schemas.microsoft.com/office/2011/relationships/chartStyle" Target="style2.xml"/><Relationship Id="rId3" Type="http://schemas.microsoft.com/office/2011/relationships/chartColorStyle" Target="colors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localhost//Users/miriam/Desktop/unit%20v%20duration.xlsx" TargetMode="External"/><Relationship Id="rId2" Type="http://schemas.microsoft.com/office/2011/relationships/chartStyle" Target="style3.xml"/><Relationship Id="rId3" Type="http://schemas.microsoft.com/office/2011/relationships/chartColorStyle" Target="colors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localhost//Users/miriam/Desktop/unit%20v%20duration.xlsx" TargetMode="External"/><Relationship Id="rId2" Type="http://schemas.microsoft.com/office/2011/relationships/chartStyle" Target="style4.xml"/><Relationship Id="rId3" Type="http://schemas.microsoft.com/office/2011/relationships/chartColorStyle" Target="colors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localhost//Users/miriam/Desktop/SongBook2.xlsx" TargetMode="External"/><Relationship Id="rId2" Type="http://schemas.microsoft.com/office/2011/relationships/chartStyle" Target="style5.xml"/><Relationship Id="rId3" Type="http://schemas.microsoft.com/office/2011/relationships/chartColorStyle" Target="colors5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4" Type="http://schemas.microsoft.com/office/2011/relationships/chartColorStyle" Target="colors6.xml"/><Relationship Id="rId1" Type="http://schemas.openxmlformats.org/officeDocument/2006/relationships/themeOverride" Target="../theme/themeOverride1.xml"/><Relationship Id="rId2" Type="http://schemas.openxmlformats.org/officeDocument/2006/relationships/oleObject" Target="file://localhost//Users/miriam/Desktop/SongBook2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localhost//Users/miriam/Desktop/SongBook2.xlsx" TargetMode="External"/><Relationship Id="rId2" Type="http://schemas.microsoft.com/office/2011/relationships/chartStyle" Target="style7.xml"/><Relationship Id="rId3" Type="http://schemas.microsoft.com/office/2011/relationships/chartColorStyle" Target="colors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20151207T070326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Sheet1!$E$3</c:f>
              <c:strCache>
                <c:ptCount val="1"/>
                <c:pt idx="0">
                  <c:v>Frequency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Sheet1!$D$4:$D$14</c:f>
              <c:strCache>
                <c:ptCount val="11"/>
                <c:pt idx="0">
                  <c:v>Broadband burst</c:v>
                </c:pt>
                <c:pt idx="1">
                  <c:v>Shriek</c:v>
                </c:pt>
                <c:pt idx="2">
                  <c:v>Cry</c:v>
                </c:pt>
                <c:pt idx="3">
                  <c:v>Moan</c:v>
                </c:pt>
                <c:pt idx="4">
                  <c:v>Bark</c:v>
                </c:pt>
                <c:pt idx="5">
                  <c:v>Trill</c:v>
                </c:pt>
                <c:pt idx="6">
                  <c:v>Gurgle</c:v>
                </c:pt>
                <c:pt idx="7">
                  <c:v>Grunt</c:v>
                </c:pt>
                <c:pt idx="8">
                  <c:v>Purr</c:v>
                </c:pt>
                <c:pt idx="9">
                  <c:v>Groan</c:v>
                </c:pt>
                <c:pt idx="10">
                  <c:v>Trumpet</c:v>
                </c:pt>
              </c:strCache>
            </c:strRef>
          </c:cat>
          <c:val>
            <c:numRef>
              <c:f>Sheet1!$E$4:$E$14</c:f>
              <c:numCache>
                <c:formatCode>General</c:formatCode>
                <c:ptCount val="11"/>
                <c:pt idx="0">
                  <c:v>16.0</c:v>
                </c:pt>
                <c:pt idx="1">
                  <c:v>11.0</c:v>
                </c:pt>
                <c:pt idx="2">
                  <c:v>14.0</c:v>
                </c:pt>
                <c:pt idx="3">
                  <c:v>21.0</c:v>
                </c:pt>
                <c:pt idx="4">
                  <c:v>6.0</c:v>
                </c:pt>
                <c:pt idx="5">
                  <c:v>4.0</c:v>
                </c:pt>
                <c:pt idx="6">
                  <c:v>36.0</c:v>
                </c:pt>
                <c:pt idx="7">
                  <c:v>9.0</c:v>
                </c:pt>
                <c:pt idx="8">
                  <c:v>7.0</c:v>
                </c:pt>
                <c:pt idx="9">
                  <c:v>18.0</c:v>
                </c:pt>
                <c:pt idx="10">
                  <c:v>1.0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CF2-3B47-A02B-6BB223139A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071621352"/>
        <c:axId val="-2071614824"/>
      </c:barChart>
      <c:catAx>
        <c:axId val="-2071621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Unit Type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1614824"/>
        <c:crosses val="autoZero"/>
        <c:auto val="1"/>
        <c:lblAlgn val="ctr"/>
        <c:lblOffset val="100"/>
        <c:noMultiLvlLbl val="0"/>
      </c:catAx>
      <c:valAx>
        <c:axId val="-2071614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Occurrence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1621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Calibri" panose="020F0502020204030204"/>
              </a:rPr>
              <a:t>Top Un(hits)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'Table of unit types'!$B$30:$B$56</c:f>
              <c:strCache>
                <c:ptCount val="27"/>
                <c:pt idx="1">
                  <c:v>Screech</c:v>
                </c:pt>
                <c:pt idx="2">
                  <c:v>Siren</c:v>
                </c:pt>
                <c:pt idx="3">
                  <c:v>Snort</c:v>
                </c:pt>
                <c:pt idx="4">
                  <c:v>Thwop</c:v>
                </c:pt>
                <c:pt idx="5">
                  <c:v>Trumpet </c:v>
                </c:pt>
                <c:pt idx="6">
                  <c:v>Violin</c:v>
                </c:pt>
                <c:pt idx="7">
                  <c:v>Grumble</c:v>
                </c:pt>
                <c:pt idx="8">
                  <c:v>Creak</c:v>
                </c:pt>
                <c:pt idx="9">
                  <c:v>Pulse</c:v>
                </c:pt>
                <c:pt idx="10">
                  <c:v>Sigh </c:v>
                </c:pt>
                <c:pt idx="11">
                  <c:v>Low yaps</c:v>
                </c:pt>
                <c:pt idx="12">
                  <c:v>Wop</c:v>
                </c:pt>
                <c:pt idx="13">
                  <c:v>Bark </c:v>
                </c:pt>
                <c:pt idx="14">
                  <c:v>Bellow</c:v>
                </c:pt>
                <c:pt idx="15">
                  <c:v>Scream</c:v>
                </c:pt>
                <c:pt idx="16">
                  <c:v>Croak</c:v>
                </c:pt>
                <c:pt idx="17">
                  <c:v>Growl </c:v>
                </c:pt>
                <c:pt idx="18">
                  <c:v>Broadband burst</c:v>
                </c:pt>
                <c:pt idx="19">
                  <c:v>Purr</c:v>
                </c:pt>
                <c:pt idx="20">
                  <c:v>Trill</c:v>
                </c:pt>
                <c:pt idx="21">
                  <c:v>Groan</c:v>
                </c:pt>
                <c:pt idx="22">
                  <c:v>Cry</c:v>
                </c:pt>
                <c:pt idx="23">
                  <c:v>Shriek</c:v>
                </c:pt>
                <c:pt idx="24">
                  <c:v>Grunt</c:v>
                </c:pt>
                <c:pt idx="25">
                  <c:v>Gurgle</c:v>
                </c:pt>
                <c:pt idx="26">
                  <c:v>Moan</c:v>
                </c:pt>
              </c:strCache>
            </c:strRef>
          </c:cat>
          <c:val>
            <c:numRef>
              <c:f>'Table of unit types'!$C$30:$C$56</c:f>
              <c:numCache>
                <c:formatCode>General</c:formatCode>
                <c:ptCount val="27"/>
                <c:pt idx="1">
                  <c:v>1.0</c:v>
                </c:pt>
                <c:pt idx="2">
                  <c:v>1.0</c:v>
                </c:pt>
                <c:pt idx="3">
                  <c:v>1.0</c:v>
                </c:pt>
                <c:pt idx="4">
                  <c:v>1.0</c:v>
                </c:pt>
                <c:pt idx="5">
                  <c:v>1.0</c:v>
                </c:pt>
                <c:pt idx="6">
                  <c:v>1.0</c:v>
                </c:pt>
                <c:pt idx="7">
                  <c:v>3.0</c:v>
                </c:pt>
                <c:pt idx="8">
                  <c:v>7.0</c:v>
                </c:pt>
                <c:pt idx="9">
                  <c:v>8.0</c:v>
                </c:pt>
                <c:pt idx="10">
                  <c:v>8.0</c:v>
                </c:pt>
                <c:pt idx="11">
                  <c:v>9.0</c:v>
                </c:pt>
                <c:pt idx="12">
                  <c:v>9.0</c:v>
                </c:pt>
                <c:pt idx="13">
                  <c:v>10.0</c:v>
                </c:pt>
                <c:pt idx="14">
                  <c:v>11.0</c:v>
                </c:pt>
                <c:pt idx="15">
                  <c:v>11.0</c:v>
                </c:pt>
                <c:pt idx="16">
                  <c:v>12.0</c:v>
                </c:pt>
                <c:pt idx="17">
                  <c:v>13.0</c:v>
                </c:pt>
                <c:pt idx="18">
                  <c:v>17.0</c:v>
                </c:pt>
                <c:pt idx="19">
                  <c:v>37.0</c:v>
                </c:pt>
                <c:pt idx="20">
                  <c:v>44.0</c:v>
                </c:pt>
                <c:pt idx="21">
                  <c:v>51.0</c:v>
                </c:pt>
                <c:pt idx="22">
                  <c:v>82.0</c:v>
                </c:pt>
                <c:pt idx="23">
                  <c:v>120.0</c:v>
                </c:pt>
                <c:pt idx="24">
                  <c:v>158.0</c:v>
                </c:pt>
                <c:pt idx="25">
                  <c:v>228.0</c:v>
                </c:pt>
                <c:pt idx="26">
                  <c:v>290.0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3D5-C642-A2A5-219AAA14C3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-2076072952"/>
        <c:axId val="-2076076696"/>
      </c:barChart>
      <c:catAx>
        <c:axId val="-2076072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6076696"/>
        <c:crosses val="autoZero"/>
        <c:auto val="1"/>
        <c:lblAlgn val="ctr"/>
        <c:lblOffset val="100"/>
        <c:noMultiLvlLbl val="0"/>
      </c:catAx>
      <c:valAx>
        <c:axId val="-2076076696"/>
        <c:scaling>
          <c:orientation val="minMax"/>
          <c:max val="30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Frequency</a:t>
                </a:r>
                <a:r>
                  <a:rPr lang="en-US" sz="1200" baseline="0"/>
                  <a:t> </a:t>
                </a:r>
                <a:endParaRPr lang="en-US" sz="120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6072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/>
              <a:t>Units</a:t>
            </a:r>
            <a:r>
              <a:rPr lang="en-US" sz="1600" baseline="0"/>
              <a:t> vs. Duration </a:t>
            </a:r>
            <a:endParaRPr lang="en-US" sz="160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plots!$C$1</c:f>
              <c:strCache>
                <c:ptCount val="1"/>
                <c:pt idx="0">
                  <c:v>Total # Units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11480271216098"/>
                  <c:y val="-0.197072032662584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plots!$B$2:$B$11</c:f>
              <c:numCache>
                <c:formatCode>General</c:formatCode>
                <c:ptCount val="10"/>
                <c:pt idx="0">
                  <c:v>139.0</c:v>
                </c:pt>
                <c:pt idx="1">
                  <c:v>398.0</c:v>
                </c:pt>
                <c:pt idx="2">
                  <c:v>422.0</c:v>
                </c:pt>
                <c:pt idx="3">
                  <c:v>394.0</c:v>
                </c:pt>
                <c:pt idx="4">
                  <c:v>600.0</c:v>
                </c:pt>
                <c:pt idx="5">
                  <c:v>477.0</c:v>
                </c:pt>
                <c:pt idx="6">
                  <c:v>275.0</c:v>
                </c:pt>
                <c:pt idx="7">
                  <c:v>313.0</c:v>
                </c:pt>
                <c:pt idx="8">
                  <c:v>613.0</c:v>
                </c:pt>
                <c:pt idx="9">
                  <c:v>630.0</c:v>
                </c:pt>
              </c:numCache>
            </c:numRef>
          </c:xVal>
          <c:yVal>
            <c:numRef>
              <c:f>plots!$C$2:$C$11</c:f>
              <c:numCache>
                <c:formatCode>General</c:formatCode>
                <c:ptCount val="10"/>
                <c:pt idx="0">
                  <c:v>36.0</c:v>
                </c:pt>
                <c:pt idx="1">
                  <c:v>94.0</c:v>
                </c:pt>
                <c:pt idx="2">
                  <c:v>79.0</c:v>
                </c:pt>
                <c:pt idx="3">
                  <c:v>143.0</c:v>
                </c:pt>
                <c:pt idx="4">
                  <c:v>204.0</c:v>
                </c:pt>
                <c:pt idx="5">
                  <c:v>61.0</c:v>
                </c:pt>
                <c:pt idx="6">
                  <c:v>94.0</c:v>
                </c:pt>
                <c:pt idx="7">
                  <c:v>69.0</c:v>
                </c:pt>
                <c:pt idx="8">
                  <c:v>193.0</c:v>
                </c:pt>
                <c:pt idx="9">
                  <c:v>164.0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6B8-2043-8642-B612DFA76B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76101256"/>
        <c:axId val="-2076107928"/>
      </c:scatterChart>
      <c:valAx>
        <c:axId val="-20761012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Song</a:t>
                </a:r>
                <a:r>
                  <a:rPr lang="en-US" sz="1600" baseline="0" dirty="0"/>
                  <a:t> </a:t>
                </a:r>
                <a:r>
                  <a:rPr lang="en-US" sz="1600" dirty="0"/>
                  <a:t>Duration</a:t>
                </a:r>
                <a:r>
                  <a:rPr lang="en-US" sz="1600" baseline="0" dirty="0"/>
                  <a:t> (sec)</a:t>
                </a:r>
                <a:endParaRPr lang="en-US" sz="1600" dirty="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6107928"/>
        <c:crosses val="autoZero"/>
        <c:crossBetween val="midCat"/>
      </c:valAx>
      <c:valAx>
        <c:axId val="-207610792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Total</a:t>
                </a:r>
                <a:r>
                  <a:rPr lang="en-US" sz="1600" baseline="0"/>
                  <a:t> Number of Units </a:t>
                </a:r>
                <a:endParaRPr lang="en-US" sz="1600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61012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/>
              <a:t>Unit Type</a:t>
            </a:r>
            <a:r>
              <a:rPr lang="en-US" sz="1600" baseline="0"/>
              <a:t> vs. Duration</a:t>
            </a:r>
            <a:endParaRPr lang="en-US" sz="160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plots!$D$1</c:f>
              <c:strCache>
                <c:ptCount val="1"/>
                <c:pt idx="0">
                  <c:v># Unit Types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plots!$B$2:$B$11</c:f>
              <c:numCache>
                <c:formatCode>General</c:formatCode>
                <c:ptCount val="10"/>
                <c:pt idx="0">
                  <c:v>139.0</c:v>
                </c:pt>
                <c:pt idx="1">
                  <c:v>398.0</c:v>
                </c:pt>
                <c:pt idx="2">
                  <c:v>422.0</c:v>
                </c:pt>
                <c:pt idx="3">
                  <c:v>394.0</c:v>
                </c:pt>
                <c:pt idx="4">
                  <c:v>600.0</c:v>
                </c:pt>
                <c:pt idx="5">
                  <c:v>477.0</c:v>
                </c:pt>
                <c:pt idx="6">
                  <c:v>275.0</c:v>
                </c:pt>
                <c:pt idx="7">
                  <c:v>313.0</c:v>
                </c:pt>
                <c:pt idx="8">
                  <c:v>613.0</c:v>
                </c:pt>
                <c:pt idx="9">
                  <c:v>630.0</c:v>
                </c:pt>
              </c:numCache>
            </c:numRef>
          </c:xVal>
          <c:yVal>
            <c:numRef>
              <c:f>plots!$D$2:$D$11</c:f>
              <c:numCache>
                <c:formatCode>General</c:formatCode>
                <c:ptCount val="10"/>
                <c:pt idx="0">
                  <c:v>7.0</c:v>
                </c:pt>
                <c:pt idx="1">
                  <c:v>14.0</c:v>
                </c:pt>
                <c:pt idx="2">
                  <c:v>9.0</c:v>
                </c:pt>
                <c:pt idx="3">
                  <c:v>17.0</c:v>
                </c:pt>
                <c:pt idx="4">
                  <c:v>14.0</c:v>
                </c:pt>
                <c:pt idx="5">
                  <c:v>6.0</c:v>
                </c:pt>
                <c:pt idx="6">
                  <c:v>15.0</c:v>
                </c:pt>
                <c:pt idx="7">
                  <c:v>10.0</c:v>
                </c:pt>
                <c:pt idx="8">
                  <c:v>16.0</c:v>
                </c:pt>
                <c:pt idx="9">
                  <c:v>12.0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898D-FA42-B5C4-747DE5003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70450264"/>
        <c:axId val="-2070441704"/>
      </c:scatterChart>
      <c:valAx>
        <c:axId val="-20704502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Song Duration (sec)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0441704"/>
        <c:crosses val="autoZero"/>
        <c:crossBetween val="midCat"/>
      </c:valAx>
      <c:valAx>
        <c:axId val="-207044170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Number</a:t>
                </a:r>
                <a:r>
                  <a:rPr lang="en-US" sz="1600" baseline="0"/>
                  <a:t> of</a:t>
                </a:r>
                <a:r>
                  <a:rPr lang="en-US" sz="1600"/>
                  <a:t> Unit Types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045026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'Pauses bw units'!$D$1</c:f>
              <c:strCache>
                <c:ptCount val="1"/>
                <c:pt idx="0">
                  <c:v>Duration (sec) 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'Pauses bw units'!$D$2:$D$11</c:f>
              <c:numCache>
                <c:formatCode>General</c:formatCode>
                <c:ptCount val="10"/>
                <c:pt idx="0">
                  <c:v>139.0</c:v>
                </c:pt>
                <c:pt idx="1">
                  <c:v>398.0</c:v>
                </c:pt>
                <c:pt idx="2">
                  <c:v>422.0</c:v>
                </c:pt>
                <c:pt idx="3">
                  <c:v>394.0</c:v>
                </c:pt>
                <c:pt idx="4">
                  <c:v>600.0</c:v>
                </c:pt>
                <c:pt idx="5">
                  <c:v>477.0</c:v>
                </c:pt>
                <c:pt idx="6">
                  <c:v>275.0</c:v>
                </c:pt>
                <c:pt idx="7">
                  <c:v>313.0</c:v>
                </c:pt>
                <c:pt idx="8">
                  <c:v>613.0</c:v>
                </c:pt>
                <c:pt idx="9">
                  <c:v>630.0</c:v>
                </c:pt>
              </c:numCache>
            </c:numRef>
          </c:xVal>
          <c:yVal>
            <c:numRef>
              <c:f>'Pauses bw units'!$C$2:$C$11</c:f>
              <c:numCache>
                <c:formatCode>General</c:formatCode>
                <c:ptCount val="10"/>
                <c:pt idx="0">
                  <c:v>53.2713198</c:v>
                </c:pt>
                <c:pt idx="1">
                  <c:v>52.95035971</c:v>
                </c:pt>
                <c:pt idx="2">
                  <c:v>49.58140703999999</c:v>
                </c:pt>
                <c:pt idx="3">
                  <c:v>35.557109</c:v>
                </c:pt>
                <c:pt idx="4">
                  <c:v>42.39583333</c:v>
                </c:pt>
                <c:pt idx="5">
                  <c:v>49.12</c:v>
                </c:pt>
                <c:pt idx="6">
                  <c:v>54.78532495</c:v>
                </c:pt>
                <c:pt idx="7">
                  <c:v>29.54632588</c:v>
                </c:pt>
                <c:pt idx="8">
                  <c:v>44.27412698</c:v>
                </c:pt>
                <c:pt idx="9">
                  <c:v>56.81239804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5D2-F943-91C6-508D40EC76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72286392"/>
        <c:axId val="-2072334552"/>
      </c:scatterChart>
      <c:valAx>
        <c:axId val="-20722863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Song Duration (sec) 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2334552"/>
        <c:crosses val="autoZero"/>
        <c:crossBetween val="midCat"/>
      </c:valAx>
      <c:valAx>
        <c:axId val="-207233455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 dirty="0"/>
                  <a:t>% Time occupied by singing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722863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Harmonics!$B$1</c:f>
              <c:strCache>
                <c:ptCount val="1"/>
                <c:pt idx="0">
                  <c:v>% units w/ harmonics 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Harmonics!$A$2:$A$11</c:f>
              <c:numCache>
                <c:formatCode>General</c:formatCode>
                <c:ptCount val="10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  <c:pt idx="7">
                  <c:v>8.0</c:v>
                </c:pt>
                <c:pt idx="8">
                  <c:v>9.0</c:v>
                </c:pt>
                <c:pt idx="9">
                  <c:v>10.0</c:v>
                </c:pt>
              </c:numCache>
            </c:numRef>
          </c:cat>
          <c:val>
            <c:numRef>
              <c:f>Harmonics!$B$2:$B$11</c:f>
              <c:numCache>
                <c:formatCode>General</c:formatCode>
                <c:ptCount val="10"/>
                <c:pt idx="0">
                  <c:v>50.0</c:v>
                </c:pt>
                <c:pt idx="1">
                  <c:v>41.49</c:v>
                </c:pt>
                <c:pt idx="2">
                  <c:v>88.61</c:v>
                </c:pt>
                <c:pt idx="3">
                  <c:v>86.01</c:v>
                </c:pt>
                <c:pt idx="4">
                  <c:v>80.1</c:v>
                </c:pt>
                <c:pt idx="5">
                  <c:v>78.69</c:v>
                </c:pt>
                <c:pt idx="6">
                  <c:v>73.4</c:v>
                </c:pt>
                <c:pt idx="7">
                  <c:v>34.78</c:v>
                </c:pt>
                <c:pt idx="8">
                  <c:v>99.48</c:v>
                </c:pt>
                <c:pt idx="9">
                  <c:v>71.95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D71-C74C-A4BB-CFF1E9EBD1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066948216"/>
        <c:axId val="-2066941704"/>
      </c:barChart>
      <c:catAx>
        <c:axId val="-20669482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Song Selection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66941704"/>
        <c:crosses val="autoZero"/>
        <c:auto val="1"/>
        <c:lblAlgn val="ctr"/>
        <c:lblOffset val="100"/>
        <c:noMultiLvlLbl val="0"/>
      </c:catAx>
      <c:valAx>
        <c:axId val="-2066941704"/>
        <c:scaling>
          <c:orientation val="minMax"/>
          <c:max val="100.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%</a:t>
                </a:r>
                <a:r>
                  <a:rPr lang="en-US" sz="1600" baseline="0"/>
                  <a:t> Units w/ harmonics</a:t>
                </a:r>
                <a:endParaRPr lang="en-US" sz="16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66948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/>
              <a:t>Harmonics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Harmonics!$F$1</c:f>
              <c:strCache>
                <c:ptCount val="1"/>
                <c:pt idx="0">
                  <c:v>Song Duration (sec) 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Harmonics!$F$2:$F$11</c:f>
              <c:numCache>
                <c:formatCode>General</c:formatCode>
                <c:ptCount val="10"/>
                <c:pt idx="0">
                  <c:v>139.0</c:v>
                </c:pt>
                <c:pt idx="1">
                  <c:v>398.0</c:v>
                </c:pt>
                <c:pt idx="2">
                  <c:v>422.0</c:v>
                </c:pt>
                <c:pt idx="3">
                  <c:v>394.0</c:v>
                </c:pt>
                <c:pt idx="4">
                  <c:v>600.0</c:v>
                </c:pt>
                <c:pt idx="5">
                  <c:v>477.0</c:v>
                </c:pt>
                <c:pt idx="6">
                  <c:v>275.0</c:v>
                </c:pt>
                <c:pt idx="7">
                  <c:v>313.0</c:v>
                </c:pt>
                <c:pt idx="8">
                  <c:v>613.0</c:v>
                </c:pt>
                <c:pt idx="9">
                  <c:v>630.0</c:v>
                </c:pt>
              </c:numCache>
            </c:numRef>
          </c:xVal>
          <c:yVal>
            <c:numRef>
              <c:f>Harmonics!$B$2:$B$11</c:f>
              <c:numCache>
                <c:formatCode>General</c:formatCode>
                <c:ptCount val="10"/>
                <c:pt idx="0">
                  <c:v>50.0</c:v>
                </c:pt>
                <c:pt idx="1">
                  <c:v>41.49</c:v>
                </c:pt>
                <c:pt idx="2">
                  <c:v>88.61</c:v>
                </c:pt>
                <c:pt idx="3">
                  <c:v>86.01</c:v>
                </c:pt>
                <c:pt idx="4">
                  <c:v>80.1</c:v>
                </c:pt>
                <c:pt idx="5">
                  <c:v>78.69</c:v>
                </c:pt>
                <c:pt idx="6">
                  <c:v>73.4</c:v>
                </c:pt>
                <c:pt idx="7">
                  <c:v>34.78</c:v>
                </c:pt>
                <c:pt idx="8">
                  <c:v>99.48</c:v>
                </c:pt>
                <c:pt idx="9">
                  <c:v>71.95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025-EF4E-8BCF-91E6BD32C0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66890184"/>
        <c:axId val="-2066881224"/>
      </c:scatterChart>
      <c:valAx>
        <c:axId val="-20668901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Song Duration</a:t>
                </a:r>
                <a:r>
                  <a:rPr lang="en-US" sz="1600" baseline="0"/>
                  <a:t> (sec) </a:t>
                </a:r>
                <a:endParaRPr lang="en-US" sz="16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66881224"/>
        <c:crosses val="autoZero"/>
        <c:crossBetween val="midCat"/>
      </c:valAx>
      <c:valAx>
        <c:axId val="-2066881224"/>
        <c:scaling>
          <c:orientation val="minMax"/>
          <c:max val="100.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600"/>
                  <a:t>% Units w/ harmonics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6689018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E3C46-9BCF-1146-BC65-8B819EE9E9C8}" type="datetimeFigureOut">
              <a:rPr lang="en-US" smtClean="0"/>
              <a:t>11/14/18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EA071E-D3D2-354F-AA20-87B934023C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647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6B1BB-0E56-BC4B-AE3F-6B1560A5CE1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638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spectrogram w/ harmonic circled (</a:t>
            </a:r>
            <a:r>
              <a:rPr lang="en-US" sz="1800" dirty="0"/>
              <a:t>percentage</a:t>
            </a:r>
            <a:r>
              <a:rPr lang="en-US" dirty="0"/>
              <a:t>) </a:t>
            </a:r>
          </a:p>
          <a:p>
            <a:r>
              <a:rPr lang="en-US" dirty="0"/>
              <a:t>3 songs that don’t contain over half units w/ harmonics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6B1BB-0E56-BC4B-AE3F-6B1560A5CE1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1404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6B1BB-0E56-BC4B-AE3F-6B1560A5CE1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061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6B1BB-0E56-BC4B-AE3F-6B1560A5CE1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182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Freq</a:t>
            </a:r>
            <a:r>
              <a:rPr lang="en-US" dirty="0"/>
              <a:t> range covers 5 octaves! Advanced violinist can play 4 octaves.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6B1BB-0E56-BC4B-AE3F-6B1560A5CE1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272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Total: </a:t>
            </a:r>
            <a:r>
              <a:rPr lang="en-US" sz="1400" b="1" dirty="0">
                <a:highlight>
                  <a:srgbClr val="00FF00"/>
                </a:highlight>
              </a:rPr>
              <a:t>143 units ; </a:t>
            </a:r>
            <a:r>
              <a:rPr lang="en-US" dirty="0"/>
              <a:t>11 diff unit types , 24% gurgles (most popular unit type) w/in song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6B1BB-0E56-BC4B-AE3F-6B1560A5CE1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287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I chose songs- high signal to noise, least </a:t>
            </a:r>
            <a:r>
              <a:rPr lang="en-US" dirty="0" err="1"/>
              <a:t>amt</a:t>
            </a:r>
            <a:r>
              <a:rPr lang="en-US" dirty="0"/>
              <a:t> background noise </a:t>
            </a:r>
          </a:p>
          <a:p>
            <a:r>
              <a:rPr lang="en-US" dirty="0"/>
              <a:t>Fill space here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6B1BB-0E56-BC4B-AE3F-6B1560A5CE1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781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 span- time consuming </a:t>
            </a:r>
          </a:p>
          <a:p>
            <a:r>
              <a:rPr lang="en-US" dirty="0"/>
              <a:t>Labeled 10 songs in 8 weeks </a:t>
            </a:r>
          </a:p>
          <a:p>
            <a:r>
              <a:rPr lang="en-US" dirty="0"/>
              <a:t>Drew boxes around all units– listened, compared spectrograms, labeled units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6B1BB-0E56-BC4B-AE3F-6B1560A5CE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803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6B1BB-0E56-BC4B-AE3F-6B1560A5CE1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20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Song Selection- 1-10- October 2015- April 2017 </a:t>
            </a:r>
          </a:p>
          <a:p>
            <a:pPr marL="171450" indent="-171450">
              <a:buFontTx/>
              <a:buChar char="-"/>
            </a:pPr>
            <a:r>
              <a:rPr lang="en-US" dirty="0"/>
              <a:t>Talk ab why this frequency range </a:t>
            </a:r>
          </a:p>
          <a:p>
            <a:pPr marL="171450" indent="-171450">
              <a:buFontTx/>
              <a:buChar char="-"/>
            </a:pPr>
            <a:r>
              <a:rPr lang="en-US" dirty="0"/>
              <a:t>429 total songs, labeled 10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6B1BB-0E56-BC4B-AE3F-6B1560A5CE1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3710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**no correlation b/w length of song and increasing complexity,, no relation- random </a:t>
            </a:r>
          </a:p>
          <a:p>
            <a:r>
              <a:rPr lang="en-US" dirty="0"/>
              <a:t>This shows that the longer the song doesn’t mean the song is more complex. No correlation </a:t>
            </a:r>
            <a:r>
              <a:rPr lang="en-US" dirty="0" err="1"/>
              <a:t>bw</a:t>
            </a:r>
            <a:r>
              <a:rPr lang="en-US" dirty="0"/>
              <a:t> length of song and complexity.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6B1BB-0E56-BC4B-AE3F-6B1560A5CE1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616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Even though longer song, whales aren’t necessarily taking more pauses/breaks b/w units.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6B1BB-0E56-BC4B-AE3F-6B1560A5CE1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410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Nonparametric box plots b/c not normal distribution so can’t use mean and </a:t>
            </a:r>
            <a:r>
              <a:rPr lang="en-US" dirty="0" err="1"/>
              <a:t>std</a:t>
            </a:r>
            <a:r>
              <a:rPr lang="en-US" dirty="0"/>
              <a:t> dev</a:t>
            </a:r>
          </a:p>
          <a:p>
            <a:pPr marL="171450" indent="-171450">
              <a:buFontTx/>
              <a:buChar char="-"/>
            </a:pPr>
            <a:r>
              <a:rPr lang="en-US" dirty="0"/>
              <a:t>Grey bars - song unit duration range (min and max) , boxes represent 1</a:t>
            </a:r>
            <a:r>
              <a:rPr lang="en-US" baseline="30000" dirty="0"/>
              <a:t>st</a:t>
            </a:r>
            <a:r>
              <a:rPr lang="en-US" dirty="0"/>
              <a:t> and 3</a:t>
            </a:r>
            <a:r>
              <a:rPr lang="en-US" baseline="30000" dirty="0"/>
              <a:t>rd</a:t>
            </a:r>
            <a:r>
              <a:rPr lang="en-US" dirty="0"/>
              <a:t> quartiles (25% and 75%) , dot represents median </a:t>
            </a:r>
          </a:p>
          <a:p>
            <a:pPr marL="171450" indent="-171450">
              <a:buFontTx/>
              <a:buChar char="-"/>
            </a:pPr>
            <a:r>
              <a:rPr lang="en-US" dirty="0"/>
              <a:t>Song # 6: lot of descending moans, growl, grunt (6, 8-9 sec</a:t>
            </a:r>
            <a:r>
              <a:rPr lang="en-US" dirty="0">
                <a:sym typeface="Wingdings" pitchFamily="2" charset="2"/>
              </a:rPr>
              <a:t> median shift higher)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26B1BB-0E56-BC4B-AE3F-6B1560A5CE1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50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74FFBD-579B-644B-B090-216CD7CDEE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326671-E9E6-2345-9C5D-5A4A6D7C61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B79110C-FBA1-D647-84A5-973FAE0D1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CC02-0649-F34B-B0A9-8F4B2A63F320}" type="datetimeFigureOut">
              <a:rPr lang="en-US" smtClean="0"/>
              <a:t>11/14/18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76799E-EB0D-5840-9910-91FA045AB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92FD38-6BF6-6942-9ADC-FB4839EEB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E199-9E67-AF40-8F5C-ACBF8A03C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37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8683F7-9B44-7543-B9CD-92E78DF59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85BBFA5-09C7-DD47-AE02-D29232BC9B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9F46BC-185E-A247-8265-8D2428B5E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CC02-0649-F34B-B0A9-8F4B2A63F320}" type="datetimeFigureOut">
              <a:rPr lang="en-US" smtClean="0"/>
              <a:t>11/14/18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779AD0E-B9CB-5348-8C94-5B7726DBB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8B507B-A345-1A4B-BEDC-DC59FE643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E199-9E67-AF40-8F5C-ACBF8A03C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87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B2203C8-D188-E645-B24C-5D8837F5C7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FA2F283-C172-2044-8BC8-5ECC625E3F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31B0E4D-B370-0E43-8BCC-1552DCDF2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CC02-0649-F34B-B0A9-8F4B2A63F320}" type="datetimeFigureOut">
              <a:rPr lang="en-US" smtClean="0"/>
              <a:t>11/14/18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95002C6-5AC9-F849-9A21-FA50C3C9F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DE4D56-A482-5046-AF2A-EE8543B6E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E199-9E67-AF40-8F5C-ACBF8A03C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84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588616-792F-D94B-BC64-706B1C174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03EEA9-ABDC-A649-AA0B-36D673571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8B17A8-67DC-CD46-9767-76C20633F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CC02-0649-F34B-B0A9-8F4B2A63F320}" type="datetimeFigureOut">
              <a:rPr lang="en-US" smtClean="0"/>
              <a:t>11/14/18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46E2F0-AD15-4D46-8138-A219D09B5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77718B-1225-B445-BC7A-4C7093141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E199-9E67-AF40-8F5C-ACBF8A03C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043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CECB09-F6ED-8948-A3D3-AF331EF30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368B841-FFBD-A943-9C38-541D5CD4C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97B954D-6A9E-FF46-AC2F-E2D9D18DF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CC02-0649-F34B-B0A9-8F4B2A63F320}" type="datetimeFigureOut">
              <a:rPr lang="en-US" smtClean="0"/>
              <a:t>11/14/18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60E3AD-D01A-4342-BC32-F6EBAE447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1BBAEE-4B98-1B4E-A17D-B9ABB044F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E199-9E67-AF40-8F5C-ACBF8A03C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103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993346-7BC8-1243-BC48-B2C32DCD2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C71C541-3F28-9740-96BB-30A1A84085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F87F167-4266-6D41-B792-B8A29EB89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73902FC-1D3D-4646-9486-6BBCF4A36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CC02-0649-F34B-B0A9-8F4B2A63F320}" type="datetimeFigureOut">
              <a:rPr lang="en-US" smtClean="0"/>
              <a:t>11/14/18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47ACAF-F0A8-6842-99A9-219C65294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8CBE4FB-01A5-E54B-B8DC-02C2CBB3B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E199-9E67-AF40-8F5C-ACBF8A03C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036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5F7D2A-9F22-F445-8658-0C581EF87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917D20A-9F9D-BB4F-B6E6-0FF03F9EBC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B8F543B-4214-4845-BB96-04658E6BA8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311772A-0148-084E-91EF-A34C5B318E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1878C61-035E-AB43-A83E-54F0756B5C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7E9B3B8-9E4F-2A46-B15F-F93A80ED1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CC02-0649-F34B-B0A9-8F4B2A63F320}" type="datetimeFigureOut">
              <a:rPr lang="en-US" smtClean="0"/>
              <a:t>11/14/18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707767C-AFE4-E84E-AA49-B5BF870EF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68C3093-EAB1-F748-91F5-C925EDF82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E199-9E67-AF40-8F5C-ACBF8A03C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02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B26E7E-9440-A541-AFD3-A3D2FC0B7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790996E-63E0-D446-BB3A-5490C6A00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CC02-0649-F34B-B0A9-8F4B2A63F320}" type="datetimeFigureOut">
              <a:rPr lang="en-US" smtClean="0"/>
              <a:t>11/14/18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009BA22-E16E-3A46-BAEA-6CB32EA7C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35EFF3F-0CC8-594B-B291-C0555F506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E199-9E67-AF40-8F5C-ACBF8A03C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479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A6D8658-8D57-2345-B3E8-6BF540BD4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CC02-0649-F34B-B0A9-8F4B2A63F320}" type="datetimeFigureOut">
              <a:rPr lang="en-US" smtClean="0"/>
              <a:t>11/14/18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AABA35E-8C02-DD42-9C34-483856022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745C75C-21C3-3648-B28C-79A8E8E7F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E199-9E67-AF40-8F5C-ACBF8A03C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041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FCA669-C020-5E41-88B9-C39BC493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7036FC-B6FB-174D-8681-EF9BEA2B4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486E192-028E-1B45-B1AE-675255381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3894040-B85F-B444-AF41-3EFDFB8B1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CC02-0649-F34B-B0A9-8F4B2A63F320}" type="datetimeFigureOut">
              <a:rPr lang="en-US" smtClean="0"/>
              <a:t>11/14/18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1F570D0-B5C9-CA4D-84FD-00AB505A6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4E8FFB4-73E4-C44E-854B-D19E680C7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E199-9E67-AF40-8F5C-ACBF8A03C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115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57D8029-A825-F34F-8EEE-B5FDCA94A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00AE98F-D196-F24C-A146-FD138B6D8E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7856532-1147-F64B-BC87-72A31852D6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29D53F4-0D21-A146-A283-61D8D2AB4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4CC02-0649-F34B-B0A9-8F4B2A63F320}" type="datetimeFigureOut">
              <a:rPr lang="en-US" smtClean="0"/>
              <a:t>11/14/18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704A1B9-97FE-A641-B82C-A49752304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4BAA037-0DA3-3F49-ADD8-85325EBB7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E4E199-9E67-AF40-8F5C-ACBF8A03C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26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02D80F1-11E7-BB41-BE56-FFFC58FCA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C563EE7-EDE2-3243-94FC-81406160E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EF1F9C7-79FF-104D-B455-2AFCD5C9C3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4CC02-0649-F34B-B0A9-8F4B2A63F320}" type="datetimeFigureOut">
              <a:rPr lang="en-US" smtClean="0"/>
              <a:t>11/14/18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04D530B-6582-4F45-BCFD-67F9F7D75B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9C3C2E5-CBF8-8D41-86A7-AC6683B55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4E199-9E67-AF40-8F5C-ACBF8A03C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0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(null)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4" Type="http://schemas.openxmlformats.org/officeDocument/2006/relationships/tags" Target="../tags/tag14.xml"/><Relationship Id="rId15" Type="http://schemas.openxmlformats.org/officeDocument/2006/relationships/tags" Target="../tags/tag15.xml"/><Relationship Id="rId16" Type="http://schemas.openxmlformats.org/officeDocument/2006/relationships/tags" Target="../tags/tag16.xml"/><Relationship Id="rId17" Type="http://schemas.openxmlformats.org/officeDocument/2006/relationships/tags" Target="../tags/tag17.xml"/><Relationship Id="rId18" Type="http://schemas.openxmlformats.org/officeDocument/2006/relationships/tags" Target="../tags/tag18.xml"/><Relationship Id="rId19" Type="http://schemas.openxmlformats.org/officeDocument/2006/relationships/tags" Target="../tags/tag19.xml"/><Relationship Id="rId63" Type="http://schemas.openxmlformats.org/officeDocument/2006/relationships/tags" Target="../tags/tag63.xml"/><Relationship Id="rId64" Type="http://schemas.openxmlformats.org/officeDocument/2006/relationships/tags" Target="../tags/tag64.xml"/><Relationship Id="rId65" Type="http://schemas.openxmlformats.org/officeDocument/2006/relationships/tags" Target="../tags/tag65.xml"/><Relationship Id="rId66" Type="http://schemas.openxmlformats.org/officeDocument/2006/relationships/tags" Target="../tags/tag66.xml"/><Relationship Id="rId67" Type="http://schemas.openxmlformats.org/officeDocument/2006/relationships/tags" Target="../tags/tag67.xml"/><Relationship Id="rId68" Type="http://schemas.openxmlformats.org/officeDocument/2006/relationships/tags" Target="../tags/tag68.xml"/><Relationship Id="rId69" Type="http://schemas.openxmlformats.org/officeDocument/2006/relationships/tags" Target="../tags/tag69.xml"/><Relationship Id="rId50" Type="http://schemas.openxmlformats.org/officeDocument/2006/relationships/tags" Target="../tags/tag50.xml"/><Relationship Id="rId51" Type="http://schemas.openxmlformats.org/officeDocument/2006/relationships/tags" Target="../tags/tag51.xml"/><Relationship Id="rId52" Type="http://schemas.openxmlformats.org/officeDocument/2006/relationships/tags" Target="../tags/tag52.xml"/><Relationship Id="rId53" Type="http://schemas.openxmlformats.org/officeDocument/2006/relationships/tags" Target="../tags/tag53.xml"/><Relationship Id="rId54" Type="http://schemas.openxmlformats.org/officeDocument/2006/relationships/tags" Target="../tags/tag54.xml"/><Relationship Id="rId55" Type="http://schemas.openxmlformats.org/officeDocument/2006/relationships/tags" Target="../tags/tag55.xml"/><Relationship Id="rId56" Type="http://schemas.openxmlformats.org/officeDocument/2006/relationships/tags" Target="../tags/tag56.xml"/><Relationship Id="rId57" Type="http://schemas.openxmlformats.org/officeDocument/2006/relationships/tags" Target="../tags/tag57.xml"/><Relationship Id="rId58" Type="http://schemas.openxmlformats.org/officeDocument/2006/relationships/tags" Target="../tags/tag58.xml"/><Relationship Id="rId59" Type="http://schemas.openxmlformats.org/officeDocument/2006/relationships/tags" Target="../tags/tag59.xml"/><Relationship Id="rId40" Type="http://schemas.openxmlformats.org/officeDocument/2006/relationships/tags" Target="../tags/tag40.xml"/><Relationship Id="rId41" Type="http://schemas.openxmlformats.org/officeDocument/2006/relationships/tags" Target="../tags/tag41.xml"/><Relationship Id="rId42" Type="http://schemas.openxmlformats.org/officeDocument/2006/relationships/tags" Target="../tags/tag42.xml"/><Relationship Id="rId43" Type="http://schemas.openxmlformats.org/officeDocument/2006/relationships/tags" Target="../tags/tag43.xml"/><Relationship Id="rId44" Type="http://schemas.openxmlformats.org/officeDocument/2006/relationships/tags" Target="../tags/tag44.xml"/><Relationship Id="rId45" Type="http://schemas.openxmlformats.org/officeDocument/2006/relationships/tags" Target="../tags/tag45.xml"/><Relationship Id="rId46" Type="http://schemas.openxmlformats.org/officeDocument/2006/relationships/tags" Target="../tags/tag46.xml"/><Relationship Id="rId47" Type="http://schemas.openxmlformats.org/officeDocument/2006/relationships/tags" Target="../tags/tag47.xml"/><Relationship Id="rId48" Type="http://schemas.openxmlformats.org/officeDocument/2006/relationships/tags" Target="../tags/tag48.xml"/><Relationship Id="rId49" Type="http://schemas.openxmlformats.org/officeDocument/2006/relationships/tags" Target="../tags/tag49.xml"/><Relationship Id="rId1" Type="http://schemas.openxmlformats.org/officeDocument/2006/relationships/tags" Target="../tags/tag1.xml"/><Relationship Id="rId2" Type="http://schemas.openxmlformats.org/officeDocument/2006/relationships/tags" Target="../tags/tag2.xml"/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tags" Target="../tags/tag7.xml"/><Relationship Id="rId8" Type="http://schemas.openxmlformats.org/officeDocument/2006/relationships/tags" Target="../tags/tag8.xml"/><Relationship Id="rId9" Type="http://schemas.openxmlformats.org/officeDocument/2006/relationships/tags" Target="../tags/tag9.xml"/><Relationship Id="rId30" Type="http://schemas.openxmlformats.org/officeDocument/2006/relationships/tags" Target="../tags/tag30.xml"/><Relationship Id="rId31" Type="http://schemas.openxmlformats.org/officeDocument/2006/relationships/tags" Target="../tags/tag31.xml"/><Relationship Id="rId32" Type="http://schemas.openxmlformats.org/officeDocument/2006/relationships/tags" Target="../tags/tag32.xml"/><Relationship Id="rId33" Type="http://schemas.openxmlformats.org/officeDocument/2006/relationships/tags" Target="../tags/tag33.xml"/><Relationship Id="rId34" Type="http://schemas.openxmlformats.org/officeDocument/2006/relationships/tags" Target="../tags/tag34.xml"/><Relationship Id="rId35" Type="http://schemas.openxmlformats.org/officeDocument/2006/relationships/tags" Target="../tags/tag35.xml"/><Relationship Id="rId36" Type="http://schemas.openxmlformats.org/officeDocument/2006/relationships/tags" Target="../tags/tag36.xml"/><Relationship Id="rId37" Type="http://schemas.openxmlformats.org/officeDocument/2006/relationships/tags" Target="../tags/tag37.xml"/><Relationship Id="rId38" Type="http://schemas.openxmlformats.org/officeDocument/2006/relationships/tags" Target="../tags/tag38.xml"/><Relationship Id="rId39" Type="http://schemas.openxmlformats.org/officeDocument/2006/relationships/tags" Target="../tags/tag39.xml"/><Relationship Id="rId70" Type="http://schemas.openxmlformats.org/officeDocument/2006/relationships/tags" Target="../tags/tag70.xml"/><Relationship Id="rId71" Type="http://schemas.openxmlformats.org/officeDocument/2006/relationships/tags" Target="../tags/tag71.xml"/><Relationship Id="rId72" Type="http://schemas.openxmlformats.org/officeDocument/2006/relationships/slideLayout" Target="../slideLayouts/slideLayout6.xml"/><Relationship Id="rId20" Type="http://schemas.openxmlformats.org/officeDocument/2006/relationships/tags" Target="../tags/tag20.xml"/><Relationship Id="rId21" Type="http://schemas.openxmlformats.org/officeDocument/2006/relationships/tags" Target="../tags/tag21.xml"/><Relationship Id="rId22" Type="http://schemas.openxmlformats.org/officeDocument/2006/relationships/tags" Target="../tags/tag22.xml"/><Relationship Id="rId23" Type="http://schemas.openxmlformats.org/officeDocument/2006/relationships/tags" Target="../tags/tag23.xml"/><Relationship Id="rId24" Type="http://schemas.openxmlformats.org/officeDocument/2006/relationships/tags" Target="../tags/tag24.xml"/><Relationship Id="rId25" Type="http://schemas.openxmlformats.org/officeDocument/2006/relationships/tags" Target="../tags/tag25.xml"/><Relationship Id="rId26" Type="http://schemas.openxmlformats.org/officeDocument/2006/relationships/tags" Target="../tags/tag26.xml"/><Relationship Id="rId27" Type="http://schemas.openxmlformats.org/officeDocument/2006/relationships/tags" Target="../tags/tag27.xml"/><Relationship Id="rId28" Type="http://schemas.openxmlformats.org/officeDocument/2006/relationships/tags" Target="../tags/tag28.xml"/><Relationship Id="rId29" Type="http://schemas.openxmlformats.org/officeDocument/2006/relationships/tags" Target="../tags/tag29.xml"/><Relationship Id="rId73" Type="http://schemas.openxmlformats.org/officeDocument/2006/relationships/notesSlide" Target="../notesSlides/notesSlide3.xml"/><Relationship Id="rId60" Type="http://schemas.openxmlformats.org/officeDocument/2006/relationships/tags" Target="../tags/tag60.xml"/><Relationship Id="rId61" Type="http://schemas.openxmlformats.org/officeDocument/2006/relationships/tags" Target="../tags/tag61.xml"/><Relationship Id="rId62" Type="http://schemas.openxmlformats.org/officeDocument/2006/relationships/tags" Target="../tags/tag62.xml"/><Relationship Id="rId10" Type="http://schemas.openxmlformats.org/officeDocument/2006/relationships/tags" Target="../tags/tag10.xml"/><Relationship Id="rId11" Type="http://schemas.openxmlformats.org/officeDocument/2006/relationships/tags" Target="../tags/tag11.xml"/><Relationship Id="rId12" Type="http://schemas.openxmlformats.org/officeDocument/2006/relationships/tags" Target="../tags/tag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4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472992-6543-9846-93D4-C3F6DA0CE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Baleen Whale Vocalizations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4A8DB0-B9F0-FA4A-828E-36D20D333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9658"/>
            <a:ext cx="10515600" cy="51518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72355F5-3E64-214E-93A2-B6202BEB1C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12"/>
          <a:stretch/>
        </p:blipFill>
        <p:spPr>
          <a:xfrm>
            <a:off x="243829" y="1449659"/>
            <a:ext cx="11392418" cy="45479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5EF57B1-52EB-0B4D-A7B9-BD6894954824}"/>
              </a:ext>
            </a:extLst>
          </p:cNvPr>
          <p:cNvSpPr txBox="1"/>
          <p:nvPr/>
        </p:nvSpPr>
        <p:spPr>
          <a:xfrm>
            <a:off x="3825802" y="6339911"/>
            <a:ext cx="53181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Ryan, John. ”Temporal variations in humpback whale song in Monterey Bay National Marine Sanctuary, northeast Pacific.”</a:t>
            </a:r>
          </a:p>
        </p:txBody>
      </p:sp>
    </p:spTree>
    <p:extLst>
      <p:ext uri="{BB962C8B-B14F-4D97-AF65-F5344CB8AC3E}">
        <p14:creationId xmlns:p14="http://schemas.microsoft.com/office/powerpoint/2010/main" val="3776204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2EE579-672C-7446-95FD-200579B10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Harmonics </a:t>
            </a:r>
            <a:br>
              <a:rPr lang="en-US" dirty="0"/>
            </a:br>
            <a:r>
              <a:rPr lang="en-US" sz="2400" dirty="0"/>
              <a:t>- groan, moan, cry, purr, bellow, grunt, trill </a:t>
            </a:r>
          </a:p>
        </p:txBody>
      </p:sp>
      <p:sp>
        <p:nvSpPr>
          <p:cNvPr id="5" name="AutoShape 4" descr="data:image/png;base64,iVBORw0KGgoAAAANSUhEUgAAAoEAAAGMCAYAAAClJXj7AAAAAXNSR0IArs4c6QAAQABJREFUeAHt3Qt8VNWh7/G/TchgIGogVoJowBCiwQYlKiqKFSw+oFCBClYULfhosbbac9NLldv0gy3n5Jxi9UALAhUsrUBFChYFKvgAiihBoRIbwiuKJEow4ISRCZl6157J5P2YCZNkZs9vtyQzs9dej+8ayN+1956c8ZXZxIYAAggggAACCCAQVQJfi6rRMlgEEEAAAQQQQAABrwAhkDcCAggggAACCCAQhQKEwCicdIaMAAIIIIAAAggQAnkPIIAAAggggAACUShACIzCSWfICCCAAAIIIIAAIZD3AAIIIIAAAgggEIUChMAonHSGjAACCCCAAAIIEAJ5DyCAAAIIIIAAAlEoQAiMwklnyAgggAACCCCAACGQ9wACCCCAAAIIIBCFAoTAKJx0howAAggggAACCBACeQ8ggAACCCCAAAJRKEAIjMJJZ8gIIIAAAggggAAhkPcAAggggAACCCAQhQKEwCicdIaMAAIIIIAAAggQAnkPIIAAAggggAACUShACIzCSWfICCCAAAIIIIAAIZD3AAIIIIAAAgggEIUChMAonHSGjAACCCCAAAIIEAJ5DyCAAAIIIIAAAlEoENtWY3Z+skuvrlmrf+4tldvbiENJKRdr8I3DNDijR1s1G8J63dq2bIHe3FOhQfc8qBtS4hvU7f5ki363ZIt0/mD9cOJgORqUaO4Fj3Yt+42W5JUqbfhU3X9TSnOFT2+f55CWz/2LPlGc+V/NVlFRobhzztdlWdfq6sxeiqnZFZJHnrI8/WbmMpkRauqT9yulduMhaYFKEEAAAQQQQKC1Am0SAgtenqOFm4rq9cmt0qKdWrVop7ZcPVE/HZMZ8tBRr8HTfOrRkT1FKnVKn7s9jdblcZep+GipVFGmClMiuBBYqSOHzbFmK8zbK7cJgd7jKw7pb396VcWdLtDtd96ipFAkM/cJHSwqNmGska24WEUfbteqhAF65Gd3qVdrgloTfa784khVm4X6sNitlJTghBrpLS8hgAACCCCAQIgEQh8CzerPcn8A7D5AEyfcrL7J8XJ//rG2rF6ut/Y6Vfr2Ei3tna27BiaFaBhtU01sEIEo+Kzm0ICbR6hkx6fqe/1VtQLkCeV/WGjCU4k+HWNCYMMFyOAHa2a5U9VRKTdO1OjMs+WpNC+4S7Xj769oa5FJus6dmrf8G5oxMTP4+tV4nx3Jl2nE1V/o0zNTNJgA2ApXDkEAAQQQQKDtBEIeAssO/EsmUpgtQ4/8h1lZqkpH8T3SNfKBn0r/laO3jkr/yjcrhfVCoMdlVtaOfC5r4S3W0U29zk9ssFroqXDJZQrEJyQoxuPUoaLPvKebY+O7KaVHYqNSHlepDpUcl5V7HGclq5dJVm6nUxUxcUqID+3qVDD9S0q/TuP6Vio2ztcHl8slucqrx1D+hdOMLU6OOn30qPSTQzrutkYTq249eikxPvAImpLe17j6k2WKUvpl6cIluVq2y5y23/VPEz0zVedkvcelkpIjOmG1F+NQcq9eqt1cs32O66HrRo5WZUxsrZBbPTwFMt81pXmEAAIIIIAAAqEUCHkIPPGFCTLe7ZRiG2STeH0jK01vrS9Ugolk1klWXxGn3lyyQGt2FVcdW/UtIU0Tf3CPMpP8Qc2lV60QaVJmwiUD1PXDnapzRPIQZT8yss4p1EPvLNczL26vU29ScoJKi62omqBJOdPV35+J6pRqzZPg+lew6tda+LZTCVdP1vRbpN/kLKwK0FbbTq2YNUMrTB8nmz6mmz4692/RgudWyZxZrbOlXD1W940ZpECGcaqy4antS6/PNCFwo6lzv46a6evhrcijgtf+qIXr8+u0ZZ30vmbcg7r9ql4msBY032cV6NfeMSWZMWR7x+CrLND5rtc0TxFAAAEEEEAgZAIhvzv43D4XVHWuUPOfXasiZ93QkXLT/crNzVX2xEFVAdCjLc/mVgdAR/cUZfRN9tXhLNQSUzavtKYO/ylaZ1UATEpOUXVGLH5Lf3iloBqnLL92AHQopW+at6wvAFrFHGYtLbRbMP2L7dTV27g34sZ21kXdk5TUPaGmQwnmeXK6ulgFTOBaMNcfAH1jSa7KxkVvr9Dsl3bXHBfkI9dRszTr3XrobH+dr82tCYAJycrITDNx1Nrc2vriM9rwiUmiLfXZ4PpG6D2w6ktw8137SB4jgAACCCCAQOgEQp2B5EgZohEpG7XGnO117t2oOTM2KqnvAA267DL1v/Ric41b3eVBZ/5qrdrrW9pKGz7Z3CWb7h2duzRPv8tdZlb6nFq27G1dNnVwvVPDyRqf/UNleROgW1uey9WqD831hu/ny/ntdBNYyvTGiqoVQEeGHsy+V6neFFOmtXNmaWORr83QUdavqaX+1Ssfl6K7fpYtefbpqWnzzLjN6pl5nl51XaLrUH7VqmeKHsyZqlTvap25g/m5J7XiQ3PTzdu75RzTvyqo1au7ztO6/mX739T8pTt9JbpfoHO9u53asd53Y48jc7xyJmb57M1dxotynlG+ofvHtoMaNia92T57l3rrtG3eE62e73oV8RQBBBBAAAEETksg5CFQ5qTkDVNzlPjqci153XcqsXTvTq2x/rwoJWferDvvGKYeVeHms32FvgF0H6q7qgKg9YIjKUv3TviXZloBpWiL/uUaXOe07YAJ91YFQG9pXT74UhMCt0pxnXyBpeIzFfouTtSQu++oCoBW2UTdct8E7cpZ3PjdslaREGwt9q+pNrzX+vl2VlqX/TW4OaVCx6xT7vFWCnRo0Lh7ddIEMp3VO6DTwVsXzFRh1Wqju7xUzuos7NCICUOqrt1L0PVTH1SGJ1Y9U1JqwndML115eZLy3y6tKufrp1rsc1U58621811TA48QQAABBBBAIBQCbRACrW7FK/PWe5V7Q5kKPtih7e/maWdRqbe/xbvWadau/WY1636zmuVSofkcQWtLykhrEGISL73CrIft9Ia1+h09u2vVeUvv0eZLbNX9r9ZntZjNXXyoKuQlK623d9nMt8P6GhtbfbdszYuhfdRS/5psrdZAaz1U/LmpZpVvq1kXLdayWTn6a/dkXZyWaa6xHKgbbkptsrqGO8yq4dHq5Fe1O1mTpj2i/ok1q4RJKamKL9mtjc/P0bb9RXLXP6R2xbU6Wuth7RJVj1s/341UxksIIIAAAgggcBoCzf/MPo2KvYfGJyr9qmHeP3eZO3S3rF2mVW9bpxkL9ee1BZo+5gJVVoW23qlfb7Q1/0eb1N95qrFzjbUKxTo6e1er3CY0lZ5Q9WnVWkUCftip4R0u3mNjmrmisKX+Bdy4v2BiprIfm6gXXviL8s2dIe6jxdpp/Xl7nVkQTNOkx75fJ8T5D6v/Pe22yRo3oLvRq9Tuv8wxK7RWukvU2WfVBEDrmJLNizRrtW8l13ruMHdjJ5i7mJ3mcxGby4NW2ea21s53c3WyDwEEEEAAAQSCFwjxjSFu5b38J3NDyCJts24cqL3FJ2nwmKmamOm7vcBZWChzUrM6Rh3c91nt0r7H5nzoqapXrTOjrduSldSldUf62yzaf6TRCo58tK/69ZpbV6pfCvkDR49M3fvoDM2Ynq0H7x2vIZnJvjbchVo8+1WvZ0uNJl94gRITzQ0niT10w3e/U3UNYb7+/ErNWGSu/Xu5KgAmZY5Qds5M0+Z0ZZtrFKdcX9VmSw01sd//Xx1tN99NNMzLCCCAAAIIIFBHIMQh0KPi93eaU7z5+tv6D+o05H/Sxf+ZdxXWWlm80jJ8Hxhd+v4ucytH3a1kxz+qTul2Umd/eqhbpMlnMd16qJt3r1kt+1fVxYH+0ifKVfNpfP4X63+PUUJX32tF/zS/0aP+bvPKvt2+mycUF1tz3VyDcqF5YddLc7xBbNEbh8yqXJJSM7I0cuKjmjYhw9eAM18HrFTdwlbnI2ISszQmq8p/0wrt8jOZ3zDim4skjbjjhjo38xw/3rJc011ou/luuk32IIAAAggggEBjAiEOgeaH/GW+UOH+cJnmv5ynsgr/GplHh3at1SJzU4G1JfTr512F6j1wkK9fzq2av2Rb9WpW2Z4NmrO66qaRvlepd4MbJHyHNfk1rpf8C2XbzWcQbvvEl5A8zn1aNGtZrc/ja6oGh/pfM8C3s3idfvfSNjOWqrKeMuW9ZD7XsCoDZtx4RYPrGZuqtcXXzfKjb/XTrXKX384c5frc3MThVv6GV7W71B9JPfrsU3Ou27sFH5Stw/p/e7S57tLaSvWXF/O8j+T9WG3fa2+s2yWrGx7zwdy7X1ukJdVJsaqo9a2pPtcq4n/YZvPtb4DvCCCAAAIIIBCQQJDray3Xmf7t72vI3ly9VWyu/Nu0TDPNn4ZbgkYP7+99Oeb8GzTx6m1aYsJh6a4VysleIYe556PmRgTzkSj31nw8jP8UbcM667/i0HV3jNC6p9eYHcVa8XSO+eDl4LakgaM09M2d2mjGUmw+i2+m+dNgSx6qsVf5YpS1L/D+NajJ90L1TSvmo3Fyp2mZzPifnKr0m4bKsWuVcTGnfnOnNzjYkTVMqc0EZf9p9QYHxqdr/I3JmvN6sazg/uYnl+qG8/soy5z1XWfGXbRpiXI2NThKpYUHTGBP94XfJvpc+3YVv0uw892wZV5BAAEEEEAAgVAIhHgl0OpSkkY+mqOJw82dvSbM1d+SLxmqqdN/rsxav+Etc0y2po66pvoz7vwBMKnvED04/aE64ebMqqBT/2aNGPOrybybOTXr3xwmYOZMHS2TZ2ptDmWY31ri3/zhxP+87vcE3WKuwZs0fEB132r2J2iA+T28OY/eUmdfMP3z19XpzJo+Ky5V3x1VtQLpLXBCJ00nHT0Ga9qPxyuje31UM57rxyt7fHO/8zdW/ssiz3LUvQHEaiJl+Bj5RbZZHzdjot2wRx7T0L414dYq50i+ouY6xPISfe5fqGyiz9Yxvq1LndP5wcy3vwa+I4AAAggggEBoBc74ymyhrbJubW6X0/yuXytqmd8fe1ZCnd87W7ek9cwtZ5nLu5rm6HKW4uMaBpaGxzT3ivk9u+bUaZL5XcHOsjJvvfGJJn3u/5umz33LHJisyU8+GuCdwx5TxxfeOmLNUmW8+Zy+0+1dsz03bl+Ys76OLvENHDzefT7TeGPaSK5rruqg9lW3FetQYkK9j9qpV5OvbON9rle06mmo57vxVngVAQQQQAABBBoKtHkIbNhk+72y77U5mmd+80Xa8Em656b+3o+McZXs0nOzlsh7OV/yzZrx6LC6H3zcft2jJQQQQAABBBBAoMMEap2H7LA+tFnDJ7/03clRuH6xpq9v2MzNd1xHAGzIwisIIIAAAgggEAUCtl4JtOavaMdavbRmo4r9H39iXnN0z9B3Jt6hrPObP70ZBfPPEBFAAAEEEEAgSgVsHwL98+p2uVThMXcyxMQpwf9Zhf6dfEcAAQQQQAABBKJMIGpCYJTNK8NFAAEEEEAAAQSaFWiDj4hptj12IoAAAggggAACCISBACEwDCaBLiCAAAIIIIAAAu0tQAhsb3HaQwABBBBAAAEEwkCAEBgGk0AXEEAAAQQQQACB9hYgBLa3OO0hgAACCCCAAAJhIEAIDINJoAsIIIAAAggggEB7CxAC21uc9hBAAAEEEEAAgTAQIASGwSTQBQQQQAABBBBAoL0FCIHtLU57CCCAAAIIIIBAGAgQAsNgEugCAggggAACCCDQ3gKEwPYWpz0EEEAAAQQQQCAMBGLDoA90AQEEEEAAAQROQ+Arc+z/rqvQqrxTLdZyhinxo5vjNDqrU4tlbVegolT7Dp1Ur4t6yWG7wQU/oKgIgZ6yAq1YtETbi91GKEFDJtyvkQN7eLXK9mzQ7AXr5LSeJWRo8sN3Kz0xxruPLwgggAACCESCwPETXwUUAK2xWIHx+c2nWgyBTvPzMdf8fHSbuHTNxB/r9sykSKBoto+ugxs1b8F2TcrJVf/4Zou2yU5P6TZNy12hsdkzNSgpRq6yUnm6JCkhrk2aa7HSKDgd7NbmRQu1vfxiTf7xI5p4Yw+9tXSOdpUZG1eB5ps3eNerxys7e6qGdM3XwtmvytUiGwUQQAABBBCws4BLW5atU+qEbE2fMlBbl2wyYVAqWDZDT71WFLkDj7WSX5I6d9AyYMxZKRo9fKxSz7IWmzxaNzNXqw9ash2zRcFKoEeffy5l3D5K6ecnSOcPV9Lrc7TviFN9la9S82Z4cHSWTCDXrWOG6K057+mAa2SH/BdCx7wFaBUBBBBAAIH6Ah59aU6RJZ1nVqkSL5TDUSxX6RYtzHNock5K/cLe5yXvrNSGT7vp7NIdeu/QKV1wxS2689ZM32nXihJtWPmy8vaUqNN56Ro+yvyc7RGvQ+aYf1RcqTuu62Xq8KjgtaXK7zZMt5uzdR7nPr364lpT1+fq1udKjRz9LaUk+M7Ulea/qZXr3lJJRTdde+tYDcv0nd0r3WNeX7NNJeWdlH7NcI28qb8aLviVatOLf9LqPful8y7VqDtvV6rjkJYv+ocG3HmH0k1UsM4SrnrvHN05Psv0361ty15Q+eWjNaxfYvXYm+57ora99KKOdOul4+9t0/6KLrry1tG6JdOM0XTfebRMJysOaeWiVfrA1Fax8ndaOfi7ut0YBNb/6i6c9oMoWAmMUTfz3sj/+2sqKnNq3+bNJvgl6MJzzdvCisCONCX73lOKObeP2cOGAAIIIIBAtAskKPPGZL31tFkJzFmmbpcn6O+/X6W0cd9XesNU5cU68Wmhdm5ao6Kzr9LwK76u/NeX6Hev7jP7nFr+xCyt+6CTbhh7m3qf2q7Fs5abn8XSiQM7tP3g8Spst/Lf3KkdhdbzMq3Inae3jp2r20YPVdyujZozY7X3TJ0zf6VyF62R+g7RkIw4rVsyS3/b75THhNTcBdbrg3Xb9edr+/rFmt3EqmX+HunaEUMUt3er5uUuV1lcrI7v3a63Cq1eebTr7+uUn7dBByvM04qDWp+Xry8ddZcPm+67R0d279Rbr6xRp8sH68qvf66NS55TgXWa0XNUW/K26PhXXZSakaqu5qVu56fpwp5dguq/OSwkWxSsBDp09a3XaM3crZozc6sPLWW0ssx1fy7rlHDtVdjYKOAIyduGShBAAAEE7C6QeuujmnZ5kU7EdpP+tVTPFA7V9KwElZW5lJjYSBI8ZX6gXjJeU8dkGZrBSqqcoXn/2CXnrbdp0JRJutYstJzbxaF+scXauuA9fWpCUWynOLPSVvOz1zxVnHW/SsXn+sRUl/KNLF2WmaqsnF7a8sFJs5Dm0lsrzM/yvmP1/W8PMs+vVOXeHL3x7kcaevln3inJyLxcWSmDdVHPFO1Rl0amKUGTfnqX94zfoD5dNX3mMu34ZLQGZUpLth+WBp7QDu8Z71LtPOhSX0ehibEpuqxXvTE31XerRRMeMyZO0x2ZZuXw+h56d9o8FZa4lN4rVnHmf4pJVOZ1N+qjdRt16tpvKesih1x7Au1/I0Nq5Us18q2sIPwPK9ELJgAmmev+fmBO+1YWvalZc1dp5Z7LdbM1+rrBvsXhHD58WMXFxS2WowACCCCAAAKNCSQnJ6tnz56N7Qq71xJ7pCjRtVszVn+kIbclKXfadO/aieOSscq5zwphNVuleeiIt9a2fFuv/pdKm6wzoA7FHNutZxYs9u8y31u4ySQuVXdOuEZzls7TtPWm3uQBmnD3OFOTx6REc/jeFZqWvaK6voSesYrvd5NGZxZq1ZwcrTJ7UrJG63vjGm+nOvw4OnnH88WJCl111RXSgn+qYFe8ihOGaPwVhVq25Z8a0CPfhM4b1Kv2YKtbbvyBdY92vP/CQ0+lN2qcqjR9r7N5ZJU7VWktNzqC6n+dak7jSbXDadQR3oe6jupj08PLsy6T91KCi67WQK3Rjg8+1s3m/Sn3QR0x85JiJtdz5IDvLuFmRmT9xY2Uv7zNDINdCCCAAAIIBCDg0ZZ5i+UY/qDSnCtUPG6a7s/6TNOnLdfeikFKtwJZE1vZR2ZVTT3lqSjQcy9u14AJj+ku65M5PAXe4/2HuU9Z8dHaYrxrglYkkscsE/b8pnJyR8lVclBbXl2kxbkLNHXmPaosN5Epa6JyxqfLbYrFWEkmxly55yxV6i0Pa+adUvG+f2rVghWa1SlJM8akWzXW2apP/MU6qi4Di1FC7wFK1kItXCIlD39MWVmJWjZzhZZ8KA2Y2K/O8f4njfbdv9MKrFVb7ZOO/tdqvvvSpdvpDrj/Ncee3iP7XxPo6Oo9557/9naVVbjNRZebZRaS9Y2Leyq+Vz8z+cVa/3qB3BVl2rx+i3lnXaoL6634nh4xRyOAAAIIIBCZAu79q7WqOE3335RqPlHDrQrzR27vml+DAcV2MkEs7xXlmdOe7tICrd1gzqn2NT9rq0q6Pj9uTiUf0gaTsqyPnbGCmHWMdr2hgjK3yva/rXfNzSjea/PdBzRr1kz94Y2DiuvRW2kXmPCoE6r0JCjNXJ/ozlurt4tccsQ6tXn+k3p+0yEd2fZHzcqdqe0lHiX3TlVKd9PV6oBZu7tOrV23Wy7zc3/L8uVm8SdZA1NNL+N6KzPZV+6qS017iRm6wnTPbVYtL+trTuvW25rse71yLT395KOP5TJ5MfD+t1Rj4PvtvxIYk6IpD43Q7+eu0Mw839JxctZY3Zphvc36636z3Dxr6UJNN8vNJvtr7GO3cXNI4O8fSiKAAAII2FjA0esmZU+LkxWBHFdeq5K5s5T9ijmZa1bi+ja6Cvi5/jorR8ssE0eGHpxoThnHeTTm+hQtXr9QM83P2gRzOlz6XCVH3LruuluUsmmJFs6cbh2gJG8CNA/j+2vqqCs0Z/U8TTftWdsV4x5RqtXmmIc14vh8c9p3pve0r/czfrOS1SvhXt28f7ZWPD1D3p/2jhRNHNbXe2zNFyv2OHTi/cXK2eR7dci9D3vPBlqv978yTetWn60MK3OaUWddlaTt72eqjz/J+g7xfu3dVN/NXuuyxpqP7Y41NUtnOnwrft6DvV8cSr08WVstl6OTNGN8IP2vOToUj874ymyhqCj86/DIZf4LJsZ8RpCj/hvX4zb/geMx1zLE17m+IfzHRA8RQAABBBCQjpkPix77tDk3GuB2TpcztOLHjSSblo73/rw0GS3eijV1t4KXZmiJvmdOv/b2/rxt8DPVnI1zmRO+8XH1w1DVz2fzM7hhrU3v85j6rEXJ+n1p6vW6vTUrfC7j5TBt1u9O/YLNPm+6f80eVmun1Y9Y04+Yqn4E2v9aVbT6of1PB1fTxJg3SiMB0NpvriWw9p3W+6C6HR4ggAACCCDQvgJnm1AX6K+BO8N07Z7rWvkr47w/LxtGNe9oTzlNsDppHvp+3jb4mRpnftY2CIDWkVU/n72V1P/S9L4Yq75GwmhTr9ev2QqppxcArRqb7l/99pp67g3LtbAC7X9T9QXzehStBAbDQlkEEEAAAQQQCEbAWbRbB8yNIJkpDa+fC6YeyrafACGw/axpCQEEEEAAAQQQCBuBKDodHDbmdAQBBBBAAAEEEOhwAUJgh08BHUAAAQQQQAABBNpfgBDY/ua0iAACCCCAAAIIdLgAIbDDp4AOIIAAAggggAAC7S9ACGx/c1pEAAEEEEAAAQQ6XIAQ2OFTQAcQQAABBBBAAIH2FyAEtr85LSKAAAIIIIAAAh0uQAjs8CmgAwgggAACCCCAQPsLWL9JmQ0BBBBAAAEEIlngq690ZM5vdHzViy2P4owzdO7DP9XZo8a1XJYSthZgJdDW08vgEEAAAQSiQcBz/FhgAdDCMIHx8z8ubJHFuWeDpmdnKzt7ulbuKm2xfKQU8JRuM2PK1rZSj7fLrrJSOSsipfeh7SchMLSe1IYAAggggIANBFzasmydUidka/qUgdq6ZJPcZlQFy2boqdeKInp8MWelaPTwsUo9K8aMw6N1M3O1+qA1uujbOB0cfXPOiBFAAAEEEGhBwKMvnVLSeUlKSLxQDkexXKVbtDDPock5KU0c69Ku11Zq7db9UtcLNHjESA3ul+QtW5L/pl5et00l5Z106Y2jNOq6VFkRrOSdlXrraE91/2K7/rHnhHr0v0HjRg9Sotnp+iRPy5dv0MflXXTl9Rfri0NfasidI9XDOrBqc5fk6YVXi3XLPb7X3Z9s0wubpTvHX6b3X3pRR7r10vH3tml/hanj1tG6JbOXrIadR8t0suKQVi5apQ9MXRUrf6eVg7+r26/rpdI9b2rlGl9f068ZrpE39Ve8v0GbfWcl0GYTynAQQAABBBA4fYEEZd6YrLeeNiuBOcvU7fIE/f33q5Q27vtKbyIRFb02T0vW71fmzbcp69yPtWpBrraVSWX5KzVr0RpVpAzWbdefr62r5+k3r+7zdvHEp4Xa/voK5Z1K1dBreqvw7RValWdOPbt26zdPL1O+emv4iIu165V12r7rPR2tt2Dn+eIj5X+4rfp1z4ki5ecVqcKs8B3ZvVNvvbJGnS4frCu//rk2LnlOBS7TrOeotuRt0fGvuig1I1VdzUvdzk/ThT27yGOCbu6CNVJfX1+3r1+s2RG+8tnce4GVwOZ02IcAAggggECUCqTe+qimXV6kE7HdpH8t1TOFQzU9K0FlZS4lJjZMgiePfi4lDNRll2Wpx1WX6NzN76mLnNqyYquUOVFTx2R6JVPiXcp9cbWKhj0qnTKpru9YZU8cZPa55dy6XVsOfKpDrjfMkRl67NE71MPsuazrF5q+4AM1CC2xnczeuJrXvc+9i31meU/KmDhNd2QmStf30LvT5qmwxKX0XrHmiDhTKFGZ192oj9Zt1Klrv6Wsixxy7fnM28eMzMuVZULrRT1TtMeMwq5bA0+7DpRxIYAAAggggEBwAok9UpRoVuVmrP5IQ25LUu606d5rAx2XjFXOfYO8p3T9NfYdNkFpexZr1hMm9ClJQ8aN10hzXvdDE8bS+vX0F1NCknWK+GOVV8ob3hxnn1O1zyPzkuI6xcrzpXWnxrnV8ctTFe6qCgb07ZQpFd/Z4SvrqZT16FSl72aQmgo8ssqdqrTacyi+300anVmoVXNytMq8kpI1Wt8b5zulXXOMfR4RAu0zl4wEAQQQQACBEAt4tGXeYjmGP6g05woVj5um+7M+0/Rpy7W3YpDSzYKab/Poi8rumvCzmYpzl2lv3jotfnGOTp3zM1lrdSWfHjdf/WHKil2OmtU7XwX1vlplOlWHzJha1wHWKVjpq8tfWcNiNaGv3pnkOtVUrR3K7XQr9ZaHNfNOqXjfP80p7RWa1SlJM8ak1ytvj6dcE2iPeWQUCCCAAAIIhFzAvX+1VhWn6f6bUs11em5VmD9yW+t1VSts1S269casWZrx1KtyOhLVJ6131Z4zdclVSXJuWqFtnzjlLtunF57bapbYBqtvwzPK1bX1utw6PbxVy9/YJ3dFqTave888r9+meaXb183rpTqwt1RuV5FW/cXUnWDFzuC2Tz76WC6TF49s+6Nm5c7U9hKPknunKqW7Ge4pa7z23FgJtOe8MioEEEAAAQROW8DR6yZlT4uTuapOjiuvVcncWcp+xazpZU1U3+pVQKuZeI3KnqjDTy9R7hNvedtNuGSEbuoXr4R+P9CI47/XiqdnaIW1p/sVmnrfYO8qX1MhJKbHDZo66pDmmJtIppv2fJvDe7rY/8z6HpOUqRGXbNSaRbnaaJ47Emr2WlHQWif0bbHeCHmmo/5aoUOplydr6/qFmnl0kmaMv1c3759d01dHiiYO6+uvxHbfz/jKbLYbFQNCAAEEEEAgigQ8x8p04Lu3BjzimHPMat1fXg24fHVBj9taEFR8fMNVOX8Zd4XL3Jtrrq+Lqxu4POZ1t4l+8XFNH+uvQx6ndu88rAsH9FWCORd8aPMiPbP6lB6Zeb961a3We0hTbVbX18IDt8ulWEe8/KedPRVu74Jnc+NsocqI2N1UCI+IztNJBBBAAAEEEDArYubmirNHjwvst4aYXxvX7e7JrWOLMeGumdO4VqWOuMYLxJjXG9/TSFdcB/TS0iVyLk0yp2SdKjKfDZMyfGqjAbC5NhupudGXHPUGFWOCanydlc5GD4v4F1kJjPgpZAAIIIAAAgjYUKCiTAUf7FHJF5VKSstQ//Otk9JsoRQgBIZSk7oQQAABBBBAAIEIEeDu4AiZKLqJAAIIIIAAAgiEUoAQGEpN6kIAAQQQQAABBCJEgBAYIRNFNxFAAAEEEEAAgVAKEAJDqUldCCCAAAIIIIBAhAjwETERMlF0EwEEolMg74BHC9+oUEHxv5sFSE/+miZ/M05ZfRr5ELVmj2QnAghEqwB3B0frzDNuBBCICIG7f/+lDpc1HwD9A+mZ+DX98Qdn+p/yHQEEEGhWgNPBzfKwEwEEEOhYgUADoNXLYMp27KhoHQEEwkGAEBgOs0AfEEAAAQQQQACBdhYgBLYzOM0hgAACCCCAAALhIEAIDIdZoA8IIIAAAggggEA7CxAC2xmc5hBAAAEEEEAAgXAQIASGwyzQBwQQQAABBBBAoJ0FCIHtDE5zCCCAAAIIIIBAOAgQAsNhFugDAggggAACCCDQzgKEwHYGpzkEEEAAAQQQQCAcBAiB4TAL9AEBBBBAAAEEEGhnAUJgO4PTHAIIIIAAAgggEA4ChMBwmAX6gAACCCCAAAIItLMAIbCdwWkOAQQQQAABBBAIBwFCYDjMAn1AAAEEEEAAAQTaWYAQ2M7gNIcAAggggAACCISDACEwHGaBPiCAAAIIIIAAAu0sQAhsZ3CaQwABBBBAAAEEwkGAEBgOs0AfEEAAAQQQQACBdhYgBLYzOM0hgAACCCCAAALhIBAbDp2gDwhEmkDeAY8WvlGhguJ/N9v19OSvafI345TVJ6bZcuxEAAEEEECgvQVYCWxvcdqzhcBv17YcAK2BWiHRKsuGAAIIIIBAuAkQAsNtRuhPRAgcLmt+BbD2IIIpW/s4HiOAAAIIINCWAoTAttSlbgQQQAABBBBAIEwFCIFhOjF0CwEEEEAAAQQQaEsBQmBb6lI3AggggAACCCAQpgKEwDCdGLqFAAIIIIAAAgi0pQAhsC11qRsBBBBAAAEEEAhTAUJgmE4M3UIAAQQQQAABBNpSgBDYlrrUjQACCCCAAAIIhKlA9PzGkIoSvblyhdbkFemaKdN1e78E75SU7dmg2QvWyWk9S8jQ5IfvVnoiv90hTN+vdAsBBBBAAAEEQiQQHSuBrn2a88QsEwClm8dN1DW94n18rgLNNwGw69XjlZ09VUO65mvh7FflChEu1SCAAAIIIIAAAuEqEBUhsGDtn1XUfaim507VsKsy1SPet9LnOpSvUiVp1OgsJSWl6NYxQyTnezpACgzX9yv9QgABBBBAAIEQCUTB6WCXDuw2J3udW/Tb6RvldDs04LZ7ddc3UyVr9I40JVed/Y05t48S9F6IaKkGAQQQQAABBBAIXwH7rwR6PtfH3gv+umnInQ9q4m0Xa+cr87R2f9Vyn7vW5MRGQSauNVweIoAAAggggED0Ctg/9biPq8TM7xVTHtQN/cy1gBm9NHTTTm1592MNudLscAQ3+YcPH1ZxcXFwB1HahgIXBzWmvDxzQSobAq0S4L3WKrYwPig5OVk9e/YM4x7StWgRsH8IjO+pi8xsHi+3Vv58N4R0irOmt9L7f7kP6ohHSjGnhD1HDvjuErZ2N7FZf3H5y9sETjS9vO5EUKPNysoKqjyFEagW4L1WTcEDBBAIrYD9TwcrUd/IdKhw6UrtLnWpbP/beuOolJp2nuJ79TPXABZr/esFcleUafP6LWZl8FJdWHXzcGipqQ0BBBBAAAEEEAgfAfuvBBrrzDt/rCFHcrU4N8crn2w+EubOgUnmcZLun3CNZi1dqOnrrV3JGvvYbSYYsiGAAAIIIIAAAvYWiIoQqJgkjXw0V99yueSJdSg+rup2YDO3PQbertwBt8nl9sgRH6+aPfaeeEaHAAIIIIAAAtEtEB0hsGqOrZDX6BZjgmETuxotz4sIIIAAAggggECEC0TBNYERPkN0HwEEEEAAAQQQaAMBQmAboFIlAggggAACCCAQ7gKEwHCfIfqHAAIIIIAAAgi0gUBUXRPYBn5UiUDYCeQd8GjhGxUqKP53s31LT/6aJn8zTll9uB2qWSh2IoAAAjYVYCXQphPLsKJX4LdrWw6Alo4VEq2ybAgggAAC0SlACIzOeWfUNhY4XNb8CmDtoQdTtvZxPEYAAQQQiHwBTgdH/hwyAgQQQACBEAi48t7R0efmyl2Q32xtjvQMdb/vIcVnXdVsOXYiEO4CrASG+wzRPwQQQACBdhE48kxuiwHQ6ogVEq2ybAhEugAhMNJnkP4jgAACCIRE4NThQwHXE0zZgCulIALtLMDp4HYGpzkEEEDALgLciW6XmWQc0SrASmC0zjzjRgABBE5TgDvRTxOQwxHoYAFCYAdPAM0jgAACkSoQzN3lwZSNVA/6jUCkCRACI23G6C8CCCCAAAIIIBACAa4JDAEiVSCAQHQK8JEi0TnvjBoBuwiwEmiXmWQcCCDQ7gJ8pEi7k9MgAgiEUIAQGEJMqkIAgegSCOZjQoIpG12KjBYBBDpKgBDYUfK0iwACCCCAAAIIdKAAIbAD8WkaAQQQQAABBBDoKAFuDOko+Rba5YLzFoDYjQACCCCAAAKnJUAIPC2+tjvYuuA8kGuI/L/DMmXxi23XmXo1E1DrgfAUAQQQQACBCBTgdHCYTlogAdDf9WDK+o85ne/cEXk6ehyLAAIIIIBAeAgQAsNjHiKqF8GEzmDKRhQCnUUAAQQQQCDCBQiBET6BdB8BBBBAAAEEEGiNACGwNWocgwACCCCAAAIIRLgAITDCJ5DuI4AAAggggAACrREgBLZGjWMQQAABBBBAAIEIF+AjYiJ8Auk+ApEkkHfAo4VvVKig+N/Ndjs9+Wua/M04ZfWJabYcOxFAAAEEWi/ASmDr7TgSAQSCFPjt2pYDoFWlFRKtsmwIIIAAAm0nwEpg29lS82kKsGp0moBhePjhsuZXAGt3OZiytY/jMQIIIIBAYAKsBAbmRKkOEGDVqAPQaRIBBBBAIGoECIFRM9WRN9BgVoKCKRt5EvQYAQQQQACB0AtwOjj0ptTYgQL8XuMOxKdpBBBAAIGIEmAlMKKmi862JMDvNW5JiP0IIIAAAgj4BFgJ5J1gK4FgfldxMGVthRRhg2F1N8ImjO4igEDECLASGDFTRUcRiE4BVnejc94ZNQIItL0AIbDtjWkBAQROQyCYFdtgyp5GlzgUAQQQsIUAIdAW08ggEEAAAQQQQACB4AQIgcF5URoBBBBAAAEEELCFACHQFtPIIBBAAAEEEEAAgeAECIHBeVEaAQQQQAABBBCwhQAfEWOLaWz9IPj9vK2340gEEEAAAQQiWYAQ2A6zF85By/r9vIH8yrWC4n/LKvvHH5zZDmI0gQACCCCAAAJtLcDp4LYWNvVb4ckKUS1t/qDVUrlQ7g8kAPrbC6as/xi+I4AAAggggEB4ChAC22FegglPwZRth67TBAIIIIAAAgjYVIAQaNOJZVgIIIAAAggggEBzAoTA5nTYhwACCCCAAAII2FSAG0NsOrEMCwEEghMI5xu4ghsJpRFAAIHABFgJDMyJUgggYHOBcL6By+b0DA8BBDpIgBDYQfA0iwAC4SUQzE1ZwZQNr1HSGwQQQKBGgBBYY8EjBBBAAAEEEEAgagS4JjBqppqBIoAAAh0v4Mp7R0efmyt3QX6znXGkZ6j7fQ8pPuuqZsuxEwEEWi/ASmDr7TgSAQQQQCBIgSPP5LYYAK0qrZBolWVDAIG2EyAEtp0tNSOAAAII1BM4dfhQvVeafhpM2aZrYQ8CCDQlwOngpmR4HQEEEEAgYgX4yJ+InTo63o4CrAS2IzZNIYAAAgi0jwAf+dM+zrQS2QKEwMieP3qPAAIIINCIQDAf4xNM2Uaa4iUEIlaA08ERO3V0HIHQCXDHZugsqQkBBBCIFAFWAiNlpugnAm0owB2bbYhL1QgggECYChACw3Ri6BYC7SkQzF2YwZRtzzHQFgIIIIBAcAKEwOC8KI0AAggggAACCNhCoJ2uCTyp/Nf/qtffO6qEvldrzKgsde0QvjL97alZeq/LTcp+4AY5TB/K9mzQ7AXr5LT6k5ChyQ/frfTEmA7pHY0igAACCCCAAALtJdBmK4GVtUZQuvkp/ejJrUq4sLv2/yFbj79QWGtv+z089Nqf9VaxW85PnaqwmnUVaL4JgF2vHq/s7Kka0jVfC2e/Klf7dYmWEEAAAQQQQACBDhFokxB4svB53Txsol7+sNQ7qM/e361Lf/AT3TNugn4y7SYVHTja/oMt26Z564uq27XW+lyH8lWqJI0anaWkpBTdOmaI5HxPB0iB1U48QAABBBBAAAF7CrRJCOycdo+WPTVeyx4er+/8+mV1Gna3jv5+ioYNG6axP39NY0Ze3M6aLq2dvULKmqjJw5PlWwY0XbBOhjvSlFx19jfm3D5KaOee0RwCCCCAAAIIINARAm1yTWB5Sb72fnGuHv7l49rzzlI99PA+jflBjkZ98xtK7NpVXTu3SbNN+pVs/pM2OlP0yPhMeV5eW7ecu9bT2Jb7dfjwYRUXF9c6KJCHwYXevLw8nR1ItbXKWMe0bqNv7eXWunZacxRz2ho1KVzdgu9X68bfmqOC7xv/tknJycnq2bNna8A5BoGQCrSceoJtrnSjJt71K339iiul7e9K9zylVX9y6cm7Hte9fx2hp/7nh8rsEfpmm+ymc7fmry5U0o2T1a3CqQ9dJvW5S3XE6da51kHW3SFBbNZf3KD/8q47EUQLZsEyK0t7gzrCd0yQh/iK07dWsakVbq1rqBVHtaJvvN+Mc7i6taJfrXjXtO6QVvSN91rrqDkKgbYQCPnp4GMfvS8N+5We/a//1LMrHte+519TZY+r9Z8b1ij3O1/o0f/3ik62xUiaqHPfG2u8d/6Wvr5QOU/M0LI86z7gfM2Z8YrKrbtX3Ad1xOM72HPkgO8u4Sbq4mUEEEAAAQQQQMAuAiFfkjvnomvVdcPjGnYwVdq3T8kTntI5Xq3OyhqXow3j2pcu9dvZmvltyf+hLwUvzdDCt9M1Lfd2Jbp2m2sAt2r96wW6Z8jX9fb6LWZlcKAujG/fPtIaAggggAACCCDQ3gIhD4E652otWrFIOws+kc46XwMuuaC9x9SgPX8AtHbEdjLnf5O7y5vz4vvr/gnXaNbShZq+3tqbrLGP3cbNIRYFGwIIIIAAAgjYWiD0IdBwxZ5zgbIGdXz4a2zmrJXB3Fo7egy8XbkDbpPL7ZEjPr56xbBWER4igAACCCCAAAK2E2iTEBhxSjEOmfzHhgACCCCAAAIIRI1AyG8MiRo5BooAAggggAACCESwACEwgiePriOAAAIIIIAAAq0VIAS2Vo7jEEAAAQQQQACBCBYgBEbw5NF1BBBAAAEEEECgtQKEwNbKcRwCCCCAAAIIIBDBAoTACJ48uo4AAggggAACCLRWgBDYWjmOQwABBBBAAAEEIliAEBjBk0fXEUAAAQQQQACB1goQAlsrx3EIIIAAAggggEAEC/AbQyJ48uh6ZAm48t7R0efmyl2Q32zHHekZ6n7fQ4rPuqrZcuxEAAEEEEDgdARYCTwdPY5FIAiBI8/kthgAreqskGiVZUMAAQQQQKAtBQiBbalL3QjUEjh1+FCtZ80/DKZs8zWxFwEEEEAAgcYFCIGNu/AqAggggAACCCBgawFCoK2nl8EhgAACCCCAAAKNCxACG3fhVQQQQAABBBBAwNYChEBbTy+DQwABBBBAAAEEGhcgBDbuwqsIIIAAAggggICtBQiBtp5eBocAAggggAACCDQuQAhs3IVXEUAAAQQQQAABWwsQAm09vQwOAQQQQAABBBBoXIAQ2LgLryKAAAIIIIAAArYWIATaenoZHAIIIIAAAggg0LgAIbBxF15FAAEEEEAAAQRsLUAItPX0MjgEEEAAAQQQQKBxAUJg4y68igACCCCAAAII2FqAEGjr6WVwCCCAAAIIIIBA4wKEwMZdeBUBBBBAAAEEELC1ACHQ1tPL4BBAAAEEEEAAgcYFCIGNu/AqAggggAACCCBgawFCoK2nl8EhgAACCCCAAAKNC8Q2/jKvIoAAAghEqoAr7x0dfW6u3AX5zQ7BkZ6h7vc9pPisq5otx04EELCnACuB9pxXRoUAAlEscOSZ3BYDoMVjhUSrLBsCCESnACEwOuedUSOAgI0FTh0+FPDogikbcKUURACBiBAgBEbENNFJBBBAAAEEEEAgtAKEwNB6UhsCCCCAAAIIIBARAoTAiJgmOokAAggggAACCIRWgBAYWk9qQwABBBBAAAEEIkKAEBgR00QnEUAAAQQQQACB0AoQAkPrSW0IIIAAAggggEBECBACI2Ka6CQCCCCAAAIIIBBaAUJgaD2pDQEEEEAAAQQQiAgBQmBETBOdRAABBBBAAAEEQitACAytJ7UhgAACCCCAAAIRIUAIjIhpopMIIIAAAggggEBoBQiBofWkNgQQQAABBBBAICIECIERMU10EgEEEEAAAQQQCK0AITC0ntSGAAIIIIAAAghEhAAhMCKmiU4igAACCCCAAAKhFSAEhtaT2hBAAAEEEEAAgYgQIARGxDTRSQQQQAABBBBAILQChMDQelIbAggggAACCCAQEQKEwIiYJjqJAAIIIIAAAgiEVoAQGFpPakMAAQQQQAABBCJCgBAYEdNEJxFAAAEEEEAAgdAKEAJD60ltCCCAAAIIIIBARAgQAiNimugkAggggAACCCAQWgFCYGg9qQ0BBBBAAAEEEIgIAUJgREwTnUQAAQQQQAABBEIrQAgMrSe1IYAAAggggAACESEQGxG9PM1Ouj7J05/+sEyFTquiBF0x6nsae12qYsyzsj0bNHvBOvl2ZWjyw3crPdHaw4YAAggggAACCNhXIApWAg/pT0+bAHjeUD2Sna2JN/bQ9tXztL3UI7kKNN8EwK5Xj1d29lQN6ZqvhbNflcu+883IEEAAAQQQQAABr4D9Q2DZp/rIrP5NmniLeiUlKXPYtd6BF33mkutQvkqVpFGjs5SUlKJbxwyRnO/pACmQvx4IIIAAAgggYHMB+58OTszSjNys6ml0F5d4H6d8PV76wjx0pCm56uxvzLl9TFx8r7osDxBAAAEEEEAAAbsK2D8E1p65in1aMGedHJkTNSgpRi4rBLprFYhtmePw4cMqLi6udVAgDy8OpFB1mby8PJ1d/SywB9YxrdvoG26833zvgXD9uxCu/bLU6Ftr/v1ITk5Wz549W3MoxyAQUoGWU09Im+vIykq0fMY8FSVco2kTM2s64qh5GMgj6y9u0H95150IpOrqMllZWdpb/SywB9YxrdroW6vYhBtu7fX3lPea/d5rrRsRRyEQcgH7XxPoJXNq7VOztF0D9Nj025XoZ6w0D9wHdcTcI2JtniMHfHcJ+57yFQEEEEAAAQQQsK1AFIRAt7Y8l6uN5gzuiCk3q0tZqUpLzR+nS/G9+plrAIu1/vUCuSvKtHn9FnON4KW60FwuyIYAAggggAACCNhZwP6ngysOasuHvgv/1szJ1Rr/bCYMUc70kbp/wjWatXShpq+3diRr7GO3mWDIhgACCCCAAAII2FvA/iEwLl3ZublNzmL8wNuVO+A2udweOeLjvR8g3WRhdiCAAAIIIIAAAjYRsH8IDGSiYhwy+Y8NAQQQQAABBBCIGoEouCYwauaSgSKAAAIIIIAAAgELEAIDpqIgAggggAACCCBgHwFCoH3mkpEggAACCCCAAAIBCxACA6aiIAIIIIAAAgggYB8BQqB95pKRIIAAAggggAACAQsQAgOmoiACCCCAAAIIIGAfAUKgfeaSkSCAAAIIIIAAAgELEAIDpqIgAggggAACCCBgHwFCoH3mkpEggAACCCCAAAIBCxACA6aiIAIIIIAAAgggYB8BQqB95pKRIIAAAggggAACAQsQAgOmoiACCCCAAAIIIGAfAUKgfeaSkSCAAAIIIIAAAgELEAIDpqIgAggggAACCCBgHwFCoH3mkpEggAACCCCAAAIBCxACA6aiIAIIIIAAAgggYB8BQqB95pKRIIAAAggggAACAQsQAgOmoiACCCCAAAIIIGAfAUKgfeaSkSCAAAIIIIAAAgELEAIDpqIgAggggAACCCBgHwFCoH3mkpEggAACCCCAAAIBCxACA6aiIAIIIIAAAgggYB8BQqB95pKRIIAAAggggAACAQsQAgOmoiACCCCAAAIIIGAfAUKgfeaSkSCAAAIIIIAAAgELEAIDpqIgAggggAACCCBgHwFCoH3mkpEggAACCCCAAAIBCxACA6aiIAIIIIAAAgggYB8BQqB95pKRIIAAAggggAACAQsQAgOmoiACCCCAAAIIIGAfAUKgfeaSkSCAAAIIIIAAAgELEAIDpqIgAggggAACCCBgHwFCoH3mkpEggAACCCCAAAIBCxACA6aiIAIIIIAAAgggYB8BQqB95pKRIIAAAggggAACAQsQAgOmoiACCCCAAAIIIGAfAUKgfeaSkSCAAAIIIIAAAgELEAIDpqIgAggggAACCCBgHwFCoH3mkpEggAACCCCAAAIBCxACA6aiIAIIIIAAAgggYB8BQqB95pKRIIAAAggggAACAQsQAgOmoiACCCCAAAIIIGAfAUKgfeaSkSCAAAIIIIAAAgELEAIDpqIgAggggAACCCBgHwFCoH3mkpEggAACCCCAAAIBCxACA6aiIAIIIIAAAgggYB8BQqB95pKRIIAAAggggAACAQsQAgOmoiACCCCAAAIIIGAfAUKgfeaSkSCAAAIIIIAAAgELEAIDpqIgAggggAACCCBgHwFCoH3mkpEggAACCCCAAAIBCxACA6aiIAIIIIAAAgggYB8BQqB95pKRIIAAAggggAACAQsQAgOmoiACCCCAAAIIIGAfAUKgfeaSkSCAAAIIIIAAAgELEAIDpqIgAggggAACCCBgHwFCoH3mkpEggAACCCCAAAIBCxACA6aiIAIIIIAAAgggYB8BQqB95pKRIIAAAggggAACAQvEBlzSpgXL9mzQ7AXr5LTGl5ChyQ/frfTEGJuOlmEhgAACCCCAAAI+geheCXQVaL4JgF2vHq/s7Kka0jVfC2e/KhfvDgQQQAABBBBAwOYCUR0CXYfyVaokjRqdpaSkFN06ZojkfE8HSIE2f9szPAQQQAABBBCI6hAo62S4I03JVWd/Y87towTeEwgggAACCCCAQBQIRHcItCbYXWuWY6P+EslaGDxEAAEEEEAAATsLnPGV2ew8wObG5tq/UjnPSTkzble8VbCiQDOeWK4xOdPV3/tCw6MfeOAB7dixo+EOXkEAAQQQQCAAgYEDB+rZZ58NoCRFEGhbgehe+qo0uO6DOuKRUswpYc+RA767hJsx5y9uMzjsQgABBBBAAIGIEYjq08HxvfqZawCLtf71ArkryrR5/RZzjeClurCJVcCImVU6igACCCCAAAIItCAQ1aeDLZuSHSs1a+nWKqZkjX3shxrUw9ECG7sRQAABBBBAAIHIFoj6EOidPo9bLrdHjvh48THRkf2GpvcIIIAAAgggEJgAITAwJ0ohgAACCCCAAAK2EojqawJtNZMMBgEEEEAAAQQQCEKAEBgEFkURQAABBBBAAAG7CBAC7TKTjAMBBBBAAAEEEAhCgBAYBBZFEUAAAQQQQAABuwgQAu0yk4wDAQQQQAABBBAIQoAQGAQWRRFAAAEEEEAAAbsIEALtMpOMAwEEEEAAAQQQCEKAEBgEFkURQAABBBBAAAG7CBAC7TKTjAMBBBBAAAEEEAhCgBAYBBZFEUAAAQQQQAABuwgQAu0yk4wDAQQQQAABBBAIQoAQGAQWRRFAAAEEEEAAAbsIEALtMgQkW50AAAmCSURBVJOMAwEEEEAAAQQQCEKAEBgEFkURQAABBBBAAAG7CBAC7TKTjAMBBBBAAAEEEAhCgBAYBBZFEUAAAQQQQAABuwgQAu0yk4wDAQQQQAABBBAIQoAQGAQWRRFAAAEEEEAAAbsIEALtMpOMA4GwFShX4YeFKq8M2w7SMQQQQCAqBQiBUTntDDrSBSqP5WvBzyZq2LBh3j8P/OJ5HShvj1GV6+0XZla3O2zi/9W6D48133B5gR56+CF9cLL5Yk3vPanSklL5Di/X898ZpgdeLGy6OHsQQAABBAISIAQGxEQhBMJJ4Jj+/PCP9MInA/WruYu0aHaOeu5crCkPPa+2zoEHVj+pxxds06RfPqVFi+fqJwM/V+7DY7WxpJllvthOSjb/69RawoN/1fi7pmiPt4nOuuLHP9H3r0hubW0chwACCCBQJRCLBAIIRJhA+UdaXyyNeeoBXZ3W1XT+Av3f/75fmx7aqP3l9yiz6zFteuEP+uOaHVL3/rr74R/o+rRzTLmT2jj/dzp0XppKN7ysHV9208jJD2rCoD5mX6XyX12k3/7pDSn1Gg3t5VZ539s15UZrX83m/PSQ2T9Z91yX6X3xgsemKW/NFO3/rFxDe5yjkh0va+7iZdr7ZS+NmTxVYwZdUHNw1aPK0nz9+dl5Wp//pfp/6279YNL1snqnylKt+9N8rfj7bun8a/T9H03SZXpHP5s833vk7J/O1Pen/UinPvpISvP/09WasVZ1hG8IIIBAlAuwEhjlbwCGH4ECXS/SSLMQ9tKjj+ulbYU6Zs6Tdk6boA0bnjUB8KTW/WKschbs0FAT8G45b7dyHhqrlw9aJ1MrdejNNVr89G/lGDZWI3sf0vyfT9cus3xY8vp/60f/84J6mlA24eIjmr90jd7Y62yAk3BeL2nfbzXzhU362GpYfZSzYYOmZJ6jYzsW6K7/81tp4HiNH9xZc35+r56vf6r4ZL6eGP8jLT7+DX1/8lAdeD5H985629RTrpceH6/c50t0y0MP6rrOf9fjkx5T/hk9dMPtV3r70WfgpYqXWwXPv6R3P7Pabt1YvZXxBQEEEEBA/v+chgIBBCJGoKvGzZ6riqd+aYLWQ5pj+p067H5Ne2SC+sTu0R83S5NmL9CESzpLN16pioMjtPBve/Tthy+yspZu+vUyTR2UJN12gf624Ud6/+NPFbfwNSWMyFXOpCxT2806u/g7muFuCNJnVI5yK36n7N/n6LUFZn/ylcp+/D90s2lr7awXpOse1xOThpp/WG7UqR2b9PyGfbpnSs2J4JLtq/SuLtX//nKKMkz3Mjod0F2/+KsOPBCvl7ZL9y/8jcb0Nv8sXddbn3xnmg66LtSomzM0Z+XnGn3Xt5URW653EiSH9S/XydaMtVyZl1irp2wIIIAAAoRA3gMIRKBA7DlpuueXS/S98lLlv/+aZv9ivqa8c1TPzkxQsbn+7rILTMLybp2VdWOq5i97R8dMCKwwr511ZtW+ykqzsiZVnPJdz5dy4Vm+Q8zXMxNMUGokBJo1R2WNe0wbvvNDlRx4XysW/Ke5JnC8KhYul7eyzb/SzcN+VV1PclpNALRe/GzfAfN1n340Ylh1GZMk9UnB+6bfqcro4f8n6QJN++sSb5nyD61vLlVai3+18lu5ab+1Y/VWzBcEEEAgygU4HRzlbwCGH3kCJw+u0wPfyVG+CUWxXZOUed0EPTt3kuT8u46d1U9WDCw2K37+reTAPumqS33X3Xlf9IU+66HLX8iUP3rilP9ZE9+P6aWfPaAF20pNw53VI+1qTf2v/zXretJHX5Sr4jMp4fZfad2GNVq1ao3WrFmjBQ/5rh30VxjrbfEmLVqzTmtWrfKWWbNmka5Ltfq9T8etoOfdKvXxh/kqsT5X5pQVXc3mz4e+Z+qa3MqxVh3PNwQQQCDaBQiB0f4OYPwRJ9A5KVku5yb9fNZLOlBarvJjH+vlv6w347hY3c7rq2+ZR7lPLdXH5SfNjRovmWv2pOsvP7+ZcXbRZbenqvj5edp08JjKD23SvKXF6uqof4hZQTy5Ty/8/H+0qbBE5SePKf/11frAFEvo1F2XjUiWc+UftKGwXJ1jj+mVX0zQf75irfzVbP1uGG+evKYl6/NV2TlW+19/ShN+sVonz+mtIWbPb373sgl+5TqweZ7uNXdA/6O0Up27nWf2lKv4YxM+a2/ntGastSvgMQIIIBDdAvX+2zq6MRg9AhEh0DVTcxc+rid/8itN2WBdEWhtl+ons//DXBOYpAeX5erIlGzdO9p3V+2VE36lJ2617tItV5z5WnOWN9Z7BrfrmbHKnPRr3Z8/RTmTx1qVmVW5Omdeva9Zp4LH/GaRKmbMMDeb3FX1mgmYU3J1h7nOrvMlv9VPjvxcuQ+ZGzysvck36akhVrv51WVje39bC574SFOefFSvPW29nKBJv77P1NxDP1yco6JJObprg7m5xGwj/mOuuT7QBM/KyzQiwemt9+On/lxrDK0bq7dyviCAAAII6IyvzIYDAghEpkDlyXKdrIxV165V1/nVGsZJs6KmziacBfCfeidL8s0dtwm6JvMCc9b1mJY+MFZLM3P114etG0Ua2cwFeuUnK81Z4Yb1V548afpkQmQjfaquyRx/0lyTaM5n1+tfpcrNCmbDes3rptKunRuO06ozmLFW94EHCCCAQJQLEAKj/A3A8BGwBEpen6m7njR3CF96pb7+wbvm6rxkPb54gfm8wMZDF2oIIIAAApEvQAiM/DlkBAiERKC8pFDvvfcvuTqfq4wrr9AFXQNYQgxJy1SCAAIIINARAoTAjlCnTQQQQAABBBBAoIMFuDu4gyeA5hFAAAEEEEAAgY4QIAR2hDptIoAAAggggAACHSxACOzgCaB5BBBAAAEEEECgIwQIgR2hTpsIIIAAAggggEAHCxACO3gCaB4BBBBAAAEEEOgIAUJgR6jTJgIIIIAAAggg0MEChMAOngCaRwABBBBAAAEEOkKAENgR6rSJAAIIIIAAAgh0sAAhsIMngOYRQAABBBBAAIGOECAEdoQ6bSKAAAIIIIAAAh0sQAjs4AmgeQQQQAABBBBAoCMECIEdoU6bCCCAAAIIIIBABwsQAjt4AmgeAQQQQAABBBDoCAFCYEeo0yYCCCCAAAIIINDBAoTADp4AmkcAAQQQQAABBDpCgBDYEeq0iQACCCCAAAIIdLAAIbCDJ4DmEUAAAQQQQACBjhAgBHaEOm0igAACCCCAAAIdLPD/AbTMdMaFMHT6AAAAAElFTkSuQmCC">
            <a:extLst>
              <a:ext uri="{FF2B5EF4-FFF2-40B4-BE49-F238E27FC236}">
                <a16:creationId xmlns:a16="http://schemas.microsoft.com/office/drawing/2014/main" xmlns="" id="{BD216F5D-1531-8045-B1CD-13D50C0513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xmlns="" id="{836C1C82-29CF-924F-AF99-23C14AEF3ECB}"/>
              </a:ext>
            </a:extLst>
          </p:cNvPr>
          <p:cNvGraphicFramePr>
            <a:graphicFrameLocks/>
          </p:cNvGraphicFramePr>
          <p:nvPr/>
        </p:nvGraphicFramePr>
        <p:xfrm>
          <a:off x="2753237" y="1900902"/>
          <a:ext cx="6194118" cy="4037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7519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C938FA8B-868E-9841-A435-81FFBDB3B0F1}"/>
              </a:ext>
            </a:extLst>
          </p:cNvPr>
          <p:cNvGraphicFramePr>
            <a:graphicFrameLocks/>
          </p:cNvGraphicFramePr>
          <p:nvPr/>
        </p:nvGraphicFramePr>
        <p:xfrm>
          <a:off x="1772853" y="1225891"/>
          <a:ext cx="8227671" cy="4042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4C532AF-1618-C44B-BF27-88ED5E981BD8}"/>
              </a:ext>
            </a:extLst>
          </p:cNvPr>
          <p:cNvSpPr txBox="1"/>
          <p:nvPr/>
        </p:nvSpPr>
        <p:spPr>
          <a:xfrm>
            <a:off x="1553496" y="5801032"/>
            <a:ext cx="9754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As song length increases, percentage of units containing harmonics does not necessarily increase.  </a:t>
            </a:r>
          </a:p>
        </p:txBody>
      </p:sp>
    </p:spTree>
    <p:extLst>
      <p:ext uri="{BB962C8B-B14F-4D97-AF65-F5344CB8AC3E}">
        <p14:creationId xmlns:p14="http://schemas.microsoft.com/office/powerpoint/2010/main" val="55380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1DC8575-BB2B-EE4C-8514-9E6EB8AB3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F7FE6A7-72D1-FD4C-B485-5DC0DA6D88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300" dirty="0"/>
              <a:t>Summary</a:t>
            </a:r>
            <a:r>
              <a:rPr lang="en-US" dirty="0"/>
              <a:t> </a:t>
            </a:r>
          </a:p>
          <a:p>
            <a:r>
              <a:rPr lang="en-US" dirty="0"/>
              <a:t>“Ground truth” for machine learning</a:t>
            </a:r>
          </a:p>
          <a:p>
            <a:r>
              <a:rPr lang="en-US" dirty="0"/>
              <a:t>26 different unit types</a:t>
            </a:r>
          </a:p>
          <a:p>
            <a:r>
              <a:rPr lang="en-US" dirty="0"/>
              <a:t>Increase in song duration does not correlate to</a:t>
            </a:r>
          </a:p>
          <a:p>
            <a:pPr lvl="1"/>
            <a:r>
              <a:rPr lang="en-US" dirty="0"/>
              <a:t>Increase in song complexity</a:t>
            </a:r>
          </a:p>
          <a:p>
            <a:pPr lvl="1"/>
            <a:r>
              <a:rPr lang="en-US" dirty="0"/>
              <a:t>Increase in % units w/ harmonics</a:t>
            </a:r>
          </a:p>
          <a:p>
            <a:pPr lvl="1"/>
            <a:r>
              <a:rPr lang="en-US" dirty="0"/>
              <a:t>Increase/decrease in time spent singing  </a:t>
            </a:r>
          </a:p>
          <a:p>
            <a:r>
              <a:rPr lang="en-US" dirty="0"/>
              <a:t>Majority of songs contain harmonics </a:t>
            </a:r>
          </a:p>
          <a:p>
            <a:r>
              <a:rPr lang="en-US" dirty="0"/>
              <a:t>Song unit duration median constant </a:t>
            </a:r>
          </a:p>
          <a:p>
            <a:r>
              <a:rPr lang="en-US" dirty="0"/>
              <a:t>Consistent song unit classification requires reference audio files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EC824B3-C01E-6543-B26F-102F6BA2790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300" dirty="0"/>
              <a:t>Future work</a:t>
            </a:r>
          </a:p>
          <a:p>
            <a:pPr lvl="1"/>
            <a:r>
              <a:rPr lang="en-US" dirty="0"/>
              <a:t>Explore patterns and evolution of song with larger data set </a:t>
            </a:r>
          </a:p>
          <a:p>
            <a:pPr lvl="1"/>
            <a:r>
              <a:rPr lang="en-US" dirty="0"/>
              <a:t>Replace human with machine learning 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4C3B1AC-F416-4547-8776-02429EF30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9245" y="3205317"/>
            <a:ext cx="4602215" cy="3247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29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2BBE82-9A2F-B240-B56E-A04C1299D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Comparison 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AB6797EE-8356-1A4D-9C46-29E3E71472D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15402" y="1956408"/>
          <a:ext cx="8127999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41727257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85863583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16235806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Frequency (Hz)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Pitch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Comment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98138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Lowest note on piano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32321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Lowest note on bass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8681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 </a:t>
                      </a:r>
                      <a:r>
                        <a:rPr lang="en-US" dirty="0" err="1"/>
                        <a:t>freq</a:t>
                      </a:r>
                      <a:r>
                        <a:rPr lang="en-US" dirty="0"/>
                        <a:t> bound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16608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Lowest note on violin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46801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Middle 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22538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Tuning note reference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19266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High </a:t>
                      </a:r>
                      <a:r>
                        <a:rPr lang="en-US" dirty="0" err="1"/>
                        <a:t>freq</a:t>
                      </a:r>
                      <a:r>
                        <a:rPr lang="en-US" dirty="0"/>
                        <a:t> bound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9852470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ED12493-B3A1-3F47-ADCA-EA334E7E0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6203" y="2428568"/>
            <a:ext cx="3525798" cy="24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016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BDADEA-666C-3742-8E2E-419541AE3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Composition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927262E-6FAE-3942-B857-8D8DF098A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Credit to Kim Fulton-Bennett</a:t>
            </a:r>
          </a:p>
          <a:p>
            <a:r>
              <a:rPr lang="en-US" sz="2000" dirty="0">
                <a:solidFill>
                  <a:schemeClr val="bg1"/>
                </a:solidFill>
              </a:rPr>
              <a:t>3 unit types: descending shriek, descending moan, trill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2898A2C-7114-104C-9567-68B8EC7E59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7600"/>
          <a:stretch/>
        </p:blipFill>
        <p:spPr>
          <a:xfrm>
            <a:off x="5464742" y="805513"/>
            <a:ext cx="5774359" cy="5410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858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4067DEF2-790F-014D-9E31-65BD2EA08AB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253540" y="951982"/>
          <a:ext cx="8835340" cy="4859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1972494-C379-B44D-BAC1-5F147B663205}"/>
              </a:ext>
            </a:extLst>
          </p:cNvPr>
          <p:cNvSpPr txBox="1"/>
          <p:nvPr/>
        </p:nvSpPr>
        <p:spPr>
          <a:xfrm>
            <a:off x="1509113" y="5906814"/>
            <a:ext cx="41620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143 Total Units</a:t>
            </a:r>
          </a:p>
          <a:p>
            <a:r>
              <a:rPr lang="en-US" dirty="0"/>
              <a:t>~ 7 Min  </a:t>
            </a:r>
          </a:p>
        </p:txBody>
      </p:sp>
    </p:spTree>
    <p:extLst>
      <p:ext uri="{BB962C8B-B14F-4D97-AF65-F5344CB8AC3E}">
        <p14:creationId xmlns:p14="http://schemas.microsoft.com/office/powerpoint/2010/main" val="2005793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6" name="OTLSHAPE_TB_00000000000000000000000000000000_LeftEndCaps" hidden="1"/>
          <p:cNvSpPr txBox="1"/>
          <p:nvPr>
            <p:custDataLst>
              <p:tags r:id="rId2"/>
            </p:custDataLst>
          </p:nvPr>
        </p:nvSpPr>
        <p:spPr>
          <a:xfrm>
            <a:off x="317500" y="2519079"/>
            <a:ext cx="622300" cy="372068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sz="2400">
                <a:solidFill>
                  <a:srgbClr val="C0504D"/>
                </a:solidFill>
                <a:latin typeface="Calibri" panose="020F0502020204030204" pitchFamily="34" charset="0"/>
              </a:rPr>
              <a:t>2017</a:t>
            </a:r>
          </a:p>
        </p:txBody>
      </p:sp>
      <p:sp>
        <p:nvSpPr>
          <p:cNvPr id="5237" name="OTLSHAPE_TB_00000000000000000000000000000000_RightEndCaps" hidden="1"/>
          <p:cNvSpPr txBox="1"/>
          <p:nvPr>
            <p:custDataLst>
              <p:tags r:id="rId3"/>
            </p:custDataLst>
          </p:nvPr>
        </p:nvSpPr>
        <p:spPr>
          <a:xfrm>
            <a:off x="11256603" y="2519079"/>
            <a:ext cx="622300" cy="372068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sz="2400">
                <a:solidFill>
                  <a:srgbClr val="C0504D"/>
                </a:solidFill>
                <a:latin typeface="Calibri" panose="020F0502020204030204" pitchFamily="34" charset="0"/>
              </a:rPr>
              <a:t>2018</a:t>
            </a:r>
          </a:p>
        </p:txBody>
      </p:sp>
      <p:sp>
        <p:nvSpPr>
          <p:cNvPr id="5238" name="OTLSHAPE_TB_00000000000000000000000000000000_ScaleContainer"/>
          <p:cNvSpPr/>
          <p:nvPr>
            <p:custDataLst>
              <p:tags r:id="rId4"/>
            </p:custDataLst>
          </p:nvPr>
        </p:nvSpPr>
        <p:spPr>
          <a:xfrm>
            <a:off x="1087797" y="2514614"/>
            <a:ext cx="7871008" cy="457200"/>
          </a:xfrm>
          <a:prstGeom prst="rect">
            <a:avLst/>
          </a:prstGeom>
          <a:gradFill flip="none" rotWithShape="1">
            <a:gsLst>
              <a:gs pos="0">
                <a:srgbClr val="44546A"/>
              </a:gs>
              <a:gs pos="0">
                <a:schemeClr val="dk2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reflection blurRad="6350" stA="50000" endA="300" endPos="55500" dist="50800" dir="5400000" sy="-100000" algn="bl" rotWithShape="0"/>
          </a:effectLst>
          <a:scene3d>
            <a:camera prst="orthographicFront"/>
            <a:lightRig rig="threePt" dir="t">
              <a:rot lat="0" lon="0" rev="8700000"/>
            </a:lightRig>
          </a:scene3d>
          <a:sp3d>
            <a:bevelT w="165100" h="1905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5239" name="OTLSHAPE_TB_00000000000000000000000000000000_ElapsedTime" hidden="1"/>
          <p:cNvSpPr/>
          <p:nvPr>
            <p:custDataLst>
              <p:tags r:id="rId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40" name="OTLSHAPE_TB_00000000000000000000000000000000_TodayMarkerShape" hidden="1"/>
          <p:cNvSpPr/>
          <p:nvPr>
            <p:custDataLst>
              <p:tags r:id="rId6"/>
            </p:custDataLst>
          </p:nvPr>
        </p:nvSpPr>
        <p:spPr>
          <a:xfrm>
            <a:off x="1033369" y="2895613"/>
            <a:ext cx="108857" cy="1270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41" name="OTLSHAPE_TB_00000000000000000000000000000000_TodayMarkerText" hidden="1"/>
          <p:cNvSpPr txBox="1"/>
          <p:nvPr>
            <p:custDataLst>
              <p:tags r:id="rId7"/>
            </p:custDataLst>
          </p:nvPr>
        </p:nvSpPr>
        <p:spPr>
          <a:xfrm>
            <a:off x="1087797" y="3022613"/>
            <a:ext cx="347852" cy="169277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spAutoFit/>
          </a:bodyPr>
          <a:lstStyle/>
          <a:p>
            <a:pPr algn="ctr"/>
            <a:r>
              <a:rPr lang="en-US" sz="1100">
                <a:solidFill>
                  <a:schemeClr val="dk1"/>
                </a:solidFill>
                <a:latin typeface="Calibri" panose="020F0502020204030204" pitchFamily="34" charset="0"/>
              </a:rPr>
              <a:t>Today</a:t>
            </a:r>
          </a:p>
        </p:txBody>
      </p:sp>
      <p:sp>
        <p:nvSpPr>
          <p:cNvPr id="5242" name="OTLSHAPE_TB_00000000000000000000000000000000_TimescaleInterval1"/>
          <p:cNvSpPr txBox="1"/>
          <p:nvPr>
            <p:custDataLst>
              <p:tags r:id="rId8"/>
            </p:custDataLst>
          </p:nvPr>
        </p:nvSpPr>
        <p:spPr>
          <a:xfrm>
            <a:off x="1151297" y="2612086"/>
            <a:ext cx="268150" cy="4572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18" dirty="0">
                <a:solidFill>
                  <a:schemeClr val="lt1"/>
                </a:solidFill>
                <a:latin typeface="Calibri" panose="020F0502020204030204" pitchFamily="34" charset="0"/>
              </a:rPr>
              <a:t>Oct </a:t>
            </a:r>
          </a:p>
        </p:txBody>
      </p:sp>
      <p:cxnSp>
        <p:nvCxnSpPr>
          <p:cNvPr id="5243" name="OTLSHAPE_TB_00000000000000000000000000000000_Separator1"/>
          <p:cNvCxnSpPr/>
          <p:nvPr>
            <p:custDataLst>
              <p:tags r:id="rId9"/>
            </p:custDataLst>
          </p:nvPr>
        </p:nvCxnSpPr>
        <p:spPr>
          <a:xfrm>
            <a:off x="2212828" y="2603513"/>
            <a:ext cx="0" cy="457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44" name="OTLSHAPE_TB_00000000000000000000000000000000_TimescaleInterval2"/>
          <p:cNvSpPr txBox="1"/>
          <p:nvPr>
            <p:custDataLst>
              <p:tags r:id="rId10"/>
            </p:custDataLst>
          </p:nvPr>
        </p:nvSpPr>
        <p:spPr>
          <a:xfrm>
            <a:off x="2276328" y="2612086"/>
            <a:ext cx="206916" cy="4572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18" dirty="0">
                <a:solidFill>
                  <a:schemeClr val="lt1"/>
                </a:solidFill>
                <a:latin typeface="Calibri" panose="020F0502020204030204" pitchFamily="34" charset="0"/>
              </a:rPr>
              <a:t>Nov</a:t>
            </a:r>
          </a:p>
        </p:txBody>
      </p:sp>
      <p:cxnSp>
        <p:nvCxnSpPr>
          <p:cNvPr id="5245" name="OTLSHAPE_TB_00000000000000000000000000000000_Separator2"/>
          <p:cNvCxnSpPr/>
          <p:nvPr>
            <p:custDataLst>
              <p:tags r:id="rId11"/>
            </p:custDataLst>
          </p:nvPr>
        </p:nvCxnSpPr>
        <p:spPr>
          <a:xfrm>
            <a:off x="3301568" y="2603513"/>
            <a:ext cx="0" cy="457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46" name="OTLSHAPE_TB_00000000000000000000000000000000_TimescaleInterval3"/>
          <p:cNvSpPr txBox="1"/>
          <p:nvPr>
            <p:custDataLst>
              <p:tags r:id="rId12"/>
            </p:custDataLst>
          </p:nvPr>
        </p:nvSpPr>
        <p:spPr>
          <a:xfrm>
            <a:off x="3365068" y="2612086"/>
            <a:ext cx="158185" cy="4572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0" dirty="0">
                <a:solidFill>
                  <a:schemeClr val="lt1"/>
                </a:solidFill>
                <a:latin typeface="Calibri" panose="020F0502020204030204" pitchFamily="34" charset="0"/>
              </a:rPr>
              <a:t>Dec</a:t>
            </a:r>
          </a:p>
        </p:txBody>
      </p:sp>
      <p:cxnSp>
        <p:nvCxnSpPr>
          <p:cNvPr id="5247" name="OTLSHAPE_TB_00000000000000000000000000000000_Separator3"/>
          <p:cNvCxnSpPr/>
          <p:nvPr>
            <p:custDataLst>
              <p:tags r:id="rId13"/>
            </p:custDataLst>
          </p:nvPr>
        </p:nvCxnSpPr>
        <p:spPr>
          <a:xfrm>
            <a:off x="4426599" y="2603513"/>
            <a:ext cx="0" cy="457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48" name="OTLSHAPE_TB_00000000000000000000000000000000_TimescaleInterval4"/>
          <p:cNvSpPr txBox="1"/>
          <p:nvPr>
            <p:custDataLst>
              <p:tags r:id="rId14"/>
            </p:custDataLst>
          </p:nvPr>
        </p:nvSpPr>
        <p:spPr>
          <a:xfrm>
            <a:off x="4490099" y="2612086"/>
            <a:ext cx="241300" cy="4572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0" dirty="0">
                <a:solidFill>
                  <a:schemeClr val="lt1"/>
                </a:solidFill>
                <a:latin typeface="Calibri" panose="020F0502020204030204" pitchFamily="34" charset="0"/>
              </a:rPr>
              <a:t>Nov</a:t>
            </a:r>
          </a:p>
        </p:txBody>
      </p:sp>
      <p:cxnSp>
        <p:nvCxnSpPr>
          <p:cNvPr id="5249" name="OTLSHAPE_TB_00000000000000000000000000000000_Separator4"/>
          <p:cNvCxnSpPr/>
          <p:nvPr>
            <p:custDataLst>
              <p:tags r:id="rId15"/>
            </p:custDataLst>
          </p:nvPr>
        </p:nvCxnSpPr>
        <p:spPr>
          <a:xfrm>
            <a:off x="5551630" y="2603513"/>
            <a:ext cx="0" cy="457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50" name="OTLSHAPE_TB_00000000000000000000000000000000_TimescaleInterval5"/>
          <p:cNvSpPr txBox="1"/>
          <p:nvPr>
            <p:custDataLst>
              <p:tags r:id="rId16"/>
            </p:custDataLst>
          </p:nvPr>
        </p:nvSpPr>
        <p:spPr>
          <a:xfrm>
            <a:off x="5615131" y="2612086"/>
            <a:ext cx="228600" cy="4572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18" dirty="0">
                <a:solidFill>
                  <a:schemeClr val="lt1"/>
                </a:solidFill>
                <a:latin typeface="Calibri" panose="020F0502020204030204" pitchFamily="34" charset="0"/>
              </a:rPr>
              <a:t>Dec</a:t>
            </a:r>
          </a:p>
        </p:txBody>
      </p:sp>
      <p:cxnSp>
        <p:nvCxnSpPr>
          <p:cNvPr id="5251" name="OTLSHAPE_TB_00000000000000000000000000000000_Separator5"/>
          <p:cNvCxnSpPr/>
          <p:nvPr>
            <p:custDataLst>
              <p:tags r:id="rId17"/>
            </p:custDataLst>
          </p:nvPr>
        </p:nvCxnSpPr>
        <p:spPr>
          <a:xfrm>
            <a:off x="6640370" y="2603513"/>
            <a:ext cx="0" cy="457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52" name="OTLSHAPE_TB_00000000000000000000000000000000_TimescaleInterval6"/>
          <p:cNvSpPr txBox="1"/>
          <p:nvPr>
            <p:custDataLst>
              <p:tags r:id="rId18"/>
            </p:custDataLst>
          </p:nvPr>
        </p:nvSpPr>
        <p:spPr>
          <a:xfrm>
            <a:off x="6703870" y="2612086"/>
            <a:ext cx="211148" cy="4572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2" dirty="0">
                <a:solidFill>
                  <a:schemeClr val="lt1"/>
                </a:solidFill>
                <a:latin typeface="Calibri" panose="020F0502020204030204" pitchFamily="34" charset="0"/>
              </a:rPr>
              <a:t>Jan</a:t>
            </a:r>
          </a:p>
        </p:txBody>
      </p:sp>
      <p:cxnSp>
        <p:nvCxnSpPr>
          <p:cNvPr id="5253" name="OTLSHAPE_TB_00000000000000000000000000000000_Separator6"/>
          <p:cNvCxnSpPr/>
          <p:nvPr>
            <p:custDataLst>
              <p:tags r:id="rId19"/>
            </p:custDataLst>
          </p:nvPr>
        </p:nvCxnSpPr>
        <p:spPr>
          <a:xfrm>
            <a:off x="7765400" y="2603513"/>
            <a:ext cx="0" cy="457200"/>
          </a:xfrm>
          <a:prstGeom prst="line">
            <a:avLst/>
          </a:prstGeom>
          <a:ln w="6350" cap="flat" cmpd="sng" algn="ctr">
            <a:solidFill>
              <a:schemeClr val="lt1">
                <a:alpha val="29804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54" name="OTLSHAPE_TB_00000000000000000000000000000000_TimescaleInterval7"/>
          <p:cNvSpPr txBox="1"/>
          <p:nvPr>
            <p:custDataLst>
              <p:tags r:id="rId20"/>
            </p:custDataLst>
          </p:nvPr>
        </p:nvSpPr>
        <p:spPr>
          <a:xfrm>
            <a:off x="7828901" y="2612086"/>
            <a:ext cx="243978" cy="457200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r>
              <a:rPr lang="en-US" sz="1200" spc="-20" dirty="0">
                <a:solidFill>
                  <a:schemeClr val="lt1"/>
                </a:solidFill>
                <a:latin typeface="Calibri" panose="020F0502020204030204" pitchFamily="34" charset="0"/>
              </a:rPr>
              <a:t>Apr</a:t>
            </a:r>
          </a:p>
        </p:txBody>
      </p:sp>
      <p:sp>
        <p:nvSpPr>
          <p:cNvPr id="5269" name="OTLSHAPE_M_a58f29487c0343c08abcf41913e40cae_Title"/>
          <p:cNvSpPr txBox="1"/>
          <p:nvPr>
            <p:custDataLst>
              <p:tags r:id="rId21"/>
            </p:custDataLst>
          </p:nvPr>
        </p:nvSpPr>
        <p:spPr>
          <a:xfrm>
            <a:off x="1063934" y="1532488"/>
            <a:ext cx="884050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600" b="1" spc="-8" dirty="0">
                <a:solidFill>
                  <a:schemeClr val="dk1"/>
                </a:solidFill>
                <a:latin typeface="Calibri" panose="020F0502020204030204" pitchFamily="34" charset="0"/>
              </a:rPr>
              <a:t>2015</a:t>
            </a:r>
          </a:p>
        </p:txBody>
      </p:sp>
      <p:sp>
        <p:nvSpPr>
          <p:cNvPr id="5270" name="OTLSHAPE_M_a58f29487c0343c08abcf41913e40cae_Date"/>
          <p:cNvSpPr txBox="1"/>
          <p:nvPr>
            <p:custDataLst>
              <p:tags r:id="rId22"/>
            </p:custDataLst>
          </p:nvPr>
        </p:nvSpPr>
        <p:spPr>
          <a:xfrm rot="17615038">
            <a:off x="1572856" y="1848172"/>
            <a:ext cx="393700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b="1" spc="-8" dirty="0">
                <a:solidFill>
                  <a:schemeClr val="accent1"/>
                </a:solidFill>
                <a:latin typeface="Calibri" panose="020F0502020204030204" pitchFamily="34" charset="0"/>
              </a:rPr>
              <a:t>Oct 22</a:t>
            </a:r>
          </a:p>
        </p:txBody>
      </p:sp>
      <p:sp>
        <p:nvSpPr>
          <p:cNvPr id="5271" name="OTLSHAPE_M_a58f29487c0343c08abcf41913e40cae_Shape"/>
          <p:cNvSpPr/>
          <p:nvPr>
            <p:custDataLst>
              <p:tags r:id="rId23"/>
            </p:custDataLst>
          </p:nvPr>
        </p:nvSpPr>
        <p:spPr>
          <a:xfrm>
            <a:off x="1589027" y="2283894"/>
            <a:ext cx="228600" cy="457200"/>
          </a:xfrm>
          <a:prstGeom prst="diamond">
            <a:avLst/>
          </a:prstGeom>
          <a:solidFill>
            <a:schemeClr val="lt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5273" name="OTLSHAPE_M_52743de8bb6d4044896f473898fe9da7_Date"/>
          <p:cNvSpPr txBox="1"/>
          <p:nvPr>
            <p:custDataLst>
              <p:tags r:id="rId24"/>
            </p:custDataLst>
          </p:nvPr>
        </p:nvSpPr>
        <p:spPr>
          <a:xfrm rot="17422073">
            <a:off x="2713760" y="1803606"/>
            <a:ext cx="452646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b="1" spc="-6" dirty="0">
                <a:solidFill>
                  <a:schemeClr val="accent1"/>
                </a:solidFill>
                <a:latin typeface="Calibri" panose="020F0502020204030204" pitchFamily="34" charset="0"/>
              </a:rPr>
              <a:t>Nov 21</a:t>
            </a:r>
          </a:p>
        </p:txBody>
      </p:sp>
      <p:sp>
        <p:nvSpPr>
          <p:cNvPr id="5274" name="OTLSHAPE_M_52743de8bb6d4044896f473898fe9da7_Shape"/>
          <p:cNvSpPr/>
          <p:nvPr>
            <p:custDataLst>
              <p:tags r:id="rId25"/>
            </p:custDataLst>
          </p:nvPr>
        </p:nvSpPr>
        <p:spPr>
          <a:xfrm>
            <a:off x="2771672" y="2273410"/>
            <a:ext cx="228600" cy="457200"/>
          </a:xfrm>
          <a:prstGeom prst="diamond">
            <a:avLst/>
          </a:prstGeom>
          <a:solidFill>
            <a:schemeClr val="lt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5276" name="OTLSHAPE_M_a54bc827b05146d18b559f618723e2b4_Date"/>
          <p:cNvSpPr txBox="1"/>
          <p:nvPr>
            <p:custDataLst>
              <p:tags r:id="rId26"/>
            </p:custDataLst>
          </p:nvPr>
        </p:nvSpPr>
        <p:spPr>
          <a:xfrm rot="17534120">
            <a:off x="3448055" y="1796813"/>
            <a:ext cx="442651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b="1" spc="-6" dirty="0">
                <a:solidFill>
                  <a:schemeClr val="accent1"/>
                </a:solidFill>
                <a:latin typeface="Calibri" panose="020F0502020204030204" pitchFamily="34" charset="0"/>
              </a:rPr>
              <a:t>Dec 07</a:t>
            </a:r>
          </a:p>
        </p:txBody>
      </p:sp>
      <p:sp>
        <p:nvSpPr>
          <p:cNvPr id="5277" name="OTLSHAPE_M_a54bc827b05146d18b559f618723e2b4_Shape"/>
          <p:cNvSpPr/>
          <p:nvPr>
            <p:custDataLst>
              <p:tags r:id="rId27"/>
            </p:custDataLst>
          </p:nvPr>
        </p:nvSpPr>
        <p:spPr>
          <a:xfrm>
            <a:off x="3471861" y="2266921"/>
            <a:ext cx="228600" cy="457200"/>
          </a:xfrm>
          <a:prstGeom prst="diamond">
            <a:avLst/>
          </a:prstGeom>
          <a:solidFill>
            <a:schemeClr val="lt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5278" name="OTLSHAPE_M_93afb554552a4221a5380f7919409aa7_Title"/>
          <p:cNvSpPr txBox="1"/>
          <p:nvPr>
            <p:custDataLst>
              <p:tags r:id="rId28"/>
            </p:custDataLst>
          </p:nvPr>
        </p:nvSpPr>
        <p:spPr>
          <a:xfrm>
            <a:off x="4379164" y="1536183"/>
            <a:ext cx="749300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600" b="1" spc="-8" dirty="0">
                <a:solidFill>
                  <a:schemeClr val="dk1"/>
                </a:solidFill>
                <a:latin typeface="Calibri" panose="020F0502020204030204" pitchFamily="34" charset="0"/>
              </a:rPr>
              <a:t>2016</a:t>
            </a:r>
          </a:p>
        </p:txBody>
      </p:sp>
      <p:sp>
        <p:nvSpPr>
          <p:cNvPr id="5279" name="OTLSHAPE_M_93afb554552a4221a5380f7919409aa7_Date"/>
          <p:cNvSpPr txBox="1"/>
          <p:nvPr>
            <p:custDataLst>
              <p:tags r:id="rId29"/>
            </p:custDataLst>
          </p:nvPr>
        </p:nvSpPr>
        <p:spPr>
          <a:xfrm rot="17191030">
            <a:off x="4431930" y="1823118"/>
            <a:ext cx="368300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b="1" spc="-6" dirty="0">
                <a:solidFill>
                  <a:schemeClr val="accent1"/>
                </a:solidFill>
                <a:latin typeface="Calibri" panose="020F0502020204030204" pitchFamily="34" charset="0"/>
              </a:rPr>
              <a:t>Nov 01</a:t>
            </a:r>
          </a:p>
        </p:txBody>
      </p:sp>
      <p:sp>
        <p:nvSpPr>
          <p:cNvPr id="5280" name="OTLSHAPE_M_93afb554552a4221a5380f7919409aa7_Shape"/>
          <p:cNvSpPr/>
          <p:nvPr>
            <p:custDataLst>
              <p:tags r:id="rId30"/>
            </p:custDataLst>
          </p:nvPr>
        </p:nvSpPr>
        <p:spPr>
          <a:xfrm>
            <a:off x="4461048" y="2271326"/>
            <a:ext cx="228600" cy="457200"/>
          </a:xfrm>
          <a:prstGeom prst="diamond">
            <a:avLst/>
          </a:prstGeom>
          <a:solidFill>
            <a:schemeClr val="lt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5282" name="OTLSHAPE_M_95f339bb5c8846ebaef02014bccbd531_Date"/>
          <p:cNvSpPr txBox="1"/>
          <p:nvPr>
            <p:custDataLst>
              <p:tags r:id="rId31"/>
            </p:custDataLst>
          </p:nvPr>
        </p:nvSpPr>
        <p:spPr>
          <a:xfrm rot="17463052">
            <a:off x="5839032" y="1836185"/>
            <a:ext cx="355600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b="1" spc="-6" dirty="0">
                <a:solidFill>
                  <a:schemeClr val="accent1"/>
                </a:solidFill>
                <a:latin typeface="Calibri" panose="020F0502020204030204" pitchFamily="34" charset="0"/>
              </a:rPr>
              <a:t>Dec 07</a:t>
            </a:r>
          </a:p>
        </p:txBody>
      </p:sp>
      <p:sp>
        <p:nvSpPr>
          <p:cNvPr id="5283" name="OTLSHAPE_M_95f339bb5c8846ebaef02014bccbd531_Shape"/>
          <p:cNvSpPr/>
          <p:nvPr>
            <p:custDataLst>
              <p:tags r:id="rId32"/>
            </p:custDataLst>
          </p:nvPr>
        </p:nvSpPr>
        <p:spPr>
          <a:xfrm>
            <a:off x="5835650" y="2266921"/>
            <a:ext cx="228600" cy="457200"/>
          </a:xfrm>
          <a:prstGeom prst="diamond">
            <a:avLst/>
          </a:prstGeom>
          <a:solidFill>
            <a:schemeClr val="lt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5284" name="OTLSHAPE_M_6a283b367375415b92b0e5fc4e16a0cc_Title"/>
          <p:cNvSpPr txBox="1"/>
          <p:nvPr>
            <p:custDataLst>
              <p:tags r:id="rId33"/>
            </p:custDataLst>
          </p:nvPr>
        </p:nvSpPr>
        <p:spPr>
          <a:xfrm>
            <a:off x="6703870" y="1536183"/>
            <a:ext cx="749300" cy="24622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600" b="1" spc="-8" dirty="0">
                <a:solidFill>
                  <a:schemeClr val="dk1"/>
                </a:solidFill>
                <a:latin typeface="Calibri" panose="020F0502020204030204" pitchFamily="34" charset="0"/>
              </a:rPr>
              <a:t>2017</a:t>
            </a:r>
          </a:p>
        </p:txBody>
      </p:sp>
      <p:sp>
        <p:nvSpPr>
          <p:cNvPr id="5285" name="OTLSHAPE_M_6a283b367375415b92b0e5fc4e16a0cc_Date"/>
          <p:cNvSpPr txBox="1"/>
          <p:nvPr>
            <p:custDataLst>
              <p:tags r:id="rId34"/>
            </p:custDataLst>
          </p:nvPr>
        </p:nvSpPr>
        <p:spPr>
          <a:xfrm rot="17474806">
            <a:off x="6813422" y="1853679"/>
            <a:ext cx="342900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b="1" spc="-6" dirty="0">
                <a:solidFill>
                  <a:schemeClr val="accent1"/>
                </a:solidFill>
                <a:latin typeface="Calibri" panose="020F0502020204030204" pitchFamily="34" charset="0"/>
              </a:rPr>
              <a:t>Jan 07</a:t>
            </a:r>
          </a:p>
        </p:txBody>
      </p:sp>
      <p:sp>
        <p:nvSpPr>
          <p:cNvPr id="5286" name="OTLSHAPE_M_6a283b367375415b92b0e5fc4e16a0cc_Shape"/>
          <p:cNvSpPr/>
          <p:nvPr>
            <p:custDataLst>
              <p:tags r:id="rId35"/>
            </p:custDataLst>
          </p:nvPr>
        </p:nvSpPr>
        <p:spPr>
          <a:xfrm>
            <a:off x="6836962" y="2290716"/>
            <a:ext cx="228600" cy="457200"/>
          </a:xfrm>
          <a:prstGeom prst="diamond">
            <a:avLst/>
          </a:prstGeom>
          <a:solidFill>
            <a:schemeClr val="lt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5288" name="OTLSHAPE_M_7b0996464ffd4cd3a3b383ab1ba22438_Date"/>
          <p:cNvSpPr txBox="1"/>
          <p:nvPr>
            <p:custDataLst>
              <p:tags r:id="rId36"/>
            </p:custDataLst>
          </p:nvPr>
        </p:nvSpPr>
        <p:spPr>
          <a:xfrm rot="17513207">
            <a:off x="8426941" y="1860154"/>
            <a:ext cx="355600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b="1" spc="-4" dirty="0">
                <a:solidFill>
                  <a:schemeClr val="accent1"/>
                </a:solidFill>
                <a:latin typeface="Calibri" panose="020F0502020204030204" pitchFamily="34" charset="0"/>
              </a:rPr>
              <a:t>Apr 24</a:t>
            </a:r>
          </a:p>
        </p:txBody>
      </p:sp>
      <p:sp>
        <p:nvSpPr>
          <p:cNvPr id="5294" name="OTLSHAPE_T_7c518fb37f2142bb8e0445920d0403b5_ShapePercentage" hidden="1"/>
          <p:cNvSpPr/>
          <p:nvPr>
            <p:custDataLst>
              <p:tags r:id="rId37"/>
            </p:custDataLst>
          </p:nvPr>
        </p:nvSpPr>
        <p:spPr>
          <a:xfrm>
            <a:off x="4172560" y="3098813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95" name="OTLSHAPE_T_7c518fb37f2142bb8e0445920d0403b5_Duration" hidden="1"/>
          <p:cNvSpPr txBox="1"/>
          <p:nvPr>
            <p:custDataLst>
              <p:tags r:id="rId38"/>
            </p:custDataLst>
          </p:nvPr>
        </p:nvSpPr>
        <p:spPr>
          <a:xfrm>
            <a:off x="0" y="3098813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rgbClr val="C0504D"/>
                </a:solidFill>
                <a:latin typeface="Calibri" panose="020F0502020204030204" pitchFamily="34" charset="0"/>
              </a:rPr>
              <a:t>17 days</a:t>
            </a:r>
          </a:p>
        </p:txBody>
      </p:sp>
      <p:sp>
        <p:nvSpPr>
          <p:cNvPr id="5296" name="OTLSHAPE_T_7c518fb37f2142bb8e0445920d0403b5_TextPercentage" hidden="1"/>
          <p:cNvSpPr txBox="1"/>
          <p:nvPr>
            <p:custDataLst>
              <p:tags r:id="rId39"/>
            </p:custDataLst>
          </p:nvPr>
        </p:nvSpPr>
        <p:spPr>
          <a:xfrm>
            <a:off x="0" y="3253838"/>
            <a:ext cx="2286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lt1"/>
                </a:solidFill>
                <a:latin typeface="Calibri" panose="020F0502020204030204" pitchFamily="34" charset="0"/>
              </a:rPr>
              <a:t>68%</a:t>
            </a:r>
          </a:p>
        </p:txBody>
      </p:sp>
      <p:sp>
        <p:nvSpPr>
          <p:cNvPr id="5297" name="OTLSHAPE_T_7c518fb37f2142bb8e0445920d0403b5_JoinedDate" hidden="1"/>
          <p:cNvSpPr txBox="1"/>
          <p:nvPr>
            <p:custDataLst>
              <p:tags r:id="rId40"/>
            </p:custDataLst>
          </p:nvPr>
        </p:nvSpPr>
        <p:spPr>
          <a:xfrm>
            <a:off x="0" y="3408862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 b="1">
              <a:solidFill>
                <a:srgbClr val="378891"/>
              </a:solidFill>
              <a:latin typeface="Calibri" panose="020F0502020204030204" pitchFamily="34" charset="0"/>
            </a:endParaRPr>
          </a:p>
        </p:txBody>
      </p:sp>
      <p:sp>
        <p:nvSpPr>
          <p:cNvPr id="5302" name="OTLSHAPE_T_be3ae38f60b3402d8a13f1e91eec41f5_ShapePercentage" hidden="1"/>
          <p:cNvSpPr/>
          <p:nvPr>
            <p:custDataLst>
              <p:tags r:id="rId41"/>
            </p:custDataLst>
          </p:nvPr>
        </p:nvSpPr>
        <p:spPr>
          <a:xfrm>
            <a:off x="4934678" y="3429013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03" name="OTLSHAPE_T_be3ae38f60b3402d8a13f1e91eec41f5_Duration" hidden="1"/>
          <p:cNvSpPr txBox="1"/>
          <p:nvPr>
            <p:custDataLst>
              <p:tags r:id="rId42"/>
            </p:custDataLst>
          </p:nvPr>
        </p:nvSpPr>
        <p:spPr>
          <a:xfrm>
            <a:off x="0" y="3429013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rgbClr val="C0504D"/>
                </a:solidFill>
                <a:latin typeface="Calibri" panose="020F0502020204030204" pitchFamily="34" charset="0"/>
              </a:rPr>
              <a:t>24 days</a:t>
            </a:r>
          </a:p>
        </p:txBody>
      </p:sp>
      <p:sp>
        <p:nvSpPr>
          <p:cNvPr id="5304" name="OTLSHAPE_T_be3ae38f60b3402d8a13f1e91eec41f5_TextPercentage" hidden="1"/>
          <p:cNvSpPr txBox="1"/>
          <p:nvPr>
            <p:custDataLst>
              <p:tags r:id="rId43"/>
            </p:custDataLst>
          </p:nvPr>
        </p:nvSpPr>
        <p:spPr>
          <a:xfrm>
            <a:off x="0" y="3584038"/>
            <a:ext cx="2286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lt1"/>
                </a:solidFill>
                <a:latin typeface="Calibri" panose="020F0502020204030204" pitchFamily="34" charset="0"/>
              </a:rPr>
              <a:t>35%</a:t>
            </a:r>
          </a:p>
        </p:txBody>
      </p:sp>
      <p:sp>
        <p:nvSpPr>
          <p:cNvPr id="5305" name="OTLSHAPE_T_be3ae38f60b3402d8a13f1e91eec41f5_JoinedDate" hidden="1"/>
          <p:cNvSpPr txBox="1"/>
          <p:nvPr>
            <p:custDataLst>
              <p:tags r:id="rId44"/>
            </p:custDataLst>
          </p:nvPr>
        </p:nvSpPr>
        <p:spPr>
          <a:xfrm>
            <a:off x="0" y="3739062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 b="1">
              <a:solidFill>
                <a:srgbClr val="378891"/>
              </a:solidFill>
              <a:latin typeface="Calibri" panose="020F0502020204030204" pitchFamily="34" charset="0"/>
            </a:endParaRPr>
          </a:p>
        </p:txBody>
      </p:sp>
      <p:sp>
        <p:nvSpPr>
          <p:cNvPr id="5310" name="OTLSHAPE_T_9aa183d65df24b0c8fecd0a002471583_ShapePercentage" hidden="1"/>
          <p:cNvSpPr/>
          <p:nvPr>
            <p:custDataLst>
              <p:tags r:id="rId45"/>
            </p:custDataLst>
          </p:nvPr>
        </p:nvSpPr>
        <p:spPr>
          <a:xfrm>
            <a:off x="4934678" y="3759213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11" name="OTLSHAPE_T_9aa183d65df24b0c8fecd0a002471583_Duration" hidden="1"/>
          <p:cNvSpPr txBox="1"/>
          <p:nvPr>
            <p:custDataLst>
              <p:tags r:id="rId46"/>
            </p:custDataLst>
          </p:nvPr>
        </p:nvSpPr>
        <p:spPr>
          <a:xfrm>
            <a:off x="0" y="3759213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rgbClr val="C0504D"/>
                </a:solidFill>
                <a:latin typeface="Calibri" panose="020F0502020204030204" pitchFamily="34" charset="0"/>
              </a:rPr>
              <a:t>34 days</a:t>
            </a:r>
          </a:p>
        </p:txBody>
      </p:sp>
      <p:sp>
        <p:nvSpPr>
          <p:cNvPr id="5312" name="OTLSHAPE_T_9aa183d65df24b0c8fecd0a002471583_TextPercentage" hidden="1"/>
          <p:cNvSpPr txBox="1"/>
          <p:nvPr>
            <p:custDataLst>
              <p:tags r:id="rId47"/>
            </p:custDataLst>
          </p:nvPr>
        </p:nvSpPr>
        <p:spPr>
          <a:xfrm>
            <a:off x="0" y="3914238"/>
            <a:ext cx="2286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lt1"/>
                </a:solidFill>
                <a:latin typeface="Calibri" panose="020F0502020204030204" pitchFamily="34" charset="0"/>
              </a:rPr>
              <a:t>30%</a:t>
            </a:r>
          </a:p>
        </p:txBody>
      </p:sp>
      <p:sp>
        <p:nvSpPr>
          <p:cNvPr id="5313" name="OTLSHAPE_T_9aa183d65df24b0c8fecd0a002471583_JoinedDate" hidden="1"/>
          <p:cNvSpPr txBox="1"/>
          <p:nvPr>
            <p:custDataLst>
              <p:tags r:id="rId48"/>
            </p:custDataLst>
          </p:nvPr>
        </p:nvSpPr>
        <p:spPr>
          <a:xfrm>
            <a:off x="0" y="4069262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 b="1">
              <a:solidFill>
                <a:srgbClr val="378891"/>
              </a:solidFill>
              <a:latin typeface="Calibri" panose="020F0502020204030204" pitchFamily="34" charset="0"/>
            </a:endParaRPr>
          </a:p>
        </p:txBody>
      </p:sp>
      <p:sp>
        <p:nvSpPr>
          <p:cNvPr id="5318" name="OTLSHAPE_T_06a6a20021ea4acdac20b41f7b37b0dd_ShapePercentage" hidden="1"/>
          <p:cNvSpPr/>
          <p:nvPr>
            <p:custDataLst>
              <p:tags r:id="rId49"/>
            </p:custDataLst>
          </p:nvPr>
        </p:nvSpPr>
        <p:spPr>
          <a:xfrm>
            <a:off x="5805670" y="4089413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19" name="OTLSHAPE_T_06a6a20021ea4acdac20b41f7b37b0dd_Duration" hidden="1"/>
          <p:cNvSpPr txBox="1"/>
          <p:nvPr>
            <p:custDataLst>
              <p:tags r:id="rId50"/>
            </p:custDataLst>
          </p:nvPr>
        </p:nvSpPr>
        <p:spPr>
          <a:xfrm>
            <a:off x="0" y="4089413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rgbClr val="C0504D"/>
                </a:solidFill>
                <a:latin typeface="Calibri" panose="020F0502020204030204" pitchFamily="34" charset="0"/>
              </a:rPr>
              <a:t>23 days</a:t>
            </a:r>
          </a:p>
        </p:txBody>
      </p:sp>
      <p:sp>
        <p:nvSpPr>
          <p:cNvPr id="5320" name="OTLSHAPE_T_06a6a20021ea4acdac20b41f7b37b0dd_TextPercentage" hidden="1"/>
          <p:cNvSpPr txBox="1"/>
          <p:nvPr>
            <p:custDataLst>
              <p:tags r:id="rId51"/>
            </p:custDataLst>
          </p:nvPr>
        </p:nvSpPr>
        <p:spPr>
          <a:xfrm>
            <a:off x="0" y="4244438"/>
            <a:ext cx="2286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lt1"/>
                </a:solidFill>
                <a:latin typeface="Calibri" panose="020F0502020204030204" pitchFamily="34" charset="0"/>
              </a:rPr>
              <a:t>25%</a:t>
            </a:r>
          </a:p>
        </p:txBody>
      </p:sp>
      <p:sp>
        <p:nvSpPr>
          <p:cNvPr id="5321" name="OTLSHAPE_T_06a6a20021ea4acdac20b41f7b37b0dd_JoinedDate" hidden="1"/>
          <p:cNvSpPr txBox="1"/>
          <p:nvPr>
            <p:custDataLst>
              <p:tags r:id="rId52"/>
            </p:custDataLst>
          </p:nvPr>
        </p:nvSpPr>
        <p:spPr>
          <a:xfrm>
            <a:off x="0" y="4399462"/>
            <a:ext cx="12573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b="1">
                <a:solidFill>
                  <a:srgbClr val="378891"/>
                </a:solidFill>
                <a:latin typeface="Calibri" panose="020F0502020204030204" pitchFamily="34" charset="0"/>
              </a:rPr>
              <a:t>Fri 9/8/17 - Sat 9/30/17</a:t>
            </a:r>
          </a:p>
        </p:txBody>
      </p:sp>
      <p:sp>
        <p:nvSpPr>
          <p:cNvPr id="5322" name="OTLSHAPE_T_06a6a20021ea4acdac20b41f7b37b0dd_StartDate" hidden="1"/>
          <p:cNvSpPr txBox="1"/>
          <p:nvPr>
            <p:custDataLst>
              <p:tags r:id="rId53"/>
            </p:custDataLst>
          </p:nvPr>
        </p:nvSpPr>
        <p:spPr>
          <a:xfrm>
            <a:off x="0" y="4554487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 b="1">
              <a:solidFill>
                <a:srgbClr val="378891"/>
              </a:solidFill>
              <a:latin typeface="Calibri" panose="020F0502020204030204" pitchFamily="34" charset="0"/>
            </a:endParaRPr>
          </a:p>
        </p:txBody>
      </p:sp>
      <p:sp>
        <p:nvSpPr>
          <p:cNvPr id="5323" name="OTLSHAPE_T_06a6a20021ea4acdac20b41f7b37b0dd_EndDate" hidden="1"/>
          <p:cNvSpPr txBox="1"/>
          <p:nvPr>
            <p:custDataLst>
              <p:tags r:id="rId54"/>
            </p:custDataLst>
          </p:nvPr>
        </p:nvSpPr>
        <p:spPr>
          <a:xfrm>
            <a:off x="0" y="4554487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 b="1">
              <a:solidFill>
                <a:srgbClr val="378891"/>
              </a:solidFill>
              <a:latin typeface="Calibri" panose="020F0502020204030204" pitchFamily="34" charset="0"/>
            </a:endParaRPr>
          </a:p>
        </p:txBody>
      </p:sp>
      <p:sp>
        <p:nvSpPr>
          <p:cNvPr id="5326" name="OTLSHAPE_T_e6f5c918bdd649a1ac919cf22468a23b_ShapePercentage" hidden="1"/>
          <p:cNvSpPr/>
          <p:nvPr>
            <p:custDataLst>
              <p:tags r:id="rId55"/>
            </p:custDataLst>
          </p:nvPr>
        </p:nvSpPr>
        <p:spPr>
          <a:xfrm>
            <a:off x="6749244" y="4419613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27" name="OTLSHAPE_T_e6f5c918bdd649a1ac919cf22468a23b_Duration" hidden="1"/>
          <p:cNvSpPr txBox="1"/>
          <p:nvPr>
            <p:custDataLst>
              <p:tags r:id="rId56"/>
            </p:custDataLst>
          </p:nvPr>
        </p:nvSpPr>
        <p:spPr>
          <a:xfrm>
            <a:off x="0" y="4419613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rgbClr val="C0504D"/>
                </a:solidFill>
                <a:latin typeface="Calibri" panose="020F0502020204030204" pitchFamily="34" charset="0"/>
              </a:rPr>
              <a:t>35 days</a:t>
            </a:r>
          </a:p>
        </p:txBody>
      </p:sp>
      <p:sp>
        <p:nvSpPr>
          <p:cNvPr id="5328" name="OTLSHAPE_T_e6f5c918bdd649a1ac919cf22468a23b_TextPercentage" hidden="1"/>
          <p:cNvSpPr txBox="1"/>
          <p:nvPr>
            <p:custDataLst>
              <p:tags r:id="rId57"/>
            </p:custDataLst>
          </p:nvPr>
        </p:nvSpPr>
        <p:spPr>
          <a:xfrm>
            <a:off x="0" y="4574638"/>
            <a:ext cx="2286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lt1"/>
                </a:solidFill>
                <a:latin typeface="Calibri" panose="020F0502020204030204" pitchFamily="34" charset="0"/>
              </a:rPr>
              <a:t>22%</a:t>
            </a:r>
          </a:p>
        </p:txBody>
      </p:sp>
      <p:sp>
        <p:nvSpPr>
          <p:cNvPr id="5329" name="OTLSHAPE_T_e6f5c918bdd649a1ac919cf22468a23b_JoinedDate" hidden="1"/>
          <p:cNvSpPr txBox="1"/>
          <p:nvPr>
            <p:custDataLst>
              <p:tags r:id="rId58"/>
            </p:custDataLst>
          </p:nvPr>
        </p:nvSpPr>
        <p:spPr>
          <a:xfrm>
            <a:off x="0" y="4729662"/>
            <a:ext cx="1447800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b="1">
                <a:solidFill>
                  <a:srgbClr val="378891"/>
                </a:solidFill>
                <a:latin typeface="Calibri" panose="020F0502020204030204" pitchFamily="34" charset="0"/>
              </a:rPr>
              <a:t>Wed 10/4/17 - Tue 11/7/17</a:t>
            </a:r>
          </a:p>
        </p:txBody>
      </p:sp>
      <p:sp>
        <p:nvSpPr>
          <p:cNvPr id="5330" name="OTLSHAPE_T_e6f5c918bdd649a1ac919cf22468a23b_StartDate" hidden="1"/>
          <p:cNvSpPr txBox="1"/>
          <p:nvPr>
            <p:custDataLst>
              <p:tags r:id="rId59"/>
            </p:custDataLst>
          </p:nvPr>
        </p:nvSpPr>
        <p:spPr>
          <a:xfrm>
            <a:off x="0" y="4884687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 b="1">
              <a:solidFill>
                <a:srgbClr val="378891"/>
              </a:solidFill>
              <a:latin typeface="Calibri" panose="020F0502020204030204" pitchFamily="34" charset="0"/>
            </a:endParaRPr>
          </a:p>
        </p:txBody>
      </p:sp>
      <p:sp>
        <p:nvSpPr>
          <p:cNvPr id="5331" name="OTLSHAPE_T_e6f5c918bdd649a1ac919cf22468a23b_EndDate" hidden="1"/>
          <p:cNvSpPr txBox="1"/>
          <p:nvPr>
            <p:custDataLst>
              <p:tags r:id="rId60"/>
            </p:custDataLst>
          </p:nvPr>
        </p:nvSpPr>
        <p:spPr>
          <a:xfrm>
            <a:off x="0" y="4884687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 b="1">
              <a:solidFill>
                <a:srgbClr val="378891"/>
              </a:solidFill>
              <a:latin typeface="Calibri" panose="020F0502020204030204" pitchFamily="34" charset="0"/>
            </a:endParaRPr>
          </a:p>
        </p:txBody>
      </p:sp>
      <p:sp>
        <p:nvSpPr>
          <p:cNvPr id="5334" name="OTLSHAPE_T_c109be9d91f84f3e99e4929ce565dd0c_ShapePercentage" hidden="1"/>
          <p:cNvSpPr/>
          <p:nvPr>
            <p:custDataLst>
              <p:tags r:id="rId61"/>
            </p:custDataLst>
          </p:nvPr>
        </p:nvSpPr>
        <p:spPr>
          <a:xfrm>
            <a:off x="8128315" y="4749813"/>
            <a:ext cx="0" cy="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35" name="OTLSHAPE_T_c109be9d91f84f3e99e4929ce565dd0c_Duration" hidden="1"/>
          <p:cNvSpPr txBox="1"/>
          <p:nvPr>
            <p:custDataLst>
              <p:tags r:id="rId62"/>
            </p:custDataLst>
          </p:nvPr>
        </p:nvSpPr>
        <p:spPr>
          <a:xfrm>
            <a:off x="0" y="4749813"/>
            <a:ext cx="3937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rgbClr val="C0504D"/>
                </a:solidFill>
                <a:latin typeface="Calibri" panose="020F0502020204030204" pitchFamily="34" charset="0"/>
              </a:rPr>
              <a:t>31 days</a:t>
            </a:r>
          </a:p>
        </p:txBody>
      </p:sp>
      <p:sp>
        <p:nvSpPr>
          <p:cNvPr id="5336" name="OTLSHAPE_T_c109be9d91f84f3e99e4929ce565dd0c_TextPercentage" hidden="1"/>
          <p:cNvSpPr txBox="1"/>
          <p:nvPr>
            <p:custDataLst>
              <p:tags r:id="rId63"/>
            </p:custDataLst>
          </p:nvPr>
        </p:nvSpPr>
        <p:spPr>
          <a:xfrm>
            <a:off x="0" y="4904838"/>
            <a:ext cx="228600" cy="1550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en-US" sz="1000">
                <a:solidFill>
                  <a:schemeClr val="lt1"/>
                </a:solidFill>
                <a:latin typeface="Calibri" panose="020F0502020204030204" pitchFamily="34" charset="0"/>
              </a:rPr>
              <a:t>17%</a:t>
            </a:r>
          </a:p>
        </p:txBody>
      </p:sp>
      <p:sp>
        <p:nvSpPr>
          <p:cNvPr id="5337" name="OTLSHAPE_T_c109be9d91f84f3e99e4929ce565dd0c_JoinedDate" hidden="1"/>
          <p:cNvSpPr txBox="1"/>
          <p:nvPr>
            <p:custDataLst>
              <p:tags r:id="rId64"/>
            </p:custDataLst>
          </p:nvPr>
        </p:nvSpPr>
        <p:spPr>
          <a:xfrm>
            <a:off x="0" y="5059862"/>
            <a:ext cx="0" cy="153888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endParaRPr lang="en-US" sz="1000" b="1">
              <a:solidFill>
                <a:srgbClr val="37889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9002"/>
          </a:xfrm>
        </p:spPr>
        <p:txBody>
          <a:bodyPr>
            <a:normAutofit fontScale="90000"/>
          </a:bodyPr>
          <a:lstStyle/>
          <a:p>
            <a:r>
              <a:rPr lang="en-US" dirty="0"/>
              <a:t>Song Selection </a:t>
            </a:r>
          </a:p>
        </p:txBody>
      </p:sp>
      <p:sp>
        <p:nvSpPr>
          <p:cNvPr id="108" name="OTLSHAPE_M_52743de8bb6d4044896f473898fe9da7_Shape">
            <a:extLst>
              <a:ext uri="{FF2B5EF4-FFF2-40B4-BE49-F238E27FC236}">
                <a16:creationId xmlns:a16="http://schemas.microsoft.com/office/drawing/2014/main" xmlns="" id="{EBDC43A3-CC03-B54D-8A0D-F0BA4CA0844A}"/>
              </a:ext>
            </a:extLst>
          </p:cNvPr>
          <p:cNvSpPr/>
          <p:nvPr>
            <p:custDataLst>
              <p:tags r:id="rId65"/>
            </p:custDataLst>
          </p:nvPr>
        </p:nvSpPr>
        <p:spPr>
          <a:xfrm>
            <a:off x="1833684" y="2273410"/>
            <a:ext cx="228600" cy="457200"/>
          </a:xfrm>
          <a:prstGeom prst="diamond">
            <a:avLst/>
          </a:prstGeom>
          <a:solidFill>
            <a:schemeClr val="lt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1" name="OTLSHAPE_M_52743de8bb6d4044896f473898fe9da7_Date">
            <a:extLst>
              <a:ext uri="{FF2B5EF4-FFF2-40B4-BE49-F238E27FC236}">
                <a16:creationId xmlns:a16="http://schemas.microsoft.com/office/drawing/2014/main" xmlns="" id="{24267253-2B63-DE41-91B5-5365E34FDDA6}"/>
              </a:ext>
            </a:extLst>
          </p:cNvPr>
          <p:cNvSpPr txBox="1"/>
          <p:nvPr>
            <p:custDataLst>
              <p:tags r:id="rId66"/>
            </p:custDataLst>
          </p:nvPr>
        </p:nvSpPr>
        <p:spPr>
          <a:xfrm rot="17587574">
            <a:off x="1834779" y="1829470"/>
            <a:ext cx="367385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b="1" spc="-6" dirty="0">
                <a:solidFill>
                  <a:schemeClr val="accent1"/>
                </a:solidFill>
                <a:latin typeface="Calibri" panose="020F0502020204030204" pitchFamily="34" charset="0"/>
              </a:rPr>
              <a:t>Oct 23</a:t>
            </a:r>
          </a:p>
        </p:txBody>
      </p:sp>
      <p:sp>
        <p:nvSpPr>
          <p:cNvPr id="112" name="OTLSHAPE_M_93afb554552a4221a5380f7919409aa7_Shape">
            <a:extLst>
              <a:ext uri="{FF2B5EF4-FFF2-40B4-BE49-F238E27FC236}">
                <a16:creationId xmlns:a16="http://schemas.microsoft.com/office/drawing/2014/main" xmlns="" id="{CE46D1E1-1170-FD4C-A89A-DDE91D3C3F0C}"/>
              </a:ext>
            </a:extLst>
          </p:cNvPr>
          <p:cNvSpPr/>
          <p:nvPr>
            <p:custDataLst>
              <p:tags r:id="rId67"/>
            </p:custDataLst>
          </p:nvPr>
        </p:nvSpPr>
        <p:spPr>
          <a:xfrm>
            <a:off x="4034251" y="2276705"/>
            <a:ext cx="228600" cy="457200"/>
          </a:xfrm>
          <a:prstGeom prst="diamond">
            <a:avLst/>
          </a:prstGeom>
          <a:solidFill>
            <a:schemeClr val="lt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4" name="OTLSHAPE_M_a54bc827b05146d18b559f618723e2b4_Date">
            <a:extLst>
              <a:ext uri="{FF2B5EF4-FFF2-40B4-BE49-F238E27FC236}">
                <a16:creationId xmlns:a16="http://schemas.microsoft.com/office/drawing/2014/main" xmlns="" id="{406E1D74-116A-5647-84A3-5FC3FF0A5B25}"/>
              </a:ext>
            </a:extLst>
          </p:cNvPr>
          <p:cNvSpPr txBox="1"/>
          <p:nvPr>
            <p:custDataLst>
              <p:tags r:id="rId68"/>
            </p:custDataLst>
          </p:nvPr>
        </p:nvSpPr>
        <p:spPr>
          <a:xfrm rot="17583098">
            <a:off x="4014299" y="1799438"/>
            <a:ext cx="442651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b="1" spc="-6" dirty="0">
                <a:solidFill>
                  <a:schemeClr val="accent1"/>
                </a:solidFill>
                <a:latin typeface="Calibri" panose="020F0502020204030204" pitchFamily="34" charset="0"/>
              </a:rPr>
              <a:t>Dec 28</a:t>
            </a:r>
          </a:p>
        </p:txBody>
      </p:sp>
      <p:sp>
        <p:nvSpPr>
          <p:cNvPr id="115" name="OTLSHAPE_M_7b0996464ffd4cd3a3b383ab1ba22438_Shape">
            <a:extLst>
              <a:ext uri="{FF2B5EF4-FFF2-40B4-BE49-F238E27FC236}">
                <a16:creationId xmlns:a16="http://schemas.microsoft.com/office/drawing/2014/main" xmlns="" id="{E496535F-45BC-CD49-8813-576FB3886963}"/>
              </a:ext>
            </a:extLst>
          </p:cNvPr>
          <p:cNvSpPr/>
          <p:nvPr>
            <p:custDataLst>
              <p:tags r:id="rId69"/>
            </p:custDataLst>
          </p:nvPr>
        </p:nvSpPr>
        <p:spPr>
          <a:xfrm>
            <a:off x="7150637" y="2269365"/>
            <a:ext cx="228600" cy="457200"/>
          </a:xfrm>
          <a:prstGeom prst="diamond">
            <a:avLst/>
          </a:prstGeom>
          <a:solidFill>
            <a:schemeClr val="lt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116" name="OTLSHAPE_M_95f339bb5c8846ebaef02014bccbd531_Date">
            <a:extLst>
              <a:ext uri="{FF2B5EF4-FFF2-40B4-BE49-F238E27FC236}">
                <a16:creationId xmlns:a16="http://schemas.microsoft.com/office/drawing/2014/main" xmlns="" id="{7CDAD4B0-21CB-9443-882A-5B7F3486B642}"/>
              </a:ext>
            </a:extLst>
          </p:cNvPr>
          <p:cNvSpPr txBox="1"/>
          <p:nvPr>
            <p:custDataLst>
              <p:tags r:id="rId70"/>
            </p:custDataLst>
          </p:nvPr>
        </p:nvSpPr>
        <p:spPr>
          <a:xfrm rot="17729181">
            <a:off x="7143999" y="1812146"/>
            <a:ext cx="355600" cy="457200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r>
              <a:rPr lang="en-US" sz="1000" b="1" spc="-6" dirty="0">
                <a:solidFill>
                  <a:schemeClr val="accent1"/>
                </a:solidFill>
                <a:latin typeface="Calibri" panose="020F0502020204030204" pitchFamily="34" charset="0"/>
              </a:rPr>
              <a:t>Jan 16</a:t>
            </a:r>
          </a:p>
        </p:txBody>
      </p:sp>
      <p:sp>
        <p:nvSpPr>
          <p:cNvPr id="117" name="OTLSHAPE_M_7b0996464ffd4cd3a3b383ab1ba22438_Shape">
            <a:extLst>
              <a:ext uri="{FF2B5EF4-FFF2-40B4-BE49-F238E27FC236}">
                <a16:creationId xmlns:a16="http://schemas.microsoft.com/office/drawing/2014/main" xmlns="" id="{24A7E2B1-A220-4840-975C-1CCA1823902E}"/>
              </a:ext>
            </a:extLst>
          </p:cNvPr>
          <p:cNvSpPr/>
          <p:nvPr>
            <p:custDataLst>
              <p:tags r:id="rId71"/>
            </p:custDataLst>
          </p:nvPr>
        </p:nvSpPr>
        <p:spPr>
          <a:xfrm>
            <a:off x="8423787" y="2286014"/>
            <a:ext cx="228600" cy="457200"/>
          </a:xfrm>
          <a:prstGeom prst="diamond">
            <a:avLst/>
          </a:prstGeom>
          <a:solidFill>
            <a:schemeClr val="lt2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 h="12700"/>
          </a:sp3d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>
                    <a:scrgbClr r="0" g="0" b="0">
                      <a:alpha val="50000"/>
                    </a:sc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846592E-61A2-CF4D-82F2-A5CF7AB2E458}"/>
              </a:ext>
            </a:extLst>
          </p:cNvPr>
          <p:cNvSpPr txBox="1"/>
          <p:nvPr/>
        </p:nvSpPr>
        <p:spPr>
          <a:xfrm>
            <a:off x="1151297" y="3687097"/>
            <a:ext cx="7501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High signal to noise ratio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10 labeled songs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429 songs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13147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3A5F10-1B5E-1C4A-A8C6-7E5B245F1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spectrogram?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DAD7C9-B5D1-7941-A8D1-E865A80E9E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2557"/>
            <a:ext cx="10515600" cy="4351338"/>
          </a:xfrm>
        </p:spPr>
        <p:txBody>
          <a:bodyPr/>
          <a:lstStyle/>
          <a:p>
            <a:r>
              <a:rPr lang="en-US" dirty="0"/>
              <a:t>Raven</a:t>
            </a:r>
          </a:p>
          <a:p>
            <a:r>
              <a:rPr lang="en-US" dirty="0"/>
              <a:t>Traditional method</a:t>
            </a:r>
          </a:p>
          <a:p>
            <a:r>
              <a:rPr lang="en-US" dirty="0"/>
              <a:t>What is a unit?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A425803-B48A-C244-9446-53F546E37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0300" y="157142"/>
            <a:ext cx="2749848" cy="20700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C8E0659-6C45-944E-832F-97D74CCF03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9766" y="3181340"/>
            <a:ext cx="7136809" cy="367666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E46A0E28-15A5-6E43-9260-6552CBF83ACA}"/>
              </a:ext>
            </a:extLst>
          </p:cNvPr>
          <p:cNvCxnSpPr>
            <a:cxnSpLocks/>
          </p:cNvCxnSpPr>
          <p:nvPr/>
        </p:nvCxnSpPr>
        <p:spPr>
          <a:xfrm>
            <a:off x="8836575" y="4098634"/>
            <a:ext cx="98452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A086E22-553F-424F-9356-3EEBA279C04C}"/>
              </a:ext>
            </a:extLst>
          </p:cNvPr>
          <p:cNvSpPr txBox="1"/>
          <p:nvPr/>
        </p:nvSpPr>
        <p:spPr>
          <a:xfrm>
            <a:off x="9821098" y="3895864"/>
            <a:ext cx="1145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Waveform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F57F6024-E4EC-4D4E-97BE-67331BB1B677}"/>
              </a:ext>
            </a:extLst>
          </p:cNvPr>
          <p:cNvCxnSpPr>
            <a:cxnSpLocks/>
          </p:cNvCxnSpPr>
          <p:nvPr/>
        </p:nvCxnSpPr>
        <p:spPr>
          <a:xfrm>
            <a:off x="8836575" y="5015927"/>
            <a:ext cx="98452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898DC10-88D2-A24C-A665-1BAF7CAA4E64}"/>
              </a:ext>
            </a:extLst>
          </p:cNvPr>
          <p:cNvSpPr txBox="1"/>
          <p:nvPr/>
        </p:nvSpPr>
        <p:spPr>
          <a:xfrm>
            <a:off x="9854262" y="4831261"/>
            <a:ext cx="1578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Spectrogram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2C0A7F5A-196E-D342-B177-AB4C5E9D9090}"/>
              </a:ext>
            </a:extLst>
          </p:cNvPr>
          <p:cNvCxnSpPr>
            <a:cxnSpLocks/>
          </p:cNvCxnSpPr>
          <p:nvPr/>
        </p:nvCxnSpPr>
        <p:spPr>
          <a:xfrm>
            <a:off x="8836575" y="6110130"/>
            <a:ext cx="10176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15FAF2D-9D12-304E-A2BA-D97FDAEAA281}"/>
              </a:ext>
            </a:extLst>
          </p:cNvPr>
          <p:cNvSpPr txBox="1"/>
          <p:nvPr/>
        </p:nvSpPr>
        <p:spPr>
          <a:xfrm>
            <a:off x="9821098" y="5925464"/>
            <a:ext cx="1908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Selection table</a:t>
            </a:r>
          </a:p>
        </p:txBody>
      </p:sp>
    </p:spTree>
    <p:extLst>
      <p:ext uri="{BB962C8B-B14F-4D97-AF65-F5344CB8AC3E}">
        <p14:creationId xmlns:p14="http://schemas.microsoft.com/office/powerpoint/2010/main" val="546546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C91D04-0F3C-794D-ACD3-82D654B63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248594"/>
            <a:ext cx="10515600" cy="1325563"/>
          </a:xfrm>
        </p:spPr>
        <p:txBody>
          <a:bodyPr/>
          <a:lstStyle/>
          <a:p>
            <a:r>
              <a:rPr lang="en-US" dirty="0"/>
              <a:t>Labeling Units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AB59E6-2642-0B4C-900B-B3149074C8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0" y="1878740"/>
            <a:ext cx="5181600" cy="4602806"/>
          </a:xfrm>
        </p:spPr>
        <p:txBody>
          <a:bodyPr/>
          <a:lstStyle/>
          <a:p>
            <a:r>
              <a:rPr lang="en-US" dirty="0"/>
              <a:t>Table (unit durations, low and high frequencies) and spectrograms </a:t>
            </a:r>
          </a:p>
          <a:p>
            <a:r>
              <a:rPr lang="en-US" dirty="0"/>
              <a:t>Audio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E167FA7-1CA1-0E4E-99C2-23D279C1F5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836"/>
          <a:stretch/>
        </p:blipFill>
        <p:spPr>
          <a:xfrm>
            <a:off x="6466861" y="482808"/>
            <a:ext cx="4667233" cy="451195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07EBA3AD-0142-5546-96C9-51B9763E7E1B}"/>
              </a:ext>
            </a:extLst>
          </p:cNvPr>
          <p:cNvCxnSpPr/>
          <p:nvPr/>
        </p:nvCxnSpPr>
        <p:spPr>
          <a:xfrm flipV="1">
            <a:off x="6362086" y="1493134"/>
            <a:ext cx="0" cy="31545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8B8D4DAC-FFAE-C644-B9DE-BF681945DE8E}"/>
              </a:ext>
            </a:extLst>
          </p:cNvPr>
          <p:cNvCxnSpPr>
            <a:cxnSpLocks/>
          </p:cNvCxnSpPr>
          <p:nvPr/>
        </p:nvCxnSpPr>
        <p:spPr>
          <a:xfrm>
            <a:off x="7277697" y="5142243"/>
            <a:ext cx="31856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D9120644-5FD8-3B4C-A7B7-E49B3CB491B1}"/>
              </a:ext>
            </a:extLst>
          </p:cNvPr>
          <p:cNvSpPr txBox="1"/>
          <p:nvPr/>
        </p:nvSpPr>
        <p:spPr>
          <a:xfrm rot="16200000">
            <a:off x="5042411" y="2779930"/>
            <a:ext cx="2171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Frequency (Hz)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0C3A5E7-3845-3C44-AC88-8411E3013D82}"/>
              </a:ext>
            </a:extLst>
          </p:cNvPr>
          <p:cNvSpPr txBox="1"/>
          <p:nvPr/>
        </p:nvSpPr>
        <p:spPr>
          <a:xfrm>
            <a:off x="8329141" y="5184060"/>
            <a:ext cx="1906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Time (sec)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E0D3844-3C23-D945-A983-2DD39F727C7F}"/>
              </a:ext>
            </a:extLst>
          </p:cNvPr>
          <p:cNvSpPr txBox="1"/>
          <p:nvPr/>
        </p:nvSpPr>
        <p:spPr>
          <a:xfrm>
            <a:off x="9274252" y="5726608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Dunlop et al, 2007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5068D8A6-C9FE-3C43-AE5F-5E91D8F82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846" y="3661939"/>
            <a:ext cx="4818421" cy="266563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B203BE5-A1A5-4342-88B6-03C19A70C2A2}"/>
              </a:ext>
            </a:extLst>
          </p:cNvPr>
          <p:cNvSpPr txBox="1"/>
          <p:nvPr/>
        </p:nvSpPr>
        <p:spPr>
          <a:xfrm>
            <a:off x="2291211" y="6438584"/>
            <a:ext cx="2465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Stimpert</a:t>
            </a:r>
            <a:r>
              <a:rPr lang="en-US" dirty="0"/>
              <a:t> et al, 2011</a:t>
            </a:r>
          </a:p>
        </p:txBody>
      </p:sp>
    </p:spTree>
    <p:extLst>
      <p:ext uri="{BB962C8B-B14F-4D97-AF65-F5344CB8AC3E}">
        <p14:creationId xmlns:p14="http://schemas.microsoft.com/office/powerpoint/2010/main" val="435092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440D79-AB9A-E64E-82CA-7DE8CE767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063" y="583666"/>
            <a:ext cx="10515600" cy="634774"/>
          </a:xfrm>
        </p:spPr>
        <p:txBody>
          <a:bodyPr>
            <a:normAutofit fontScale="90000"/>
          </a:bodyPr>
          <a:lstStyle/>
          <a:p>
            <a:r>
              <a:rPr lang="en-US" dirty="0"/>
              <a:t>Results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CD9C10A-2F39-D543-B8C9-0740B66E8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063" y="1682624"/>
            <a:ext cx="10515600" cy="4791919"/>
          </a:xfrm>
        </p:spPr>
        <p:txBody>
          <a:bodyPr>
            <a:normAutofit/>
          </a:bodyPr>
          <a:lstStyle/>
          <a:p>
            <a:r>
              <a:rPr lang="en-US" sz="2400" dirty="0"/>
              <a:t>26 different unit types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endParaRPr lang="en-US" sz="2400" dirty="0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xmlns="" id="{6D25C0CE-6702-DE40-96E4-914E7912380E}"/>
              </a:ext>
            </a:extLst>
          </p:cNvPr>
          <p:cNvGraphicFramePr>
            <a:graphicFrameLocks/>
          </p:cNvGraphicFramePr>
          <p:nvPr/>
        </p:nvGraphicFramePr>
        <p:xfrm>
          <a:off x="2611079" y="1905000"/>
          <a:ext cx="70485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6817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0DBDF651-D309-AC4C-824C-7B4EF0083110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242299" y="1037057"/>
          <a:ext cx="5811260" cy="4400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xmlns="" id="{9FDF12A9-5D81-9642-BDD3-36BD6761AB9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053559" y="1037057"/>
          <a:ext cx="5823367" cy="4400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C519D89-F194-B247-9E7D-F7AC2E3E7D55}"/>
              </a:ext>
            </a:extLst>
          </p:cNvPr>
          <p:cNvSpPr txBox="1"/>
          <p:nvPr/>
        </p:nvSpPr>
        <p:spPr>
          <a:xfrm>
            <a:off x="1376514" y="6125495"/>
            <a:ext cx="9214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An increase in song duration does not correlate with an increase in complexity of the song. </a:t>
            </a:r>
          </a:p>
        </p:txBody>
      </p:sp>
    </p:spTree>
    <p:extLst>
      <p:ext uri="{BB962C8B-B14F-4D97-AF65-F5344CB8AC3E}">
        <p14:creationId xmlns:p14="http://schemas.microsoft.com/office/powerpoint/2010/main" val="918750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7B54CE-CA2A-0643-A463-521A6DADC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 sing or not to sing 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67DFABFC-CF2A-6041-9D1F-5DD0C0EC6594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877328" y="1851331"/>
          <a:ext cx="6129020" cy="3762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6D676AC-8ADB-5A47-BF4C-CBB83725B1B2}"/>
              </a:ext>
            </a:extLst>
          </p:cNvPr>
          <p:cNvSpPr txBox="1"/>
          <p:nvPr/>
        </p:nvSpPr>
        <p:spPr>
          <a:xfrm>
            <a:off x="1543665" y="5978013"/>
            <a:ext cx="9635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Song duration does not relate to a greater or lesser percentage of time spent actually singing. </a:t>
            </a:r>
          </a:p>
        </p:txBody>
      </p:sp>
    </p:spTree>
    <p:extLst>
      <p:ext uri="{BB962C8B-B14F-4D97-AF65-F5344CB8AC3E}">
        <p14:creationId xmlns:p14="http://schemas.microsoft.com/office/powerpoint/2010/main" val="3709834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5816B2C9-1983-7344-87F0-D7EC1B7B57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88341" y="757085"/>
            <a:ext cx="7049725" cy="469981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3901AA3-E173-5848-979B-2D3A04CCA746}"/>
              </a:ext>
            </a:extLst>
          </p:cNvPr>
          <p:cNvSpPr txBox="1"/>
          <p:nvPr/>
        </p:nvSpPr>
        <p:spPr>
          <a:xfrm>
            <a:off x="2153265" y="5830528"/>
            <a:ext cx="7744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dirty="0"/>
              <a:t>Song unit duration median seems to remain fairly constant despite the wide song unit duration range.  </a:t>
            </a:r>
          </a:p>
        </p:txBody>
      </p:sp>
    </p:spTree>
    <p:extLst>
      <p:ext uri="{BB962C8B-B14F-4D97-AF65-F5344CB8AC3E}">
        <p14:creationId xmlns:p14="http://schemas.microsoft.com/office/powerpoint/2010/main" val="41179322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ART_0" val="eyIkaWQiOiIxIiwiQ3VsdHVyZUluZm9OYW1lIjoiZW4tVVMiLCJTdHlsZU5hbWUiOiJTdGFuZGFyZCIsIklzVGVtcGxhdGUiOnRydWUsIlZlcnNpb24iOnsiJGlkIjoiMiIsIlZlcnNpb24iOiIzLjAuMSIsIk9yaWdpbmFsQXNzZW1ibHlWZXJzaW9uIjoiMS4wMC4wMC4wMCIsIkVkaXRpb24iOiJQbHVzIiwiSXNQbHVzRWRpdGlvbiI6dHJ1ZX0sIkVmZmVjdCI6MSwiU3R5bGUiOnsiJGlkIjoiMyIsIlRpbWViYW5kU3R5bGUiOnsiJGlkIjoiNCIsIlNjYWxlTWFya2luZyI6MCwiU2hhcGUiOjAsIlNoYXBlU3R5bGUiOnsiJGlkIjoiNSIsIk1hcmdpbiI6eyIkaWQiOiI2IiwiVG9wIjowLCJMZWZ0IjoxMiwiUmlnaHQiOjEyLCJCb3R0b20iOjB9LCJQYWRkaW5nIjp7IiRpZCI6IjciLCJUb3AiOjUsIkxlZnQiOjAsIlJpZ2h0IjowLCJCb3R0b20iOjV9LCJCYWNrZ3JvdW5kIjp7IiRpZCI6IjgiLCJDb2xvciI6eyIkaWQiOiI5IiwiQSI6MjU1LCJSIjo2OCwiRyI6ODQsIkIiOjEwNn19LCJJc1Zpc2libGUiOnRydWUsIldpZHRoIjo4NTguMCwiSGVpZ2h0IjozMC4wLCJCb3JkZXJTdHlsZSI6eyIkaWQiOiIxMCIsIkxpbmVDb2xvciI6eyIkaWQiOiIxMSIsIiR0eXBlIjoiTkxSRS5Db21tb24uRG9tLlNvbGlkQ29sb3JCcnVzaCwgTkxSRS5Db21tb24iLCJDb2xvciI6eyIkaWQiOiIxMiIsIkEiOjI1NSwiUiI6MjU1LCJHIjowLCJCIjowfX0sIkxpbmVXZWlnaHQiOjAuMCwiTGluZVR5cGUiOjAsIlBhcmVudFN0eWxlIjpudWxsfSwiUGFyZW50U3R5bGUiOm51bGx9LCJSaWdodEVuZENhcHNTdHlsZSI6eyIkaWQiOiIxMyIsIkZvbnRTZXR0aW5ncyI6eyIkaWQiOiIxNCIsIkZvbnRTaXplIjoyNCwiRm9udE5hbWUiOiJDYWxpYnJpIiwiSXNCb2xkIjpmYWxzZSwiSXNJdGFsaWMiOmZhbHNlLCJJc1VuZGVybGluZWQiOmZhbHNlLCJQYXJlbnRTdHlsZSI6bnVsbH0sIkF1dG9TaXplIjowLCJGb3JlZ3JvdW5kIjp7IiRpZCI6IjE1IiwiQ29sb3IiOnsiJGlkIjoiMTYiLCJBIjoyNTUsIlIiOjE5MiwiRyI6ODAsIkIiOjc3fX0sIk1heFdpZHRoIjoiSW5maW5pdHkiLCJNYXhIZWlnaHQiOiJJbmZpbml0eSIsIlNtYXJ0Rm9yZWdyb3VuZElzQWN0aXZlIjpmYWxzZSwiSG9yaXpvbnRhbEFsaWdubWVudCI6MCwiVmVydGljYWxBbGlnbm1lbnQiOjAsIlNtYXJ0Rm9yZWdyb3VuZCI6bnVsbCwiTWFyZ2luIjp7IiRpZCI6IjE3IiwiVG9wIjowLCJMZWZ0IjowLCJSaWdodCI6MjUsIkJvdHRvbSI6MH0sIlBhZGRpbmciOnsiJGlkIjoiMTgiLCJUb3AiOjAsIkxlZnQiOjAsIlJpZ2h0IjowLCJCb3R0b20iOjB9LCJCYWNrZ3JvdW5kIjp7IiRpZCI6IjE5IiwiQ29sb3IiOnsiJGlkIjoiMjAiLCJBIjo4OSwiUiI6MCwiRyI6MCwiQiI6MH19LCJJc1Zpc2libGUiOmZhbHNlLCJXaWR0aCI6MC4wLCJIZWlnaHQiOjAuMCwiQm9yZGVyU3R5bGUiOm51bGwsIlBhcmVudFN0eWxlIjpudWxsfSwiTGVmdEVuZENhcHNTdHlsZSI6eyIkaWQiOiIyMSIsIkZvbnRTZXR0aW5ncyI6eyIkaWQiOiIyMiIsIkZvbnRTaXplIjoyNCwiRm9udE5hbWUiOiJDYWxpYnJpIiwiSXNCb2xkIjpmYWxzZSwiSXNJdGFsaWMiOmZhbHNlLCJJc1VuZGVybGluZWQiOmZhbHNlLCJQYXJlbnRTdHlsZSI6bnVsbH0sIkF1dG9TaXplIjowLCJGb3JlZ3JvdW5kIjp7IiRpZCI6IjIzIiwiQ29sb3IiOnsiJGlkIjoiMjQiLCJBIjoyNTUsIlIiOjE5MiwiRyI6ODAsIkIiOjc3fX0sIk1heFdpZHRoIjoiSW5maW5pdHkiLCJNYXhIZWlnaHQiOiJJbmZpbml0eSIsIlNtYXJ0Rm9yZWdyb3VuZElzQWN0aXZlIjpmYWxzZSwiSG9yaXpvbnRhbEFsaWdubWVudCI6MCwiVmVydGljYWxBbGlnbm1lbnQiOjAsIlNtYXJ0Rm9yZWdyb3VuZCI6bnVsbCwiTWFyZ2luIjp7IiRpZCI6IjI1IiwiVG9wIjowLCJMZWZ0IjoyNSwiUmlnaHQiOjAsIkJvdHRvbSI6MH0sIlBhZGRpbmciOnsiJGlkIjoiMjYiLCJUb3AiOjAsIkxlZnQiOjAsIlJpZ2h0IjowLCJCb3R0b20iOjB9LCJCYWNrZ3JvdW5kIjp7IiRpZCI6IjI3IiwiQ29sb3IiOnsiJHJlZiI6IjIwIn19LCJJc1Zpc2libGUiOmZhbHNlLCJXaWR0aCI6MC4wLCJIZWlnaHQiOjAuMCwiQm9yZGVyU3R5bGUiOm51bGwsIlBhcmVudFN0eWxlIjpudWxsfSwiVG9kYXlUZXh0U3R5bGUiOnsiJGlkIjoiMjgiLCJGb250U2V0dGluZ3MiOnsiJGlkIjoiMjkiLCJGb250U2l6ZSI6MTEsIkZvbnROYW1lIjoiQ2FsaWJyaSIsIklzQm9sZCI6ZmFsc2UsIklzSXRhbGljIjpmYWxzZSwiSXNVbmRlcmxpbmVkIjpmYWxzZSwiUGFyZW50U3R5bGUiOm51bGx9LCJBdXRvU2l6ZSI6MCwiRm9yZWdyb3VuZCI6eyIkaWQiOiIzMCIsIkNvbG9yIjp7IiRpZCI6IjMxIiwiQSI6MjU1LCJSIjowLCJHIjowLCJCIjowfX0sIk1heFdpZHRoIjoyMDAuMCwiTWF4SGVpZ2h0IjoiSW5maW5pdHkiLCJTbWFydEZvcmVncm91bmRJc0FjdGl2ZSI6ZmFsc2UsIkhvcml6b250YWxBbGlnbm1lbnQiOjAsIlZlcnRpY2FsQWxpZ25tZW50IjowLCJTbWFydEZvcmVncm91bmQiOm51bGwsIk1hcmdpbiI6eyIkaWQiOiIzMiIsIlRvcCI6MCwiTGVmdCI6MCwiUmlnaHQiOjAsIkJvdHRvbSI6MH0sIlBhZGRpbmciOnsiJGlkIjoiMzMiLCJUb3AiOjAsIkxlZnQiOjAsIlJpZ2h0IjowLCJCb3R0b20iOjB9LCJCYWNrZ3JvdW5kIjp7IiRpZCI6IjM0IiwiQ29sb3IiOnsiJHJlZiI6IjIwIn19LCJJc1Zpc2libGUiOmZhbHNlLCJXaWR0aCI6MC4wLCJIZWlnaHQiOjAuMCwiQm9yZGVyU3R5bGUiOm51bGwsIlBhcmVudFN0eWxlIjpudWxsfSwiVG9kYXlNYXJrZXJTdHlsZSI6eyIkaWQiOiIzNSIsIk1hcmdpbiI6eyIkaWQiOiIzNiIsIlRvcCI6MCwiTGVmdCI6MCwiUmlnaHQiOjAsIkJvdHRvbSI6MH0sIlBhZGRpbmciOnsiJGlkIjoiMzciLCJUb3AiOjAsIkxlZnQiOjAsIlJpZ2h0IjowLCJCb3R0b20iOjB9LCJCYWNrZ3JvdW5kIjp7IiRpZCI6IjM4IiwiQ29sb3IiOnsiJGlkIjoiMzkiLCJBIjoyNTUsIlIiOjI1NSwiRyI6MCwiQiI6MH19LCJJc1Zpc2libGUiOnRydWUsIldpZHRoIjowLjAsIkhlaWdodCI6MC4wLCJCb3JkZXJTdHlsZSI6bnVsbCwiUGFyZW50U3R5bGUiOm51bGx9LCJTY2FsZVN0eWxlIjp7IiRpZCI6IjQwIiwiU2hvd1NlZ21lbnRTZXBhcmF0b3JzIjp0cnVlLCJTZWdtZW50U2VwYXJhdG9yT3BhY2l0eSI6MzAsIkZvbnRTZXR0aW5ncyI6eyIkaWQiOiI0MSIsIkZvbnRTaXplIjoxMiwiRm9udE5hbWUiOiJDYWxpYnJpIiwiSXNCb2xkIjpmYWxzZSwiSXNJdGFsaWMiOmZhbHNlLCJJc1VuZGVybGluZWQiOmZhbHNlLCJQYXJlbnRTdHlsZSI6bnVsbH0sIkF1dG9TaXplIjowLCJGb3JlZ3JvdW5kIjp7IiRpZCI6IjQyIiwiQ29sb3IiOnsiJGlkIjoiNDMiLCJBIjoyNTUsIlIiOjI1NSwiRyI6MjU1LCJCIjoyNTV9fSwiTWF4V2lkdGgiOjIwMC4wLCJNYXhIZWlnaHQiOiJJbmZpbml0eSIsIlNtYXJ0Rm9yZWdyb3VuZElzQWN0aXZlIjpmYWxzZSwiSG9yaXpvbnRhbEFsaWdubWVudCI6MCwiVmVydGljYWxBbGlnbm1lbnQiOjEsIlNtYXJ0Rm9yZWdyb3VuZCI6bnVsbCwiTWFyZ2luIjp7IiRpZCI6IjQ0IiwiVG9wIjowLCJMZWZ0Ijo1LCJSaWdodCI6MCwiQm90dG9tIjowfSwiUGFkZGluZyI6eyIkaWQiOiI0NSIsIlRvcCI6MCwiTGVmdCI6MCwiUmlnaHQiOjAsIkJvdHRvbSI6MH0sIkJhY2tncm91bmQiOnsiJGlkIjoiNDYiLCJDb2xvciI6eyIkcmVmIjoiMjAifX0sIklzVmlzaWJsZSI6dHJ1ZSwiV2lkdGgiOjAuMCwiSGVpZ2h0IjowLjAsIkJvcmRlclN0eWxlIjpudWxsLCJQYXJlbnRTdHlsZSI6bnVsbH0sIkVsYXBzZWRUaW1lQmFja2dyb3VuZCI6eyIkaWQiOiI0NyIsIkNvbG9yIjp7IiRpZCI6IjQ4IiwiQSI6MjU1LCJSIjoyNTUsIkciOjAsIkIiOjB9fSwiQXBwZW5kWWVhck9uWWVhckNoYW5nZSI6dHJ1ZSwiRWxhcHNlZFRpbWVGb3JtYXQiOjAsIlRvZGF5TWFya2VyUG9zaXRpb24iOjAsIlF1aWNrUG9zaXRpb24iOjMsIkFic29sdXRlUG9zaXRpb24iOjE5OC4wMDEwMjIsIk1hcmdpbiI6eyIkaWQiOiI0OSIsIlRvcCI6MCwiTGVmdCI6MTAsIlJpZ2h0IjoxMCwiQm90dG9tIjowfSwiUGFkZGluZyI6eyIkaWQiOiI1MCIsIlRvcCI6MCwiTGVmdCI6MCwiUmlnaHQiOjAsIkJvdHRvbSI6MH0sIkJhY2tncm91bmQiOnsiJGlkIjoiNTEiLCJDb2xvciI6eyIkaWQiOiI1MiIsIkEiOjI1NSwiUiI6NjgsIkciOjg0LCJCIjoxMDZ9fSwiSXNWaXNpYmxlIjp0cnVlLCJXaWR0aCI6MC4wLCJIZWlnaHQiOjAuMCwiQm9yZGVyU3R5bGUiOm51bGwsIlBhcmVudFN0eWxlIjpudWxsfSwiRGVmYXVsdE1pbGVzdG9uZVN0eWxlIjp7IiRpZCI6IjUzIiwiU2hhcGUiOjAsIkNvbm5lY3Rvck1hcmdpbiI6eyIkaWQiOiI1NCIsIlRvcCI6MCwiTGVmdCI6MiwiUmlnaHQiOjIsIkJvdHRvbSI6MH0sIkNvbm5lY3RvclN0eWxlIjp7IiRpZCI6IjU1IiwiTGluZUNvbG9yIjp7IiRpZCI6IjU2IiwiJHR5cGUiOiJOTFJFLkNvbW1vbi5Eb20uU29saWRDb2xvckJydXNoLCBOTFJFLkNvbW1vbiIsIkNvbG9yIjp7IiRpZCI6IjU3IiwiQSI6MjU1LCJSIjo3OSwiRyI6MTI5LCJCIjoxODl9fSwiTGluZVdlaWdodCI6MS4wLCJMaW5lVHlwZSI6MCwiUGFyZW50U3R5bGUiOm51bGx9LCJJc0JlbG93VGltZWJhbmQiOmZhbHNlLCJIaWRlRGF0ZSI6ZmFsc2UsIlNoYXBlU2l6ZSI6MSwiU3BhY2luZyI6MS4wLCJQYWRkaW5nIjp7IiRpZCI6IjU4IiwiVG9wIjo3LCJMZWZ0IjozLCJSaWdodCI6MCwiQm90dG9tIjoyfSwiU2hhcGVTdHlsZSI6eyIkaWQiOiI1OSIsIk1hcmdpbiI6eyIkaWQiOiI2MCIsIlRvcCI6MCwiTGVmdCI6MCwiUmlnaHQiOjAsIkJvdHRvbSI6MH0sIlBhZGRpbmciOnsiJGlkIjoiNjEiLCJUb3AiOjAsIkxlZnQiOjAsIlJpZ2h0IjowLCJCb3R0b20iOjB9LCJCYWNrZ3JvdW5kIjpudWxsLCJJc1Zpc2libGUiOnRydWUsIldpZHRoIjoxOC4wLCJIZWlnaHQiOjIwLjAsIkJvcmRlclN0eWxlIjp7IiRpZCI6IjYyIiwiTGluZUNvbG9yIjp7IiRpZCI6IjYzIiwiJHR5cGUiOiJOTFJFLkNvbW1vbi5Eb20uU29saWRDb2xvckJydXNoLCBOTFJFLkNvbW1vbiIsIkNvbG9yIjp7IiRpZCI6IjY0IiwiQSI6MjU1LCJSIjoyNTUsIkciOjAsIkIiOjB9fSwiTGluZVdlaWdodCI6MC4wLCJMaW5lVHlwZSI6MCwiUGFyZW50U3R5bGUiOm51bGx9LCJQYXJlbnRTdHlsZSI6bnVsbH0sIlRpdGxlU3R5bGUiOnsiJGlkIjoiNjUiLCJGb250U2V0dGluZ3MiOnsiJGlkIjoiNjYiLCJGb250U2l6ZSI6MTIsIkZvbnROYW1lIjoiQ2FsaWJyaSIsIklzQm9sZCI6dHJ1ZSwiSXNJdGFsaWMiOmZhbHNlLCJJc1VuZGVybGluZWQiOmZhbHNlLCJQYXJlbnRTdHlsZSI6bnVsbH0sIkF1dG9TaXplIjowLCJGb3JlZ3JvdW5kIjp7IiRpZCI6IjY3IiwiQ29sb3IiOnsiJGlkIjoiNjgiLCJBIjoyNTUsIlIiOjAsIkciOjAsIkIiOjB9fSwiTWF4V2lkdGgiOjIwMC4wLCJNYXhIZWlnaHQiOiJJbmZpbml0eSIsIlNtYXJ0Rm9yZWdyb3VuZElzQWN0aXZlIjpmYWxzZSwiSG9yaXpvbnRhbEFsaWdubWVudCI6MSwiVmVydGljYWxBbGlnbm1lbnQiOjAsIlNtYXJ0Rm9yZWdyb3VuZCI6bnVsbCwiTWFyZ2luIjp7IiRpZCI6IjY5IiwiVG9wIjowLCJMZWZ0IjowLCJSaWdodCI6MCwiQm90dG9tIjowfSwiUGFkZGluZyI6eyIkaWQiOiI3MCIsIlRvcCI6MCwiTGVmdCI6MCwiUmlnaHQiOjAsIkJvdHRvbSI6MH0sIkJhY2tncm91bmQiOnsiJGlkIjoiNzEiLCJDb2xvciI6eyIkcmVmIjoiMjAifX0sIklzVmlzaWJsZSI6dHJ1ZSwiV2lkdGgiOjAuMCwiSGVpZ2h0IjowLjAsIkJvcmRlclN0eWxlIjpudWxsLCJQYXJlbnRTdHlsZSI6bnVsbH0sIkRhdGVTdHlsZSI6eyIkaWQiOiI3MiIsIkZvbnRTZXR0aW5ncyI6eyIkaWQiOiI3MyIsIkZvbnRTaXplIjoxMCwiRm9udE5hbWUiOiJDYWxpYnJpIiwiSXNCb2xkIjp0cnVlLCJJc0l0YWxpYyI6ZmFsc2UsIklzVW5kZXJsaW5lZCI6ZmFsc2UsIlBhcmVudFN0eWxlIjpudWxsfSwiQXV0b1NpemUiOjAsIkZvcmVncm91bmQiOnsiJGlkIjoiNzQiLCJDb2xvciI6eyIkaWQiOiI3NSIsIkEiOjI1NSwiUiI6MjA5LCJHIjo0MCwiQiI6NDZ9fSwiTWF4V2lkdGgiOjIwMC4wLCJNYXhIZWlnaHQiOiJJbmZpbml0eSIsIlNtYXJ0Rm9yZWdyb3VuZElzQWN0aXZlIjpmYWxzZSwiSG9yaXpvbnRhbEFsaWdubWVudCI6MCwiVmVydGljYWxBbGlnbm1lbnQiOjAsIlNtYXJ0Rm9yZWdyb3VuZCI6bnVsbCwiTWFyZ2luIjp7IiRpZCI6Ijc2IiwiVG9wIjowLCJMZWZ0IjowLCJSaWdodCI6MCwiQm90dG9tIjowfSwiUGFkZGluZyI6eyIkaWQiOiI3NyIsIlRvcCI6MCwiTGVmdCI6MCwiUmlnaHQiOjAsIkJvdHRvbSI6MH0sIkJhY2tncm91bmQiOnsiJGlkIjoiNzgiLCJDb2xvciI6eyIkcmVmIjoiMjAifX0sIklzVmlzaWJsZSI6dHJ1ZSwiV2lkdGgiOjAuMCwiSGVpZ2h0IjowLjAsIkJvcmRlclN0eWxlIjpudWxsLCJQYXJlbnRTdHlsZSI6bnVsbH0sIkRhdGVGb3JtYXQiOnsiJGlkIjoiNzkiLCJGb3JtYXRTdHJpbmciOiJNTU0gZCIsIlNlcGFyYXRvciI6Ii8iLCJVc2VJbnRlcm5hdGlvbmFsRGF0ZUZvcm1hdCI6ZmFsc2V9LCJJc1Zpc2libGUiOnRydWUsIlBhcmVudFN0eWxlIjpudWxsfSwiRGVmYXVsdFRhc2tTdHlsZSI6eyIkaWQiOiI4MCIsIlNoYXBlIjowLCJTaGFwZVRoaWNrbmVzcyI6MSwiRHVyYXRpb25Gb3JtYXQiOjAsIkluY2x1ZGVOb25Xb3JraW5nRGF5c0luRHVyYXRpb24iOnRydWUsIlBlcmNlbnRhZ2VDb21wbGV0ZVN0eWxlIjp7IiRpZCI6IjgxIiwiRm9udFNldHRpbmdzIjp7IiRpZCI6IjgyIiwiRm9udFNpemUiOjEwLCJGb250TmFtZSI6IkNhbGlicmkiLCJJc0JvbGQiOmZhbHNlLCJJc0l0YWxpYyI6ZmFsc2UsIklzVW5kZXJsaW5lZCI6ZmFsc2UsIlBhcmVudFN0eWxlIjpudWxsfSwiQXV0b1NpemUiOjAsIkZvcmVncm91bmQiOnsiJGlkIjoiODMiLCJDb2xvciI6eyIkaWQiOiI4NCIsIkEiOjI1NSwiUiI6MTkyLCJHIjo4MCwiQiI6Nzd9fSwiTWF4V2lkdGgiOjIwMC4wLCJNYXhIZWlnaHQiOiJJbmZpbml0eSIsIlNtYXJ0Rm9yZWdyb3VuZElzQWN0aXZlIjpmYWxzZSwiSG9yaXpvbnRhbEFsaWdubWVudCI6MCwiVmVydGljYWxBbGlnbm1lbnQiOjAsIlNtYXJ0Rm9yZWdyb3VuZCI6bnVsbCwiTWFyZ2luIjp7IiRpZCI6Ijg1IiwiVG9wIjowLCJMZWZ0IjowLCJSaWdodCI6MCwiQm90dG9tIjowfSwiUGFkZGluZyI6eyIkaWQiOiI4NiIsIlRvcCI6MCwiTGVmdCI6MCwiUmlnaHQiOjAsIkJvdHRvbSI6MH0sIkJhY2tncm91bmQiOnsiJGlkIjoiODciLCJDb2xvciI6eyIkcmVmIjoiMjAifX0sIklzVmlzaWJsZSI6dHJ1ZSwiV2lkdGgiOjAuMCwiSGVpZ2h0IjowLjAsIkJvcmRlclN0eWxlIjpudWxsLCJQYXJlbnRTdHlsZSI6bnVsbH0sIkR1cmF0aW9uU3R5bGUiOnsiJGlkIjoiODgiLCJGb250U2V0dGluZ3MiOnsiJGlkIjoiODkiLCJGb250U2l6ZSI6MTIsIkZvbnROYW1lIjoiQ2FsaWJyaSIsIklzQm9sZCI6ZmFsc2UsIklzSXRhbGljIjpmYWxzZSwiSXNVbmRlcmxpbmVkIjpmYWxzZSwiUGFyZW50U3R5bGUiOm51bGx9LCJBdXRvU2l6ZSI6MCwiRm9yZWdyb3VuZCI6eyIkaWQiOiI5MCIsIkNvbG9yIjp7IiRpZCI6IjkxIiwiQSI6MjU1LCJSIjoyNTUsIkciOjI1NSwiQiI6MjU1fX0sIk1heFdpZHRoIjoyMDAuMCwiTWF4SGVpZ2h0IjoiSW5maW5pdHkiLCJTbWFydEZvcmVncm91bmRJc0FjdGl2ZSI6ZmFsc2UsIkhvcml6b250YWxBbGlnbm1lbnQiOjAsIlZlcnRpY2FsQWxpZ25tZW50IjowLCJTbWFydEZvcmVncm91bmQiOm51bGwsIk1hcmdpbiI6eyIkaWQiOiI5MiIsIlRvcCI6MCwiTGVmdCI6MCwiUmlnaHQiOjAsIkJvdHRvbSI6MH0sIlBhZGRpbmciOnsiJGlkIjoiOTMiLCJUb3AiOjAsIkxlZnQiOjAsIlJpZ2h0IjowLCJCb3R0b20iOjB9LCJCYWNrZ3JvdW5kIjp7IiRpZCI6Ijk0IiwiQ29sb3IiOnsiJHJlZiI6IjIwIn19LCJJc1Zpc2libGUiOnRydWUsIldpZHRoIjowLjAsIkhlaWdodCI6MC4wLCJCb3JkZXJTdHlsZSI6bnVsbCwiUGFyZW50U3R5bGUiOm51bGx9LCJIb3Jpem9udGFsQ29ubmVjdG9yU3R5bGUiOnsiJGlkIjoiOTUiLCJMaW5lQ29sb3IiOnsiJGlkIjoiOTYiLCIkdHlwZSI6Ik5MUkUuQ29tbW9uLkRvbS5Tb2xpZENvbG9yQnJ1c2gsIE5MUkUuQ29tbW9uIiwiQ29sb3IiOnsiJGlkIjoiOTciLCJBIjoyNTUsIlIiOjE4NywiRyI6MTgxLCJCIjoxODF9fSwiTGluZVdlaWdodCI6MS4wLCJMaW5lVHlwZSI6MCwiUGFyZW50U3R5bGUiOm51bGx9LCJWZXJ0aWNhbENvbm5lY3RvclN0eWxlIjp7IiRpZCI6Ijk4IiwiTGluZUNvbG9yIjp7IiRpZCI6Ijk5IiwiJHR5cGUiOiJOTFJFLkNvbW1vbi5Eb20uU29saWRDb2xvckJydXNoLCBOTFJFLkNvbW1vbiIsIkNvbG9yIjp7IiRpZCI6IjEwMCIsIkEiOjI1NSwiUiI6NjgsIkciOjg0LCJCIjoxMDZ9fSwiTGluZVdlaWdodCI6MC4wLCJMaW5lVHlwZSI6MCwiUGFyZW50U3R5bGUiOm51bGx9LCJNYXJnaW4iOm51bGwsIlN0YXJ0RGF0ZVBvc2l0aW9uIjozLCJFbmREYXRlUG9zaXRpb24iOjQsIlRpdGxlUG9zaXRpb24iOjUsIkR1cmF0aW9uUG9zaXRpb24iOjYsIlBlcmNlbnRhZ2VDb21wbGV0ZWRQb3NpdGlvbiI6MiwiU3BhY2luZyI6MTAsIklzQmVsb3dUaW1lYmFuZCI6dHJ1ZSwiUGVyY2VudGFnZUNvbXBsZXRlU2hhcGVPcGFjaXR5IjozNSwiU2hhcGVTdHlsZSI6eyIkaWQiOiIxMDEiLCJNYXJnaW4iOnsiJGlkIjoiMTAyIiwiVG9wIjowLCJMZWZ0Ijo0LCJSaWdodCI6NCwiQm90dG9tIjowfSwiUGFkZGluZyI6eyIkaWQiOiIxMDMiLCJUb3AiOjAsIkxlZnQiOjAsIlJpZ2h0IjowLCJCb3R0b20iOjB9LCJCYWNrZ3JvdW5kIjpudWxsLCJJc1Zpc2libGUiOnRydWUsIldpZHRoIjowLjAsIkhlaWdodCI6MTYuMCwiQm9yZGVyU3R5bGUiOnsiJGlkIjoiMTA0IiwiTGluZUNvbG9yIjp7IiRpZCI6IjEwNSIsIiR0eXBlIjoiTkxSRS5Db21tb24uRG9tLlNvbGlkQ29sb3JCcnVzaCwgTkxSRS5Db21tb24iLCJDb2xvciI6eyIkaWQiOiIxMDYiLCJBIjoyNTUsIlIiOjI1NSwiRyI6MCwiQiI6MH19LCJMaW5lV2VpZ2h0IjowLjAsIkxpbmVUeXBlIjowLCJQYXJlbnRTdHlsZSI6bnVsbH0sIlBhcmVudFN0eWxlIjpudWxsfSwiVGl0bGVTdHlsZSI6eyIkaWQiOiIxMDciLCJGb250U2V0dGluZ3MiOnsiJGlkIjoiMTA4IiwiRm9udFNpemUiOjEyLCJGb250TmFtZSI6IkNhbGlicmkiLCJJc0JvbGQiOnRydWUsIklzSXRhbGljIjpmYWxzZSwiSXNVbmRlcmxpbmVkIjpmYWxzZSwiUGFyZW50U3R5bGUiOm51bGx9LCJBdXRvU2l6ZSI6MCwiRm9yZWdyb3VuZCI6eyIkaWQiOiIxMDkiLCJDb2xvciI6eyIkaWQiOiIxMTAiLCJBIjoyNTUsIlIiOjAsIkciOjAsIkIiOjB9fSwiTWF4V2lkdGgiOjIwMC4wLCJNYXhIZWlnaHQiOiJJbmZpbml0eSIsIlNtYXJ0Rm9yZWdyb3VuZElzQWN0aXZlIjpmYWxzZSwiSG9yaXpvbnRhbEFsaWdubWVudCI6MCwiVmVydGljYWxBbGlnbm1lbnQiOjAsIlNtYXJ0Rm9yZWdyb3VuZCI6bnVsbCwiTWFyZ2luIjp7IiRpZCI6IjExMSIsIlRvcCI6MCwiTGVmdCI6MCwiUmlnaHQiOjAsIkJvdHRvbSI6MH0sIlBhZGRpbmciOnsiJGlkIjoiMTEyIiwiVG9wIjowLCJMZWZ0IjowLCJSaWdodCI6MCwiQm90dG9tIjowfSwiQmFja2dyb3VuZCI6eyIkaWQiOiIxMTMiLCJDb2xvciI6eyIkcmVmIjoiMjAifX0sIklzVmlzaWJsZSI6dHJ1ZSwiV2lkdGgiOjAuMCwiSGVpZ2h0IjowLjAsIkJvcmRlclN0eWxlIjpudWxsLCJQYXJlbnRTdHlsZSI6bnVsbH0sIkRhdGVTdHlsZSI6eyIkaWQiOiIxMTQiLCJGb250U2V0dGluZ3MiOnsiJGlkIjoiMTE1IiwiRm9udFNpemUiOjEyLCJGb250TmFtZSI6IkNhbGlicmkiLCJJc0JvbGQiOmZhbHNlLCJJc0l0YWxpYyI6ZmFsc2UsIklzVW5kZXJsaW5lZCI6ZmFsc2UsIlBhcmVudFN0eWxlIjpudWxsfSwiQXV0b1NpemUiOjAsIkZvcmVncm91bmQiOnsiJGlkIjoiMTE2IiwiQ29sb3IiOnsiJGlkIjoiMTE3IiwiQSI6MjU1LCJSIjoyNTUsIkciOjI1NSwiQiI6MjU1fX0sIk1heFdpZHRoIjoyMDAuMCwiTWF4SGVpZ2h0IjoiSW5maW5pdHkiLCJTbWFydEZvcmVncm91bmRJc0FjdGl2ZSI6ZmFsc2UsIkhvcml6b250YWxBbGlnbm1lbnQiOjAsIlZlcnRpY2FsQWxpZ25tZW50IjowLCJTbWFydEZvcmVncm91bmQiOm51bGwsIk1hcmdpbiI6eyIkaWQiOiIxMTgiLCJUb3AiOjAsIkxlZnQiOjAsIlJpZ2h0IjowLCJCb3R0b20iOjB9LCJQYWRkaW5nIjp7IiRpZCI6IjExOSIsIlRvcCI6MCwiTGVmdCI6MCwiUmlnaHQiOjAsIkJvdHRvbSI6MH0sIkJhY2tncm91bmQiOnsiJGlkIjoiMTIwIiwiQ29sb3IiOnsiJHJlZiI6IjIwIn19LCJJc1Zpc2libGUiOnRydWUsIldpZHRoIjowLjAsIkhlaWdodCI6MC4wLCJCb3JkZXJTdHlsZSI6bnVsbCwiUGFyZW50U3R5bGUiOm51bGx9LCJEYXRlRm9ybWF0Ijp7IiRpZCI6IjEyMSIsIkZvcm1hdFN0cmluZyI6ImRkZCBNL2QveXkiLCJTZXBhcmF0b3IiOiIvIiwiVXNlSW50ZXJuYXRpb25hbERhdGVGb3JtYXQiOmZhbHNlfSwiSXNWaXNpYmxlIjp0cnVlLCJQYXJlbnRTdHlsZSI6bnVsbH0sIlNob3dFbGFwc2VkVGltZUdyYWRpZW50U3R5bGUiOmZhbHNlfSwiU2NhbGUiOnsiJGlkIjoiMTIyIiwiU3RhcnREYXRlIjoiMjAxNy0wNS0xMFQyMzo1OTo1OS45OTlaIiwiRW5kRGF0ZSI6IjIwMTgtMDEtMzBUMjM6NTk6NTkuOTk5WiIsIkZvcm1hdCI6Ik1NTSIsIlR5cGUiOjIsIkF1dG9EYXRlUmFuZ2UiOnRydWUsIldvcmtpbmdEYXlzIjozMSwiVG9kYXlNYXJrZXJUZXh0IjoiVG9kYXkiLCJBdXRvU2NhbGVUeXBlIjp0cnVlfSwiTWlsZXN0b25lcyI6W3siJGlkIjoiMTIzIiwiRGF0ZSI6IjIwMTctMDUtMTBUMjM6NTk6NTkuOTk5WiIsIlN0eWxlIjp7IiRpZCI6IjEyNCIsIlNoYXBlIjoxLCJDb25uZWN0b3JNYXJnaW4iOnsiJHJlZiI6IjU0In0sIkNvbm5lY3RvclN0eWxlIjp7IiRpZCI6IjEyNSIsIkxpbmVDb2xvciI6eyIkaWQiOiIxMjYiLCIkdHlwZSI6Ik5MUkUuQ29tbW9uLkRvbS5Tb2xpZENvbG9yQnJ1c2gsIE5MUkUuQ29tbW9uIiwiQ29sb3IiOnsiJGlkIjoiMTI3IiwiQSI6MjU1LCJSIjoxNjUsIkciOjE2NSwiQiI6MTY1fX0sIkxpbmVXZWlnaHQiOjEuMCwiTGluZVR5cGUiOjAsIlBhcmVudFN0eWxlIjp7IiRyZWYiOiI1NSJ9fSwiSXNCZWxvd1RpbWViYW5kIjpmYWxzZSwiSGlkZURhdGUiOmZhbHNlLCJTaGFwZVNpemUiOjEsIlNwYWNpbmciOjAuMCwiUGFkZGluZyI6eyIkaWQiOiIxMjgiLCJUb3AiOjAsIkxlZnQiOjAsIlJpZ2h0IjowLCJCb3R0b20iOjB9LCJTaGFwZVN0eWxlIjp7IiRpZCI6IjEyOSIsIk1hcmdpbiI6eyIkcmVmIjoiNjAifSwiUGFkZGluZyI6eyIkcmVmIjoiNjEifSwiQmFja2dyb3VuZCI6eyIkaWQiOiIxMzAiLCJDb2xvciI6eyIkaWQiOiIxMzEiLCJBIjoyNTUsIlIiOjIzMSwiRyI6MjMwLCJCIjoyMzB9fSwiSXNWaXNpYmxlIjp0cnVlLCJXaWR0aCI6MTguMCwiSGVpZ2h0IjoyMC4wLCJCb3JkZXJTdHlsZSI6eyIkaWQiOiIxMzIiLCJMaW5lQ29sb3IiOnsiJHJlZiI6IjYzIn0sIkxpbmVXZWlnaHQiOjAuMCwiTGluZVR5cGUiOjAsIlBhcmVudFN0eWxlIjp7IiRyZWYiOiI2MiJ9fSwiUGFyZW50U3R5bGUiOnsiJHJlZiI6IjU5In19LCJUaXRsZVN0eWxlIjp7IiRpZCI6IjEzMyIsIkZvbnRTZXR0aW5ncyI6eyIkaWQiOiIxMzQiLCJGb250U2l6ZSI6MTIsIkZvbnROYW1lIjoiQ2FsaWJyaSIsIklzQm9sZCI6dHJ1ZSwiSXNJdGFsaWMiOmZhbHNlLCJJc1VuZGVybGluZWQiOmZhbHNlLCJQYXJlbnRTdHlsZSI6eyIkcmVmIjoiNjYifX0sIkF1dG9TaXplIjowLCJGb3JlZ3JvdW5kIjp7IiRyZWYiOiI2NyJ9LCJNYXhXaWR0aCI6NjEuNzUsIk1heEhlaWdodCI6IkluZmluaXR5IiwiU21hcnRGb3JlZ3JvdW5kSXNBY3RpdmUiOmZhbHNlLCJIb3Jpem9udGFsQWxpZ25tZW50IjoxLCJWZXJ0aWNhbEFsaWdubWVudCI6MCwiU21hcnRGb3JlZ3JvdW5kIjpudWxsLCJNYXJnaW4iOnsiJHJlZiI6IjY5In0sIlBhZGRpbmciOnsiJHJlZiI6IjcwIn0sIkJhY2tncm91bmQiOnsiJHJlZiI6IjcxIn0sIklzVmlzaWJsZSI6dHJ1ZSwiV2lkdGgiOjAuMCwiSGVpZ2h0IjowLjAsIkJvcmRlclN0eWxlIjp7IiRpZCI6IjEzNSIsIkxpbmVDb2xvciI6bnVsbCwiTGluZVdlaWdodCI6MC4wLCJMaW5lVHlwZSI6MCwiUGFyZW50U3R5bGUiOm51bGx9LCJQYXJlbnRTdHlsZSI6eyIkcmVmIjoiNjUifX0sIkRhdGVTdHlsZSI6eyIkaWQiOiIxMzYiLCJGb250U2V0dGluZ3MiOnsiJGlkIjoiMTM3IiwiRm9udFNpemUiOjEwLCJGb250TmFtZSI6IkNhbGlicmkiLCJJc0JvbGQiOnRydWUsIklzSXRhbGljIjpmYWxzZSwiSXNVbmRlcmxpbmVkIjpmYWxzZSwiUGFyZW50U3R5bGUiOnsiJHJlZiI6IjczIn19LCJBdXRvU2l6ZSI6MCwiRm9yZWdyb3VuZCI6eyIkaWQiOiIxMzgiLCJDb2xvciI6eyIkaWQiOiIxMzkiLCJBIjoyNTUsIlIiOjkxLCJHIjoxNTUsIkIiOjIxM31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E0MCIsIkxpbmVDb2xvciI6bnVsbCwiTGluZVdlaWdodCI6MC4wLCJMaW5lVHlwZSI6MCwiUGFyZW50U3R5bGUiOm51bGx9LCJQYXJlbnRTdHlsZSI6eyIkcmVmIjoiNzIifX0sIkRhdGVGb3JtYXQiOnsiJHJlZiI6Ijc5In0sIklzVmlzaWJsZSI6dHJ1ZSwiUGFyZW50U3R5bGUiOnsiJHJlZiI6IjUzIn19LCJQb3NpdGlvbiI6eyJSYXRpbyI6MC4xNzc0NzkwMDIyMTA4MjksIklzQ3VzdG9tIjp0cnVlfSwiSWQiOiJhNThmMjk0OC03YzAzLTQzYzAtOGFiYy1mNDE5MTNlNDBjYWUiLCJJbXBvcnRJZCI6bnVsbCwiVGl0bGUiOiJNaWxlc3RvbmUgMSIsIk5vdGUiOm51bGwsIkh5cGVybGluayI6bnVsbCwiSXNDaGFuZ2VkIjpmYWxzZSwiSXNOZXciOnRydWV9LHsiJGlkIjoiMTQxIiwiRGF0ZSI6IjIwMTctMDYtMDdUMjM6NTk6NTkuOTk5WiIsIlN0eWxlIjp7IiRpZCI6IjE0MiIsIlNoYXBlIjoxLCJDb25uZWN0b3JNYXJnaW4iOnsiJHJlZiI6IjU0In0sIkNvbm5lY3RvclN0eWxlIjp7IiRpZCI6IjE0MyIsIkxpbmVDb2xvciI6eyIkaWQiOiIxNDQiLCIkdHlwZSI6Ik5MUkUuQ29tbW9uLkRvbS5Tb2xpZENvbG9yQnJ1c2gsIE5MUkUuQ29tbW9uIiwiQ29sb3IiOnsiJGlkIjoiMTQ1IiwiQSI6MjU1LCJSIjoxNjUsIkciOjE2NSwiQiI6MTY1fX0sIkxpbmVXZWlnaHQiOjEuMCwiTGluZVR5cGUiOjAsIlBhcmVudFN0eWxlIjp7IiRyZWYiOiI1NSJ9fSwiSXNCZWxvd1RpbWViYW5kIjpmYWxzZSwiSGlkZURhdGUiOmZhbHNlLCJTaGFwZVNpemUiOjEsIlNwYWNpbmciOjAuMCwiUGFkZGluZyI6eyIkaWQiOiIxNDYiLCJUb3AiOjAsIkxlZnQiOjAsIlJpZ2h0IjowLCJCb3R0b20iOjB9LCJTaGFwZVN0eWxlIjp7IiRpZCI6IjE0NyIsIk1hcmdpbiI6eyIkcmVmIjoiNjAifSwiUGFkZGluZyI6eyIkcmVmIjoiNjEifSwiQmFja2dyb3VuZCI6eyIkaWQiOiIxNDgiLCJDb2xvciI6eyIkaWQiOiIxNDkiLCJBIjoyNTUsIlIiOjIzMSwiRyI6MjMwLCJCIjoyMzB9fSwiSXNWaXNpYmxlIjp0cnVlLCJXaWR0aCI6MTguMCwiSGVpZ2h0IjoyMC4wLCJCb3JkZXJTdHlsZSI6eyIkaWQiOiIxNTAiLCJMaW5lQ29sb3IiOnsiJHJlZiI6IjYzIn0sIkxpbmVXZWlnaHQiOjAuMCwiTGluZVR5cGUiOjAsIlBhcmVudFN0eWxlIjp7IiRyZWYiOiI2MiJ9fSwiUGFyZW50U3R5bGUiOnsiJHJlZiI6IjU5In19LCJUaXRsZVN0eWxlIjp7IiRpZCI6IjE1MSIsIkZvbnRTZXR0aW5ncyI6eyIkaWQiOiIxNTIiLCJGb250U2l6ZSI6MTIsIkZvbnROYW1lIjoiQ2FsaWJyaSIsIklzQm9sZCI6dHJ1ZSwiSXNJdGFsaWMiOmZhbHNlLCJJc1VuZGVybGluZWQiOmZhbHNlLCJQYXJlbnRTdHlsZSI6eyIkcmVmIjoiNjYifX0sIkF1dG9TaXplIjowLCJGb3JlZ3JvdW5kIjp7IiRyZWYiOiI2NyJ9LCJNYXhXaWR0aCI6NjEuNzUsIk1heEhlaWdodCI6IkluZmluaXR5IiwiU21hcnRGb3JlZ3JvdW5kSXNBY3RpdmUiOmZhbHNlLCJIb3Jpem9udGFsQWxpZ25tZW50IjoxLCJWZXJ0aWNhbEFsaWdubWVudCI6MCwiU21hcnRGb3JlZ3JvdW5kIjpudWxsLCJNYXJnaW4iOnsiJHJlZiI6IjY5In0sIlBhZGRpbmciOnsiJHJlZiI6IjcwIn0sIkJhY2tncm91bmQiOnsiJHJlZiI6IjcxIn0sIklzVmlzaWJsZSI6dHJ1ZSwiV2lkdGgiOjAuMCwiSGVpZ2h0IjowLjAsIkJvcmRlclN0eWxlIjp7IiRpZCI6IjE1MyIsIkxpbmVDb2xvciI6bnVsbCwiTGluZVdlaWdodCI6MC4wLCJMaW5lVHlwZSI6MCwiUGFyZW50U3R5bGUiOm51bGx9LCJQYXJlbnRTdHlsZSI6eyIkcmVmIjoiNjUifX0sIkRhdGVTdHlsZSI6eyIkaWQiOiIxNTQiLCJGb250U2V0dGluZ3MiOnsiJGlkIjoiMTU1IiwiRm9udFNpemUiOjEwLCJGb250TmFtZSI6IkNhbGlicmkiLCJJc0JvbGQiOnRydWUsIklzSXRhbGljIjpmYWxzZSwiSXNVbmRlcmxpbmVkIjpmYWxzZSwiUGFyZW50U3R5bGUiOnsiJHJlZiI6IjczIn19LCJBdXRvU2l6ZSI6MCwiRm9yZWdyb3VuZCI6eyIkaWQiOiIxNTYiLCJDb2xvciI6eyIkaWQiOiIxNTciLCJBIjoyNTUsIlIiOjkxLCJHIjoxNTUsIkIiOjIxM31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E1OCIsIkxpbmVDb2xvciI6bnVsbCwiTGluZVdlaWdodCI6MC4wLCJMaW5lVHlwZSI6MCwiUGFyZW50U3R5bGUiOm51bGx9LCJQYXJlbnRTdHlsZSI6eyIkcmVmIjoiNzIifX0sIkRhdGVGb3JtYXQiOnsiJHJlZiI6Ijc5In0sIklzVmlzaWJsZSI6dHJ1ZSwiUGFyZW50U3R5bGUiOnsiJHJlZiI6IjUzIn19LCJQb3NpdGlvbiI6eyJSYXRpbyI6MC4xMDgxMTUwNDc4Nzg2ODkyNCwiSXNDdXN0b20iOnRydWV9LCJJZCI6IjUyNzQzZGU4LWJiNmQtNDA0NC04OTZmLTQ3Mzg5OGZlOWRhNyIsIkltcG9ydElkIjpudWxsLCJUaXRsZSI6Ik1pbGVzdG9uZSAyIiwiTm90ZSI6bnVsbCwiSHlwZXJsaW5rIjpudWxsLCJJc0NoYW5nZWQiOmZhbHNlLCJJc05ldyI6dHJ1ZX0seyIkaWQiOiIxNTkiLCJEYXRlIjoiMjAxNy0wNy0yMVQyMzo1OTo1OS45OTlaIiwiU3R5bGUiOnsiJGlkIjoiMTYwIiwiU2hhcGUiOjEsIkNvbm5lY3Rvck1hcmdpbiI6eyIkcmVmIjoiNTQifSwiQ29ubmVjdG9yU3R5bGUiOnsiJGlkIjoiMTYxIiwiTGluZUNvbG9yIjp7IiRpZCI6IjE2MiIsIiR0eXBlIjoiTkxSRS5Db21tb24uRG9tLlNvbGlkQ29sb3JCcnVzaCwgTkxSRS5Db21tb24iLCJDb2xvciI6eyIkaWQiOiIxNjMiLCJBIjoyNTUsIlIiOjIyMCwiRyI6ODksIkIiOjM2fX0sIkxpbmVXZWlnaHQiOjEuMCwiTGluZVR5cGUiOjAsIlBhcmVudFN0eWxlIjp7IiRyZWYiOiI1NSJ9fSwiSXNCZWxvd1RpbWViYW5kIjpmYWxzZSwiSGlkZURhdGUiOmZhbHNlLCJTaGFwZVNpemUiOjEsIlNwYWNpbmciOjAuMCwiUGFkZGluZyI6eyIkaWQiOiIxNjQiLCJUb3AiOjAsIkxlZnQiOjAsIlJpZ2h0IjowLCJCb3R0b20iOjB9LCJTaGFwZVN0eWxlIjp7IiRpZCI6IjE2NSIsIk1hcmdpbiI6eyIkcmVmIjoiNjAifSwiUGFkZGluZyI6eyIkcmVmIjoiNjEifSwiQmFja2dyb3VuZCI6eyIkaWQiOiIxNjYiLCJDb2xvciI6eyIkaWQiOiIxNjciLCJBIjoyNTUsIlIiOjIzMSwiRyI6MjMwLCJCIjoyMzB9fSwiSXNWaXNpYmxlIjp0cnVlLCJXaWR0aCI6MTguMCwiSGVpZ2h0IjoyMC4wLCJCb3JkZXJTdHlsZSI6eyIkaWQiOiIxNjgiLCJMaW5lQ29sb3IiOnsiJHJlZiI6IjYzIn0sIkxpbmVXZWlnaHQiOjAuMCwiTGluZVR5cGUiOjAsIlBhcmVudFN0eWxlIjp7IiRyZWYiOiI2MiJ9fSwiUGFyZW50U3R5bGUiOnsiJHJlZiI6IjU5In19LCJUaXRsZVN0eWxlIjp7IiRpZCI6IjE2OSIsIkZvbnRTZXR0aW5ncyI6eyIkaWQiOiIxNzAiLCJGb250U2l6ZSI6MTIsIkZvbnROYW1lIjoiQ2FsaWJyaSIsIklzQm9sZCI6dHJ1ZSwiSXNJdGFsaWMiOmZhbHNlLCJJc1VuZGVybGluZWQiOmZhbHNlLCJQYXJlbnRTdHlsZSI6eyIkcmVmIjoiNjYifX0sIkF1dG9TaXplIjowLCJGb3JlZ3JvdW5kIjp7IiRyZWYiOiI2NyJ9LCJNYXhXaWR0aCI6NjEuNzUsIk1heEhlaWdodCI6IkluZmluaXR5IiwiU21hcnRGb3JlZ3JvdW5kSXNBY3RpdmUiOmZhbHNlLCJIb3Jpem9udGFsQWxpZ25tZW50IjoxLCJWZXJ0aWNhbEFsaWdubWVudCI6MCwiU21hcnRGb3JlZ3JvdW5kIjpudWxsLCJNYXJnaW4iOnsiJHJlZiI6IjY5In0sIlBhZGRpbmciOnsiJHJlZiI6IjcwIn0sIkJhY2tncm91bmQiOnsiJHJlZiI6IjcxIn0sIklzVmlzaWJsZSI6dHJ1ZSwiV2lkdGgiOjAuMCwiSGVpZ2h0IjowLjAsIkJvcmRlclN0eWxlIjp7IiRpZCI6IjE3MSIsIkxpbmVDb2xvciI6bnVsbCwiTGluZVdlaWdodCI6MC4wLCJMaW5lVHlwZSI6MCwiUGFyZW50U3R5bGUiOm51bGx9LCJQYXJlbnRTdHlsZSI6eyIkcmVmIjoiNjUifX0sIkRhdGVTdHlsZSI6eyIkaWQiOiIxNzIiLCJGb250U2V0dGluZ3MiOnsiJGlkIjoiMTczIiwiRm9udFNpemUiOjEwLCJGb250TmFtZSI6IkNhbGlicmkiLCJJc0JvbGQiOnRydWUsIklzSXRhbGljIjpmYWxzZSwiSXNVbmRlcmxpbmVkIjpmYWxzZSwiUGFyZW50U3R5bGUiOnsiJHJlZiI6IjczIn19LCJBdXRvU2l6ZSI6MCwiRm9yZWdyb3VuZCI6eyIkaWQiOiIxNzQiLCJDb2xvciI6eyIkaWQiOiIxNzUiLCJBIjoyNTUsIlIiOjkxLCJHIjoxNTUsIkIiOjIxM31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E3NiIsIkxpbmVDb2xvciI6bnVsbCwiTGluZVdlaWdodCI6MC4wLCJMaW5lVHlwZSI6MCwiUGFyZW50U3R5bGUiOm51bGx9LCJQYXJlbnRTdHlsZSI6eyIkcmVmIjoiNzIifX0sIkRhdGVGb3JtYXQiOnsiJHJlZiI6Ijc5In0sIklzVmlzaWJsZSI6dHJ1ZSwiUGFyZW50U3R5bGUiOnsiJHJlZiI6IjUzIn19LCJQb3NpdGlvbiI6eyJSYXRpbyI6MC4wODY1NzM0ODA2NzY3MjE2NDUsIklzQ3VzdG9tIjp0cnVlfSwiSWQiOiJhNTRiYzgyNy1iMDUxLTQ2ZDEtOGI1NS05ZjYxODcyM2UyYjQiLCJJbXBvcnRJZCI6bnVsbCwiVGl0bGUiOiJNaWxlc3RvbmUgMyIsIk5vdGUiOm51bGwsIkh5cGVybGluayI6bnVsbCwiSXNDaGFuZ2VkIjpmYWxzZSwiSXNOZXciOnRydWV9LHsiJGlkIjoiMTc3IiwiRGF0ZSI6IjIwMTctMDgtMTJUMjM6NTk6NTkuOTk5WiIsIlN0eWxlIjp7IiRpZCI6IjE3OCIsIlNoYXBlIjoxLCJDb25uZWN0b3JNYXJnaW4iOnsiJHJlZiI6IjU0In0sIkNvbm5lY3RvclN0eWxlIjp7IiRpZCI6IjE3OSIsIkxpbmVDb2xvciI6eyIkaWQiOiIxODAiLCIkdHlwZSI6Ik5MUkUuQ29tbW9uLkRvbS5Tb2xpZENvbG9yQnJ1c2gsIE5MUkUuQ29tbW9uIiwiQ29sb3IiOnsiJGlkIjoiMTgxIiwiQSI6MjU1LCJSIjoxNjUsIkciOjE2NSwiQiI6MTY1fX0sIkxpbmVXZWlnaHQiOjEuMCwiTGluZVR5cGUiOjAsIlBhcmVudFN0eWxlIjp7IiRyZWYiOiI1NSJ9fSwiSXNCZWxvd1RpbWViYW5kIjpmYWxzZSwiSGlkZURhdGUiOmZhbHNlLCJTaGFwZVNpemUiOjEsIlNwYWNpbmciOjAuMCwiUGFkZGluZyI6eyIkaWQiOiIxODIiLCJUb3AiOjAsIkxlZnQiOjAsIlJpZ2h0IjowLCJCb3R0b20iOjB9LCJTaGFwZVN0eWxlIjp7IiRpZCI6IjE4MyIsIk1hcmdpbiI6eyIkcmVmIjoiNjAifSwiUGFkZGluZyI6eyIkcmVmIjoiNjEifSwiQmFja2dyb3VuZCI6eyIkaWQiOiIxODQiLCJDb2xvciI6eyIkaWQiOiIxODUiLCJBIjoyNTUsIlIiOjIzMSwiRyI6MjMwLCJCIjoyMzB9fSwiSXNWaXNpYmxlIjp0cnVlLCJXaWR0aCI6MTguMCwiSGVpZ2h0IjoyMC4wLCJCb3JkZXJTdHlsZSI6eyIkaWQiOiIxODYiLCJMaW5lQ29sb3IiOnsiJHJlZiI6IjYzIn0sIkxpbmVXZWlnaHQiOjAuMCwiTGluZVR5cGUiOjAsIlBhcmVudFN0eWxlIjp7IiRyZWYiOiI2MiJ9fSwiUGFyZW50U3R5bGUiOnsiJHJlZiI6IjU5In19LCJUaXRsZVN0eWxlIjp7IiRpZCI6IjE4NyIsIkZvbnRTZXR0aW5ncyI6eyIkaWQiOiIxODgiLCJGb250U2l6ZSI6MTIsIkZvbnROYW1lIjoiQ2FsaWJyaSIsIklzQm9sZCI6dHJ1ZSwiSXNJdGFsaWMiOmZhbHNlLCJJc1VuZGVybGluZWQiOmZhbHNlLCJQYXJlbnRTdHlsZSI6eyIkcmVmIjoiNjYifX0sIkF1dG9TaXplIjowLCJGb3JlZ3JvdW5kIjp7IiRyZWYiOiI2NyJ9LCJNYXhXaWR0aCI6NjEuNzUsIk1heEhlaWdodCI6IkluZmluaXR5IiwiU21hcnRGb3JlZ3JvdW5kSXNBY3RpdmUiOmZhbHNlLCJIb3Jpem9udGFsQWxpZ25tZW50IjoxLCJWZXJ0aWNhbEFsaWdubWVudCI6MCwiU21hcnRGb3JlZ3JvdW5kIjpudWxsLCJNYXJnaW4iOnsiJHJlZiI6IjY5In0sIlBhZGRpbmciOnsiJHJlZiI6IjcwIn0sIkJhY2tncm91bmQiOnsiJHJlZiI6IjcxIn0sIklzVmlzaWJsZSI6dHJ1ZSwiV2lkdGgiOjAuMCwiSGVpZ2h0IjowLjAsIkJvcmRlclN0eWxlIjp7IiRpZCI6IjE4OSIsIkxpbmVDb2xvciI6bnVsbCwiTGluZVdlaWdodCI6MC4wLCJMaW5lVHlwZSI6MCwiUGFyZW50U3R5bGUiOm51bGx9LCJQYXJlbnRTdHlsZSI6eyIkcmVmIjoiNjUifX0sIkRhdGVTdHlsZSI6eyIkaWQiOiIxOTAiLCJGb250U2V0dGluZ3MiOnsiJGlkIjoiMTkxIiwiRm9udFNpemUiOjEwLCJGb250TmFtZSI6IkNhbGlicmkiLCJJc0JvbGQiOnRydWUsIklzSXRhbGljIjpmYWxzZSwiSXNVbmRlcmxpbmVkIjpmYWxzZSwiUGFyZW50U3R5bGUiOnsiJHJlZiI6IjczIn19LCJBdXRvU2l6ZSI6MCwiRm9yZWdyb3VuZCI6eyIkaWQiOiIxOTIiLCJDb2xvciI6eyIkaWQiOiIxOTMiLCJBIjoyNTUsIlIiOjkxLCJHIjoxNTUsIkIiOjIxM31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E5NCIsIkxpbmVDb2xvciI6bnVsbCwiTGluZVdlaWdodCI6MC4wLCJMaW5lVHlwZSI6MCwiUGFyZW50U3R5bGUiOm51bGx9LCJQYXJlbnRTdHlsZSI6eyIkcmVmIjoiNzIifX0sIkRhdGVGb3JtYXQiOnsiJHJlZiI6Ijc5In0sIklzVmlzaWJsZSI6dHJ1ZSwiUGFyZW50U3R5bGUiOnsiJHJlZiI6IjUzIn19LCJQb3NpdGlvbiI6eyJSYXRpbyI6MC4xNjIwNjg1Mjk0ODIyNDEwNCwiSXNDdXN0b20iOnRydWV9LCJJZCI6IjkzYWZiNTU0LTU1MmEtNDIyMS1hNTM4LTBmNzkxOTQwOWFhNyIsIkltcG9ydElkIjpudWxsLCJUaXRsZSI6Ik1pbGVzdG9uZSA0IiwiTm90ZSI6bnVsbCwiSHlwZXJsaW5rIjpudWxsLCJJc0NoYW5nZWQiOmZhbHNlLCJJc05ldyI6dHJ1ZX0seyIkaWQiOiIxOTUiLCJEYXRlIjoiMjAxNy0wOS0yMFQyMzo1OTo1OS45OTlaIiwiU3R5bGUiOnsiJGlkIjoiMTk2IiwiU2hhcGUiOjEsIkNvbm5lY3Rvck1hcmdpbiI6eyIkcmVmIjoiNTQifSwiQ29ubmVjdG9yU3R5bGUiOnsiJGlkIjoiMTk3IiwiTGluZUNvbG9yIjp7IiRpZCI6IjE5OCIsIiR0eXBlIjoiTkxSRS5Db21tb24uRG9tLlNvbGlkQ29sb3JCcnVzaCwgTkxSRS5Db21tb24iLCJDb2xvciI6eyIkaWQiOiIxOTkiLCJBIjoyNTUsIlIiOjIyMCwiRyI6ODksIkIiOjM2fX0sIkxpbmVXZWlnaHQiOjEuMCwiTGluZVR5cGUiOjAsIlBhcmVudFN0eWxlIjp7IiRyZWYiOiI1NSJ9fSwiSXNCZWxvd1RpbWViYW5kIjpmYWxzZSwiSGlkZURhdGUiOmZhbHNlLCJTaGFwZVNpemUiOjEsIlNwYWNpbmciOjAuMCwiUGFkZGluZyI6eyIkaWQiOiIyMDAiLCJUb3AiOjAsIkxlZnQiOjAsIlJpZ2h0IjowLCJCb3R0b20iOjB9LCJTaGFwZVN0eWxlIjp7IiRpZCI6IjIwMSIsIk1hcmdpbiI6eyIkcmVmIjoiNjAifSwiUGFkZGluZyI6eyIkcmVmIjoiNjEifSwiQmFja2dyb3VuZCI6eyIkaWQiOiIyMDIiLCJDb2xvciI6eyIkaWQiOiIyMDMiLCJBIjoyNTUsIlIiOjIzMSwiRyI6MjMwLCJCIjoyMzB9fSwiSXNWaXNpYmxlIjp0cnVlLCJXaWR0aCI6MTguMCwiSGVpZ2h0IjoyMC4wLCJCb3JkZXJTdHlsZSI6eyIkaWQiOiIyMDQiLCJMaW5lQ29sb3IiOnsiJHJlZiI6IjYzIn0sIkxpbmVXZWlnaHQiOjAuMCwiTGluZVR5cGUiOjAsIlBhcmVudFN0eWxlIjp7IiRyZWYiOiI2MiJ9fSwiUGFyZW50U3R5bGUiOnsiJHJlZiI6IjU5In19LCJUaXRsZVN0eWxlIjp7IiRpZCI6IjIwNSIsIkZvbnRTZXR0aW5ncyI6eyIkaWQiOiIyMDYiLCJGb250U2l6ZSI6MTIsIkZvbnROYW1lIjoiQ2FsaWJyaSIsIklzQm9sZCI6dHJ1ZSwiSXNJdGFsaWMiOmZhbHNlLCJJc1VuZGVybGluZWQiOmZhbHNlLCJQYXJlbnRTdHlsZSI6eyIkcmVmIjoiNjYifX0sIkF1dG9TaXplIjowLCJGb3JlZ3JvdW5kIjp7IiRyZWYiOiI2NyJ9LCJNYXhXaWR0aCI6NjEuNzUsIk1heEhlaWdodCI6IkluZmluaXR5IiwiU21hcnRGb3JlZ3JvdW5kSXNBY3RpdmUiOmZhbHNlLCJIb3Jpem9udGFsQWxpZ25tZW50IjoxLCJWZXJ0aWNhbEFsaWdubWVudCI6MCwiU21hcnRGb3JlZ3JvdW5kIjpudWxsLCJNYXJnaW4iOnsiJHJlZiI6IjY5In0sIlBhZGRpbmciOnsiJHJlZiI6IjcwIn0sIkJhY2tncm91bmQiOnsiJHJlZiI6IjcxIn0sIklzVmlzaWJsZSI6dHJ1ZSwiV2lkdGgiOjAuMCwiSGVpZ2h0IjowLjAsIkJvcmRlclN0eWxlIjp7IiRpZCI6IjIwNyIsIkxpbmVDb2xvciI6bnVsbCwiTGluZVdlaWdodCI6MC4wLCJMaW5lVHlwZSI6MCwiUGFyZW50U3R5bGUiOm51bGx9LCJQYXJlbnRTdHlsZSI6eyIkcmVmIjoiNjUifX0sIkRhdGVTdHlsZSI6eyIkaWQiOiIyMDgiLCJGb250U2V0dGluZ3MiOnsiJGlkIjoiMjA5IiwiRm9udFNpemUiOjEwLCJGb250TmFtZSI6IkNhbGlicmkiLCJJc0JvbGQiOnRydWUsIklzSXRhbGljIjpmYWxzZSwiSXNVbmRlcmxpbmVkIjpmYWxzZSwiUGFyZW50U3R5bGUiOnsiJHJlZiI6IjczIn19LCJBdXRvU2l6ZSI6MCwiRm9yZWdyb3VuZCI6eyIkaWQiOiIyMTAiLCJDb2xvciI6eyIkaWQiOiIyMTEiLCJBIjoyNTUsIlIiOjkxLCJHIjoxNTUsIkIiOjIxM31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IxMiIsIkxpbmVDb2xvciI6bnVsbCwiTGluZVdlaWdodCI6MC4wLCJMaW5lVHlwZSI6MCwiUGFyZW50U3R5bGUiOm51bGx9LCJQYXJlbnRTdHlsZSI6eyIkcmVmIjoiNzIifX0sIkRhdGVGb3JtYXQiOnsiJHJlZiI6Ijc5In0sIklzVmlzaWJsZSI6dHJ1ZSwiUGFyZW50U3R5bGUiOnsiJHJlZiI6IjUzIn19LCJQb3NpdGlvbiI6eyJSYXRpbyI6MC4wODY1NzM0ODA2NzY3MjE2NDUsIklzQ3VzdG9tIjp0cnVlfSwiSWQiOiI5NWYzMzliYi01Yzg4LTQ2ZWItYWVmMC0yMDE0YmNjYmQ1MzEiLCJJbXBvcnRJZCI6bnVsbCwiVGl0bGUiOiJNaWxlc3RvbmUgNSIsIk5vdGUiOm51bGwsIkh5cGVybGluayI6bnVsbCwiSXNDaGFuZ2VkIjpmYWxzZSwiSXNOZXciOnRydWV9LHsiJGlkIjoiMjEzIiwiRGF0ZSI6IjIwMTctMTAtMzBUMjM6NTk6NTkuOTk5WiIsIlN0eWxlIjp7IiRpZCI6IjIxNCIsIlNoYXBlIjoxLCJDb25uZWN0b3JNYXJnaW4iOnsiJHJlZiI6IjU0In0sIkNvbm5lY3RvclN0eWxlIjp7IiRpZCI6IjIxNSIsIkxpbmVDb2xvciI6eyIkaWQiOiIyMTYiLCIkdHlwZSI6Ik5MUkUuQ29tbW9uLkRvbS5Tb2xpZENvbG9yQnJ1c2gsIE5MUkUuQ29tbW9uIiwiQ29sb3IiOnsiJGlkIjoiMjE3IiwiQSI6MjU1LCJSIjoxNjUsIkciOjE2NSwiQiI6MTY1fX0sIkxpbmVXZWlnaHQiOjEuMCwiTGluZVR5cGUiOjAsIlBhcmVudFN0eWxlIjp7IiRyZWYiOiI1NSJ9fSwiSXNCZWxvd1RpbWViYW5kIjpmYWxzZSwiSGlkZURhdGUiOmZhbHNlLCJTaGFwZVNpemUiOjEsIlNwYWNpbmciOjAuMCwiUGFkZGluZyI6eyIkaWQiOiIyMTgiLCJUb3AiOjAsIkxlZnQiOjAsIlJpZ2h0IjowLCJCb3R0b20iOjB9LCJTaGFwZVN0eWxlIjp7IiRpZCI6IjIxOSIsIk1hcmdpbiI6eyIkcmVmIjoiNjAifSwiUGFkZGluZyI6eyIkcmVmIjoiNjEifSwiQmFja2dyb3VuZCI6eyIkaWQiOiIyMjAiLCJDb2xvciI6eyIkaWQiOiIyMjEiLCJBIjoyNTUsIlIiOjIzMSwiRyI6MjMwLCJCIjoyMzB9fSwiSXNWaXNpYmxlIjp0cnVlLCJXaWR0aCI6MTguMCwiSGVpZ2h0IjoyMC4wLCJCb3JkZXJTdHlsZSI6eyIkaWQiOiIyMjIiLCJMaW5lQ29sb3IiOnsiJHJlZiI6IjYzIn0sIkxpbmVXZWlnaHQiOjAuMCwiTGluZVR5cGUiOjAsIlBhcmVudFN0eWxlIjp7IiRyZWYiOiI2MiJ9fSwiUGFyZW50U3R5bGUiOnsiJHJlZiI6IjU5In19LCJUaXRsZVN0eWxlIjp7IiRpZCI6IjIyMyIsIkZvbnRTZXR0aW5ncyI6eyIkaWQiOiIyMjQiLCJGb250U2l6ZSI6MTIsIkZvbnROYW1lIjoiQ2FsaWJyaSIsIklzQm9sZCI6dHJ1ZSwiSXNJdGFsaWMiOmZhbHNlLCJJc1VuZGVybGluZWQiOmZhbHNlLCJQYXJlbnRTdHlsZSI6eyIkcmVmIjoiNjYifX0sIkF1dG9TaXplIjowLCJGb3JlZ3JvdW5kIjp7IiRyZWYiOiI2NyJ9LCJNYXhXaWR0aCI6NjEuNzUsIk1heEhlaWdodCI6IkluZmluaXR5IiwiU21hcnRGb3JlZ3JvdW5kSXNBY3RpdmUiOmZhbHNlLCJIb3Jpem9udGFsQWxpZ25tZW50IjoxLCJWZXJ0aWNhbEFsaWdubWVudCI6MCwiU21hcnRGb3JlZ3JvdW5kIjpudWxsLCJNYXJnaW4iOnsiJHJlZiI6IjY5In0sIlBhZGRpbmciOnsiJHJlZiI6IjcwIn0sIkJhY2tncm91bmQiOnsiJHJlZiI6IjcxIn0sIklzVmlzaWJsZSI6dHJ1ZSwiV2lkdGgiOjAuMCwiSGVpZ2h0IjowLjAsIkJvcmRlclN0eWxlIjp7IiRpZCI6IjIyNSIsIkxpbmVDb2xvciI6bnVsbCwiTGluZVdlaWdodCI6MC4wLCJMaW5lVHlwZSI6MCwiUGFyZW50U3R5bGUiOm51bGx9LCJQYXJlbnRTdHlsZSI6eyIkcmVmIjoiNjUifX0sIkRhdGVTdHlsZSI6eyIkaWQiOiIyMjYiLCJGb250U2V0dGluZ3MiOnsiJGlkIjoiMjI3IiwiRm9udFNpemUiOjEwLCJGb250TmFtZSI6IkNhbGlicmkiLCJJc0JvbGQiOnRydWUsIklzSXRhbGljIjpmYWxzZSwiSXNVbmRlcmxpbmVkIjpmYWxzZSwiUGFyZW50U3R5bGUiOnsiJHJlZiI6IjczIn19LCJBdXRvU2l6ZSI6MCwiRm9yZWdyb3VuZCI6eyIkaWQiOiIyMjgiLCJDb2xvciI6eyIkaWQiOiIyMjkiLCJBIjoyNTUsIlIiOjkxLCJHIjoxNTUsIkIiOjIxM31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IzMCIsIkxpbmVDb2xvciI6bnVsbCwiTGluZVdlaWdodCI6MC4wLCJMaW5lVHlwZSI6MCwiUGFyZW50U3R5bGUiOm51bGx9LCJQYXJlbnRTdHlsZSI6eyIkcmVmIjoiNzIifX0sIkRhdGVGb3JtYXQiOnsiJHJlZiI6Ijc5In0sIklzVmlzaWJsZSI6dHJ1ZSwiUGFyZW50U3R5bGUiOnsiJHJlZiI6IjUzIn19LCJQb3NpdGlvbiI6eyJSYXRpbyI6MC4xNzk2MzEzODE1NjQ2NzAxNSwiSXNDdXN0b20iOnRydWV9LCJJZCI6IjZhMjgzYjM2LTczNzUtNDE1Yi05MmIwLWU1ZmM0ZTE2YTBjYyIsIkltcG9ydElkIjpudWxsLCJUaXRsZSI6Ik1pbGVzdG9uZSA2IiwiTm90ZSI6bnVsbCwiSHlwZXJsaW5rIjpudWxsLCJJc0NoYW5nZWQiOmZhbHNlLCJJc05ldyI6dHJ1ZX0seyIkaWQiOiIyMzEiLCJEYXRlIjoiMjAxNy0xMi0yMFQyMzo1OTo1OS45OTlaIiwiU3R5bGUiOnsiJGlkIjoiMjMyIiwiU2hhcGUiOjEsIkNvbm5lY3Rvck1hcmdpbiI6eyIkcmVmIjoiNTQifSwiQ29ubmVjdG9yU3R5bGUiOnsiJGlkIjoiMjMzIiwiTGluZUNvbG9yIjp7IiRpZCI6IjIzNCIsIiR0eXBlIjoiTkxSRS5Db21tb24uRG9tLlNvbGlkQ29sb3JCcnVzaCwgTkxSRS5Db21tb24iLCJDb2xvciI6eyIkaWQiOiIyMzUiLCJBIjoyNTUsIlIiOjIyMCwiRyI6ODksIkIiOjM2fX0sIkxpbmVXZWlnaHQiOjEuMCwiTGluZVR5cGUiOjAsIlBhcmVudFN0eWxlIjp7IiRyZWYiOiI1NSJ9fSwiSXNCZWxvd1RpbWViYW5kIjpmYWxzZSwiSGlkZURhdGUiOmZhbHNlLCJTaGFwZVNpemUiOjEsIlNwYWNpbmciOjAuMCwiUGFkZGluZyI6eyIkaWQiOiIyMzYiLCJUb3AiOjAsIkxlZnQiOjAsIlJpZ2h0IjowLCJCb3R0b20iOjB9LCJTaGFwZVN0eWxlIjp7IiRpZCI6IjIzNyIsIk1hcmdpbiI6eyIkcmVmIjoiNjAifSwiUGFkZGluZyI6eyIkcmVmIjoiNjEifSwiQmFja2dyb3VuZCI6eyIkaWQiOiIyMzgiLCJDb2xvciI6eyIkaWQiOiIyMzkiLCJBIjoyNTUsIlIiOjIzMSwiRyI6MjMwLCJCIjoyMzB9fSwiSXNWaXNpYmxlIjp0cnVlLCJXaWR0aCI6MTguMCwiSGVpZ2h0IjoyMC4wLCJCb3JkZXJTdHlsZSI6eyIkaWQiOiIyNDAiLCJMaW5lQ29sb3IiOnsiJHJlZiI6IjYzIn0sIkxpbmVXZWlnaHQiOjAuMCwiTGluZVR5cGUiOjAsIlBhcmVudFN0eWxlIjp7IiRyZWYiOiI2MiJ9fSwiUGFyZW50U3R5bGUiOnsiJHJlZiI6IjU5In19LCJUaXRsZVN0eWxlIjp7IiRpZCI6IjI0MSIsIkZvbnRTZXR0aW5ncyI6eyIkaWQiOiIyNDIiLCJGb250U2l6ZSI6MTIsIkZvbnROYW1lIjoiQ2FsaWJyaSIsIklzQm9sZCI6dHJ1ZSwiSXNJdGFsaWMiOmZhbHNlLCJJc1VuZGVybGluZWQiOmZhbHNlLCJQYXJlbnRTdHlsZSI6eyIkcmVmIjoiNjYifX0sIkF1dG9TaXplIjowLCJGb3JlZ3JvdW5kIjp7IiRyZWYiOiI2NyJ9LCJNYXhXaWR0aCI6NjEuNzUsIk1heEhlaWdodCI6IkluZmluaXR5IiwiU21hcnRGb3JlZ3JvdW5kSXNBY3RpdmUiOmZhbHNlLCJIb3Jpem9udGFsQWxpZ25tZW50IjoxLCJWZXJ0aWNhbEFsaWdubWVudCI6MCwiU21hcnRGb3JlZ3JvdW5kIjpudWxsLCJNYXJnaW4iOnsiJHJlZiI6IjY5In0sIlBhZGRpbmciOnsiJHJlZiI6IjcwIn0sIkJhY2tncm91bmQiOnsiJHJlZiI6IjcxIn0sIklzVmlzaWJsZSI6dHJ1ZSwiV2lkdGgiOjAuMCwiSGVpZ2h0IjowLjAsIkJvcmRlclN0eWxlIjp7IiRpZCI6IjI0MyIsIkxpbmVDb2xvciI6bnVsbCwiTGluZVdlaWdodCI6MC4wLCJMaW5lVHlwZSI6MCwiUGFyZW50U3R5bGUiOm51bGx9LCJQYXJlbnRTdHlsZSI6eyIkcmVmIjoiNjUifX0sIkRhdGVTdHlsZSI6eyIkaWQiOiIyNDQiLCJGb250U2V0dGluZ3MiOnsiJGlkIjoiMjQ1IiwiRm9udFNpemUiOjEwLCJGb250TmFtZSI6IkNhbGlicmkiLCJJc0JvbGQiOnRydWUsIklzSXRhbGljIjpmYWxzZSwiSXNVbmRlcmxpbmVkIjpmYWxzZSwiUGFyZW50U3R5bGUiOnsiJHJlZiI6IjczIn19LCJBdXRvU2l6ZSI6MCwiRm9yZWdyb3VuZCI6eyIkaWQiOiIyNDYiLCJDb2xvciI6eyIkaWQiOiIyNDciLCJBIjoyNTUsIlIiOjkxLCJHIjoxNTUsIkIiOjIxM319LCJNYXhXaWR0aCI6MjAwLjAsIk1heEhlaWdodCI6IkluZmluaXR5IiwiU21hcnRGb3JlZ3JvdW5kSXNBY3RpdmUiOmZhbHNlLCJIb3Jpem9udGFsQWxpZ25tZW50IjowLCJWZXJ0aWNhbEFsaWdubWVudCI6MCwiU21hcnRGb3JlZ3JvdW5kIjpudWxsLCJNYXJnaW4iOnsiJHJlZiI6Ijc2In0sIlBhZGRpbmciOnsiJHJlZiI6Ijc3In0sIkJhY2tncm91bmQiOnsiJHJlZiI6Ijc4In0sIklzVmlzaWJsZSI6dHJ1ZSwiV2lkdGgiOjAuMCwiSGVpZ2h0IjowLjAsIkJvcmRlclN0eWxlIjp7IiRpZCI6IjI0OCIsIkxpbmVDb2xvciI6bnVsbCwiTGluZVdlaWdodCI6MC4wLCJMaW5lVHlwZSI6MCwiUGFyZW50U3R5bGUiOm51bGx9LCJQYXJlbnRTdHlsZSI6eyIkcmVmIjoiNzIifX0sIkRhdGVGb3JtYXQiOnsiJHJlZiI6Ijc5In0sIklzVmlzaWJsZSI6dHJ1ZSwiUGFyZW50U3R5bGUiOnsiJHJlZiI6IjUzIn19LCJQb3NpdGlvbiI6eyJSYXRpbyI6MC4wODY1NzM0ODA2NzY3MjE2NDUsIklzQ3VzdG9tIjp0cnVlfSwiSWQiOiI3YjA5OTY0Ni00ZmZkLTRjZDMtYTNiMy04M2FiMWJhMjI0MzgiLCJJbXBvcnRJZCI6bnVsbCwiVGl0bGUiOiJNaWxlc3RvbmUgNyIsIk5vdGUiOm51bGwsIkh5cGVybGluayI6bnVsbCwiSXNDaGFuZ2VkIjpmYWxzZSwiSXNOZXciOnRydWV9LHsiJGlkIjoiMjQ5IiwiRGF0ZSI6IjIwMTgtMDEtMzBUMjM6NTk6NTkuOTk5WiIsIlN0eWxlIjp7IiRpZCI6IjI1MCIsIlNoYXBlIjoxLCJDb25uZWN0b3JNYXJnaW4iOnsiJHJlZiI6IjU0In0sIkNvbm5lY3RvclN0eWxlIjp7IiRpZCI6IjI1MSIsIkxpbmVDb2xvciI6eyIkaWQiOiIyNTIiLCIkdHlwZSI6Ik5MUkUuQ29tbW9uLkRvbS5Tb2xpZENvbG9yQnJ1c2gsIE5MUkUuQ29tbW9uIiwiQ29sb3IiOnsiJGlkIjoiMjUzIiwiQSI6MjU1LCJSIjoyMjAsIkciOjg5LCJCIjozNn19LCJMaW5lV2VpZ2h0IjoxLjAsIkxpbmVUeXBlIjowLCJQYXJlbnRTdHlsZSI6eyIkcmVmIjoiNTUifX0sIklzQmVsb3dUaW1lYmFuZCI6ZmFsc2UsIkhpZGVEYXRlIjpmYWxzZSwiU2hhcGVTaXplIjoxLCJTcGFjaW5nIjowLjAsIlBhZGRpbmciOnsiJGlkIjoiMjU0IiwiVG9wIjowLCJMZWZ0IjowLCJSaWdodCI6MCwiQm90dG9tIjowfSwiU2hhcGVTdHlsZSI6eyIkaWQiOiIyNTUiLCJNYXJnaW4iOnsiJHJlZiI6IjYwIn0sIlBhZGRpbmciOnsiJHJlZiI6IjYxIn0sIkJhY2tncm91bmQiOnsiJGlkIjoiMjU2IiwiQ29sb3IiOnsiJGlkIjoiMjU3IiwiQSI6MjU1LCJSIjoyMzEsIkciOjIzMCwiQiI6MjMwfX0sIklzVmlzaWJsZSI6dHJ1ZSwiV2lkdGgiOjE4LjAsIkhlaWdodCI6MjAuMCwiQm9yZGVyU3R5bGUiOnsiJGlkIjoiMjU4IiwiTGluZUNvbG9yIjp7IiRyZWYiOiI2MyJ9LCJMaW5lV2VpZ2h0IjowLjAsIkxpbmVUeXBlIjowLCJQYXJlbnRTdHlsZSI6eyIkcmVmIjoiNjIifX0sIlBhcmVudFN0eWxlIjp7IiRyZWYiOiI1OSJ9fSwiVGl0bGVTdHlsZSI6eyIkaWQiOiIyNTkiLCJGb250U2V0dGluZ3MiOnsiJGlkIjoiMjYwIiwiRm9udFNpemUiOjEyLCJGb250TmFtZSI6IkNhbGlicmkiLCJJc0JvbGQiOnRydWUsIklzSXRhbGljIjpmYWxzZSwiSXNVbmRlcmxpbmVkIjpmYWxzZSwiUGFyZW50U3R5bGUiOnsiJHJlZiI6IjY2In19LCJBdXRvU2l6ZSI6MCwiRm9yZWdyb3VuZCI6eyIkcmVmIjoiNjcifSwiTWF4V2lkdGgiOjYxLjc1LCJNYXhIZWlnaHQiOiJJbmZpbml0eSIsIlNtYXJ0Rm9yZWdyb3VuZElzQWN0aXZlIjpmYWxzZSwiSG9yaXpvbnRhbEFsaWdubWVudCI6MSwiVmVydGljYWxBbGlnbm1lbnQiOjAsIlNtYXJ0Rm9yZWdyb3VuZCI6bnVsbCwiTWFyZ2luIjp7IiRyZWYiOiI2OSJ9LCJQYWRkaW5nIjp7IiRyZWYiOiI3MCJ9LCJCYWNrZ3JvdW5kIjp7IiRyZWYiOiI3MSJ9LCJJc1Zpc2libGUiOnRydWUsIldpZHRoIjowLjAsIkhlaWdodCI6MC4wLCJCb3JkZXJTdHlsZSI6eyIkaWQiOiIyNjEiLCJMaW5lQ29sb3IiOm51bGwsIkxpbmVXZWlnaHQiOjAuMCwiTGluZVR5cGUiOjAsIlBhcmVudFN0eWxlIjpudWxsfSwiUGFyZW50U3R5bGUiOnsiJHJlZiI6IjY1In19LCJEYXRlU3R5bGUiOnsiJGlkIjoiMjYyIiwiRm9udFNldHRpbmdzIjp7IiRpZCI6IjI2MyIsIkZvbnRTaXplIjoxMCwiRm9udE5hbWUiOiJDYWxpYnJpIiwiSXNCb2xkIjp0cnVlLCJJc0l0YWxpYyI6ZmFsc2UsIklzVW5kZXJsaW5lZCI6ZmFsc2UsIlBhcmVudFN0eWxlIjp7IiRyZWYiOiI3MyJ9fSwiQXV0b1NpemUiOjAsIkZvcmVncm91bmQiOnsiJGlkIjoiMjY0IiwiQ29sb3IiOnsiJGlkIjoiMjY1IiwiQSI6MjU1LCJSIjo5MSwiRyI6MTU1LCJCIjoyMTN9fSwiTWF4V2lkdGgiOjIwMC4wLCJNYXhIZWlnaHQiOiJJbmZpbml0eSIsIlNtYXJ0Rm9yZWdyb3VuZElzQWN0aXZlIjpmYWxzZSwiSG9yaXpvbnRhbEFsaWdubWVudCI6MCwiVmVydGljYWxBbGlnbm1lbnQiOjAsIlNtYXJ0Rm9yZWdyb3VuZCI6bnVsbCwiTWFyZ2luIjp7IiRyZWYiOiI3NiJ9LCJQYWRkaW5nIjp7IiRyZWYiOiI3NyJ9LCJCYWNrZ3JvdW5kIjp7IiRyZWYiOiI3OCJ9LCJJc1Zpc2libGUiOnRydWUsIldpZHRoIjowLjAsIkhlaWdodCI6MC4wLCJCb3JkZXJTdHlsZSI6eyIkaWQiOiIyNjYiLCJMaW5lQ29sb3IiOm51bGwsIkxpbmVXZWlnaHQiOjAuMCwiTGluZVR5cGUiOjAsIlBhcmVudFN0eWxlIjpudWxsfSwiUGFyZW50U3R5bGUiOnsiJHJlZiI6IjcyIn19LCJEYXRlRm9ybWF0Ijp7IiRyZWYiOiI3OSJ9LCJJc1Zpc2libGUiOnRydWUsIlBhcmVudFN0eWxlIjp7IiRyZWYiOiI1MyJ9fSwiUG9zaXRpb24iOnsiUmF0aW8iOjAuMDg2NTczNDgwNjc2NzIxNjQ1LCJJc0N1c3RvbSI6dHJ1ZX0sIklkIjoiN2Y1ODNkZTAtODU0YS00Y2FjLWI4OTgtMzdmM2EzNzliYjRhIiwiSW1wb3J0SWQiOm51bGwsIlRpdGxlIjoiTWlsZXN0b25lIDgiLCJOb3RlIjpudWxsLCJIeXBlcmxpbmsiOm51bGwsIklzQ2hhbmdlZCI6ZmFsc2UsIklzTmV3Ijp0cnVlfV0sIlRhc2tzIjpbeyIkaWQiOiIyNjciLCJHcm91cE5hbWUiOm51bGwsIlN0YXJ0RGF0ZSI6IjIwMTctMDctMjVUMDA6MDA6MDBaIiwiRW5kRGF0ZSI6IjIwMTctMDgtMTBUMjM6NTk6NTkuOTk5WiIsIlBlcmNlbnRhZ2VDb21wbGV0ZSI6NjguMCwiU3R5bGUiOnsiJGlkIjoiMjY4IiwiU2hhcGUiOjEsIlNoYXBlVGhpY2tuZXNzIjoxLCJEdXJhdGlvbkZvcm1hdCI6MCwiSW5jbHVkZU5vbldvcmtpbmdEYXlzSW5EdXJhdGlvbiI6dHJ1ZSwiUGVyY2VudGFnZUNvbXBsZXRlU3R5bGUiOnsiJGlkIjoiMjY5IiwiRm9udFNldHRpbmdzIjp7IiRpZCI6IjI3MCIsIkZvbnRTaXplIjoxMCwiRm9udE5hbWUiOiJDYWxpYnJpIiwiSXNCb2xkIjpmYWxzZSwiSXNJdGFsaWMiOmZhbHNlLCJJc1VuZGVybGluZWQiOmZhbHNlLCJQYXJlbnRTdHlsZSI6eyIkcmVmIjoiODIifX0sIkF1dG9TaXplIjowLCJGb3JlZ3JvdW5kIjp7IiRpZCI6IjI3MSIsIkNvbG9yIjp7IiRpZCI6IjI3MiIsIkEiOjI1NSwiUiI6MjU1LCJHIjoyNTUsIkIiOjI1NX19LCJNYXhXaWR0aCI6MjAwLjAsIk1heEhlaWdodCI6IkluZmluaXR5IiwiU21hcnRGb3JlZ3JvdW5kSXNBY3RpdmUiOmZhbHNlLCJIb3Jpem9udGFsQWxpZ25tZW50IjowLCJWZXJ0aWNhbEFsaWdubWVudCI6MCwiU21hcnRGb3JlZ3JvdW5kIjpudWxsLCJNYXJnaW4iOnsiJHJlZiI6Ijg1In0sIlBhZGRpbmciOnsiJHJlZiI6Ijg2In0sIkJhY2tncm91bmQiOnsiJHJlZiI6Ijg3In0sIklzVmlzaWJsZSI6dHJ1ZSwiV2lkdGgiOjAuMCwiSGVpZ2h0IjowLjAsIkJvcmRlclN0eWxlIjp7IiRpZCI6IjI3MyIsIkxpbmVDb2xvciI6bnVsbCwiTGluZVdlaWdodCI6MC4wLCJMaW5lVHlwZSI6MCwiUGFyZW50U3R5bGUiOm51bGx9LCJQYXJlbnRTdHlsZSI6eyIkcmVmIjoiODEifX0sIkR1cmF0aW9uU3R5bGUiOnsiJGlkIjoiMjc0IiwiRm9udFNldHRpbmdzIjp7IiRpZCI6IjI3NSIsIkZvbnRTaXplIjoxMCwiRm9udE5hbWUiOiJDYWxpYnJpIiwiSXNCb2xkIjpmYWxzZSwiSXNJdGFsaWMiOmZhbHNlLCJJc1VuZGVybGluZWQiOmZhbHNlLCJQYXJlbnRTdHlsZSI6eyIkcmVmIjoiODkifX0sIkF1dG9TaXplIjowLCJGb3JlZ3JvdW5kIjp7IiRpZCI6IjI3NiIsIkNvbG9yIjp7IiRpZCI6IjI3NyIsIkEiOjI1NSwiUiI6MTkyLCJHIjo4MCwiQiI6Nzd9fSwiTWF4V2lkdGgiOjIwMC4wLCJNYXhIZWlnaHQiOiJJbmZpbml0eSIsIlNtYXJ0Rm9yZWdyb3VuZElzQWN0aXZlIjpmYWxzZSwiSG9yaXpvbnRhbEFsaWdubWVudCI6MCwiVmVydGljYWxBbGlnbm1lbnQiOjAsIlNtYXJ0Rm9yZWdyb3VuZCI6bnVsbCwiTWFyZ2luIjp7IiRyZWYiOiI5MiJ9LCJQYWRkaW5nIjp7IiRyZWYiOiI5MyJ9LCJCYWNrZ3JvdW5kIjp7IiRyZWYiOiI5NCJ9LCJJc1Zpc2libGUiOnRydWUsIldpZHRoIjowLjAsIkhlaWdodCI6MC4wLCJCb3JkZXJTdHlsZSI6eyIkaWQiOiIyNzgiLCJMaW5lQ29sb3IiOm51bGwsIkxpbmVXZWlnaHQiOjAuMCwiTGluZVR5cGUiOjAsIlBhcmVudFN0eWxlIjpudWxsfSwiUGFyZW50U3R5bGUiOnsiJHJlZiI6Ijg4In19LCJIb3Jpem9udGFsQ29ubmVjdG9yU3R5bGUiOnsiJGlkIjoiMjc5IiwiTGluZUNvbG9yIjp7IiRyZWYiOiI5NiJ9LCJMaW5lV2VpZ2h0IjoxLjAsIkxpbmVUeXBlIjowLCJQYXJlbnRTdHlsZSI6eyIkcmVmIjoiOTUifX0sIlZlcnRpY2FsQ29ubmVjdG9yU3R5bGUiOnsiJGlkIjoiMjgwIiwiTGluZUNvbG9yIjp7IiRyZWYiOiI5OSJ9LCJMaW5lV2VpZ2h0IjowLjAsIkxpbmVUeXBlIjowLCJQYXJlbnRTdHlsZSI6eyIkcmVmIjoiOTgifX0sIk1hcmdpbiI6bnVsbCwiU3RhcnREYXRlUG9zaXRpb24iOjMsIkVuZERhdGVQb3NpdGlvbiI6NCwiVGl0bGVQb3NpdGlvbiI6NSwiRHVyYXRpb25Qb3NpdGlvbiI6NiwiUGVyY2VudGFnZUNvbXBsZXRlZFBvc2l0aW9uIjo2LCJTcGFjaW5nIjoxMCwiSXNCZWxvd1RpbWViYW5kIjp0cnVlLCJQZXJjZW50YWdlQ29tcGxldGVTaGFwZU9wYWNpdHkiOjM1LCJTaGFwZVN0eWxlIjp7IiRpZCI6IjI4MSIsIk1hcmdpbiI6eyIkcmVmIjoiMTAyIn0sIlBhZGRpbmciOnsiJGlkIjoiMjgyIiwiVG9wIjowLCJMZWZ0IjoxLCJSaWdodCI6MCwiQm90dG9tIjoxfSwiQmFja2dyb3VuZCI6eyIkaWQiOiIyODMiLCJDb2xvciI6eyIkaWQiOiIyODQiLCJBIjoyNTUsIlIiOjkxLCJHIjoxNTUsIkIiOjIxM319LCJJc1Zpc2libGUiOnRydWUsIldpZHRoIjowLjAsIkhlaWdodCI6MTYuMCwiQm9yZGVyU3R5bGUiOnsiJGlkIjoiMjg1IiwiTGluZUNvbG9yIjp7IiRpZCI6IjI4NiIsIiR0eXBlIjoiTkxSRS5Db21tb24uRG9tLlNvbGlkQ29sb3JCcnVzaCwgTkxSRS5Db21tb24iLCJDb2xvciI6eyIkaWQiOiIyODciLCJBIjoyNTUsIlIiOjI1NSwiRyI6MCwiQiI6MH19LCJMaW5lV2VpZ2h0IjowLjAsIkxpbmVUeXBlIjowLCJQYXJlbnRTdHlsZSI6bnVsbH0sIlBhcmVudFN0eWxlIjp7IiRyZWYiOiIxMDEifX0sIlRpdGxlU3R5bGUiOnsiJGlkIjoiMjg4IiwiRm9udFNldHRpbmdzIjp7IiRpZCI6IjI4OSIsIkZvbnRTaXplIjoxMiwiRm9udE5hbWUiOiJDYWxpYnJpIiwiSXNCb2xkIjp0cnVlLCJJc0l0YWxpYyI6ZmFsc2UsIklzVW5kZXJsaW5lZCI6ZmFsc2UsIlBhcmVudFN0eWxlIjp7IiRyZWYiOiIxMDgifX0sIkF1dG9TaXplIjowLCJGb3JlZ3JvdW5kIjp7IiRyZWYiOiIxMDkifSwiTWF4V2lkdGgiOjU5LjU4MDAwMTgzMTA1NDY4OCwiTWF4SGVpZ2h0IjoiSW5maW5pdHkiLCJTbWFydEZvcmVncm91bmRJc0FjdGl2ZSI6ZmFsc2UsIkhvcml6b250YWxBbGlnbm1lbnQiOjAsIlZlcnRpY2FsQWxpZ25tZW50IjowLCJTbWFydEZvcmVncm91bmQiOm51bGwsIk1hcmdpbiI6eyIkcmVmIjoiMTExIn0sIlBhZGRpbmciOnsiJHJlZiI6IjExMiJ9LCJCYWNrZ3JvdW5kIjp7IiRyZWYiOiIxMTMifSwiSXNWaXNpYmxlIjp0cnVlLCJXaWR0aCI6MC4wLCJIZWlnaHQiOjAuMCwiQm9yZGVyU3R5bGUiOnsiJGlkIjoiMjkwIiwiTGluZUNvbG9yIjpudWxsLCJMaW5lV2VpZ2h0IjowLjAsIkxpbmVUeXBlIjowLCJQYXJlbnRTdHlsZSI6bnVsbH0sIlBhcmVudFN0eWxlIjp7IiRyZWYiOiIxMDcifX0sIkRhdGVTdHlsZSI6eyIkaWQiOiIyOTEiLCJGb250U2V0dGluZ3MiOnsiJGlkIjoiMjkyIiwiRm9udFNpemUiOjEwLCJGb250TmFtZSI6IkNhbGlicmkiLCJJc0JvbGQiOnRydWUsIklzSXRhbGljIjpmYWxzZSwiSXNVbmRlcmxpbmVkIjpmYWxzZSwiUGFyZW50U3R5bGUiOnsiJHJlZiI6IjExNSJ9fSwiQXV0b1NpemUiOjAsIkZvcmVncm91bmQiOnsiJGlkIjoiMjkzIiwiQ29sb3IiOnsiJGlkIjoiMjk0IiwiQSI6MjU1LCJSIjo1NSwiRyI6MTM2LCJCIjoxNDV9fSwiTWF4V2lkdGgiOjIwMC4wLCJNYXhIZWlnaHQiOiJJbmZpbml0eSIsIlNtYXJ0Rm9yZWdyb3VuZElzQWN0aXZlIjpmYWxzZSwiSG9yaXpvbnRhbEFsaWdubWVudCI6MCwiVmVydGljYWxBbGlnbm1lbnQiOjAsIlNtYXJ0Rm9yZWdyb3VuZCI6bnVsbCwiTWFyZ2luIjp7IiRyZWYiOiIxMTgifSwiUGFkZGluZyI6eyIkcmVmIjoiMTE5In0sIkJhY2tncm91bmQiOnsiJHJlZiI6IjEyMCJ9LCJJc1Zpc2libGUiOnRydWUsIldpZHRoIjowLjAsIkhlaWdodCI6MC4wLCJCb3JkZXJTdHlsZSI6eyIkaWQiOiIyOTUiLCJMaW5lQ29sb3IiOm51bGwsIkxpbmVXZWlnaHQiOjAuMCwiTGluZVR5cGUiOjAsIlBhcmVudFN0eWxlIjpudWxsfSwiUGFyZW50U3R5bGUiOnsiJHJlZiI6IjExNCJ9fSwiRGF0ZUZvcm1hdCI6eyIkaWQiOiIyOTYiLCJGb3JtYXRTdHJpbmciOiJkZGQgTS9kL3l5IiwiU2VwYXJhdG9yIjoiLyIsIlVzZUludGVybmF0aW9uYWxEYXRlRm9ybWF0IjpmYWxzZX0sIklzVmlzaWJsZSI6dHJ1ZSwiUGFyZW50U3R5bGUiOnsiJHJlZiI6IjgwIn19LCJJbmRleCI6MSwiSWQiOiI3YzUxOGZiMy03ZjIxLTQyYmItOGUwNC00NTkyMGQwNDAzYjUiLCJJbXBvcnRJZCI6bnVsbCwiVGl0bGUiOiJUYXNrIDEgSGVyZSIsIk5vdGUiOm51bGwsIkh5cGVybGluayI6bnVsbCwiSXNDaGFuZ2VkIjpmYWxzZSwiSXNOZXciOnRydWV9LHsiJGlkIjoiMjk3IiwiR3JvdXBOYW1lIjpudWxsLCJTdGFydERhdGUiOiIyMDE3LTA4LTE1VDAwOjAwOjAwWiIsIkVuZERhdGUiOiIyMDE3LTA5LTA3VDIzOjU5OjU5Ljk5OVoiLCJQZXJjZW50YWdlQ29tcGxldGUiOjM1LjAsIlN0eWxlIjp7IiRpZCI6IjI5OCIsIlNoYXBlIjoxLCJTaGFwZVRoaWNrbmVzcyI6MSwiRHVyYXRpb25Gb3JtYXQiOjAsIkluY2x1ZGVOb25Xb3JraW5nRGF5c0luRHVyYXRpb24iOnRydWUsIlBlcmNlbnRhZ2VDb21wbGV0ZVN0eWxlIjp7IiRpZCI6IjI5OSIsIkZvbnRTZXR0aW5ncyI6eyIkaWQiOiIzMDAiLCJGb250U2l6ZSI6MTAsIkZvbnROYW1lIjoiQ2FsaWJyaSIsIklzQm9sZCI6ZmFsc2UsIklzSXRhbGljIjpmYWxzZSwiSXNVbmRlcmxpbmVkIjpmYWxzZSwiUGFyZW50U3R5bGUiOnsiJHJlZiI6IjgyIn19LCJBdXRvU2l6ZSI6MCwiRm9yZWdyb3VuZCI6eyIkaWQiOiIzMDEiLCJDb2xvciI6eyIkaWQiOiIzMDIiLCJBIjoyNTUsIlIiOjI1NSwiRyI6MjU1LCJCIjoyNTV9fSwiTWF4V2lkdGgiOjIwMC4wLCJNYXhIZWlnaHQiOiJJbmZpbml0eSIsIlNtYXJ0Rm9yZWdyb3VuZElzQWN0aXZlIjpmYWxzZSwiSG9yaXpvbnRhbEFsaWdubWVudCI6MCwiVmVydGljYWxBbGlnbm1lbnQiOjAsIlNtYXJ0Rm9yZWdyb3VuZCI6bnVsbCwiTWFyZ2luIjp7IiRyZWYiOiI4NSJ9LCJQYWRkaW5nIjp7IiRyZWYiOiI4NiJ9LCJCYWNrZ3JvdW5kIjp7IiRyZWYiOiI4NyJ9LCJJc1Zpc2libGUiOnRydWUsIldpZHRoIjowLjAsIkhlaWdodCI6MC4wLCJCb3JkZXJTdHlsZSI6eyIkaWQiOiIzMDMiLCJMaW5lQ29sb3IiOm51bGwsIkxpbmVXZWlnaHQiOjAuMCwiTGluZVR5cGUiOjAsIlBhcmVudFN0eWxlIjpudWxsfSwiUGFyZW50U3R5bGUiOnsiJHJlZiI6IjgxIn19LCJEdXJhdGlvblN0eWxlIjp7IiRpZCI6IjMwNCIsIkZvbnRTZXR0aW5ncyI6eyIkaWQiOiIzMDUiLCJGb250U2l6ZSI6MTAsIkZvbnROYW1lIjoiQ2FsaWJyaSIsIklzQm9sZCI6ZmFsc2UsIklzSXRhbGljIjpmYWxzZSwiSXNVbmRlcmxpbmVkIjpmYWxzZSwiUGFyZW50U3R5bGUiOnsiJHJlZiI6Ijg5In19LCJBdXRvU2l6ZSI6MCwiRm9yZWdyb3VuZCI6eyIkaWQiOiIzMDYiLCJDb2xvciI6eyIkaWQiOiIzMDciLCJBIjoyNTUsIlIiOjE5MiwiRyI6ODAsIkIiOjc3fX0sIk1heFdpZHRoIjoyMDAuMCwiTWF4SGVpZ2h0IjoiSW5maW5pdHkiLCJTbWFydEZvcmVncm91bmRJc0FjdGl2ZSI6ZmFsc2UsIkhvcml6b250YWxBbGlnbm1lbnQiOjAsIlZlcnRpY2FsQWxpZ25tZW50IjowLCJTbWFydEZvcmVncm91bmQiOm51bGwsIk1hcmdpbiI6eyIkcmVmIjoiOTIifSwiUGFkZGluZyI6eyIkcmVmIjoiOTMifSwiQmFja2dyb3VuZCI6eyIkcmVmIjoiOTQifSwiSXNWaXNpYmxlIjp0cnVlLCJXaWR0aCI6MC4wLCJIZWlnaHQiOjAuMCwiQm9yZGVyU3R5bGUiOnsiJGlkIjoiMzA4IiwiTGluZUNvbG9yIjpudWxsLCJMaW5lV2VpZ2h0IjowLjAsIkxpbmVUeXBlIjowLCJQYXJlbnRTdHlsZSI6bnVsbH0sIlBhcmVudFN0eWxlIjp7IiRyZWYiOiI4OCJ9fSwiSG9yaXpvbnRhbENvbm5lY3RvclN0eWxlIjp7IiRpZCI6IjMwOSIsIkxpbmVDb2xvciI6eyIkcmVmIjoiOTYifSwiTGluZVdlaWdodCI6MS4wLCJMaW5lVHlwZSI6MCwiUGFyZW50U3R5bGUiOnsiJHJlZiI6Ijk1In19LCJWZXJ0aWNhbENvbm5lY3RvclN0eWxlIjp7IiRpZCI6IjMxMCIsIkxpbmVDb2xvciI6eyIkcmVmIjoiOTkifSwiTGluZVdlaWdodCI6MC4wLCJMaW5lVHlwZSI6MCwiUGFyZW50U3R5bGUiOnsiJHJlZiI6Ijk4In19LCJNYXJnaW4iOm51bGwsIlN0YXJ0RGF0ZVBvc2l0aW9uIjozLCJFbmREYXRlUG9zaXRpb24iOjQsIlRpdGxlUG9zaXRpb24iOjUsIkR1cmF0aW9uUG9zaXRpb24iOjYsIlBlcmNlbnRhZ2VDb21wbGV0ZWRQb3NpdGlvbiI6NiwiU3BhY2luZyI6MTAsIklzQmVsb3dUaW1lYmFuZCI6dHJ1ZSwiUGVyY2VudGFnZUNvbXBsZXRlU2hhcGVPcGFjaXR5IjozNSwiU2hhcGVTdHlsZSI6eyIkaWQiOiIzMTEiLCJNYXJnaW4iOnsiJHJlZiI6IjEwMiJ9LCJQYWRkaW5nIjp7IiRpZCI6IjMxMiIsIlRvcCI6MCwiTGVmdCI6MSwiUmlnaHQiOjAsIkJvdHRvbSI6MX0sIkJhY2tncm91bmQiOnsiJGlkIjoiMzEzIiwiQ29sb3IiOnsiJGlkIjoiMzE0IiwiQSI6MjU1LCJSIjo5MSwiRyI6MTU1LCJCIjoyMTN9fSwiSXNWaXNpYmxlIjp0cnVlLCJXaWR0aCI6MC4wLCJIZWlnaHQiOjE2LjAsIkJvcmRlclN0eWxlIjp7IiRpZCI6IjMxNSIsIkxpbmVDb2xvciI6eyIkaWQiOiIzMTYiLCIkdHlwZSI6Ik5MUkUuQ29tbW9uLkRvbS5Tb2xpZENvbG9yQnJ1c2gsIE5MUkUuQ29tbW9uIiwiQ29sb3IiOnsiJGlkIjoiMzE3IiwiQSI6MjU1LCJSIjoyNTUsIkciOjAsIkIiOjB9fSwiTGluZVdlaWdodCI6MC4wLCJMaW5lVHlwZSI6MCwiUGFyZW50U3R5bGUiOm51bGx9LCJQYXJlbnRTdHlsZSI6eyIkcmVmIjoiMTAxIn19LCJUaXRsZVN0eWxlIjp7IiRpZCI6IjMxOCIsIkZvbnRTZXR0aW5ncyI6eyIkaWQiOiIzMTkiLCJGb250U2l6ZSI6MTIsIkZvbnROYW1lIjoiQ2FsaWJyaSIsIklzQm9sZCI6dHJ1ZSwiSXNJdGFsaWMiOmZhbHNlLCJJc1VuZGVybGluZWQiOmZhbHNlLCJQYXJlbnRTdHlsZSI6eyIkcmVmIjoiMTA4In19LCJBdXRvU2l6ZSI6MCwiRm9yZWdyb3VuZCI6eyIkcmVmIjoiMTA5In0sIk1heFdpZHRoIjo1OS41ODAwMDE4MzEwNTQ2ODgsIk1heEhlaWdodCI6IkluZmluaXR5IiwiU21hcnRGb3JlZ3JvdW5kSXNBY3RpdmUiOmZhbHNlLCJIb3Jpem9udGFsQWxpZ25tZW50IjowLCJWZXJ0aWNhbEFsaWdubWVudCI6MCwiU21hcnRGb3JlZ3JvdW5kIjpudWxsLCJNYXJnaW4iOnsiJHJlZiI6IjExMSJ9LCJQYWRkaW5nIjp7IiRyZWYiOiIxMTIifSwiQmFja2dyb3VuZCI6eyIkcmVmIjoiMTEzIn0sIklzVmlzaWJsZSI6dHJ1ZSwiV2lkdGgiOjAuMCwiSGVpZ2h0IjowLjAsIkJvcmRlclN0eWxlIjp7IiRpZCI6IjMyMCIsIkxpbmVDb2xvciI6bnVsbCwiTGluZVdlaWdodCI6MC4wLCJMaW5lVHlwZSI6MCwiUGFyZW50U3R5bGUiOm51bGx9LCJQYXJlbnRTdHlsZSI6eyIkcmVmIjoiMTA3In19LCJEYXRlU3R5bGUiOnsiJGlkIjoiMzIxIiwiRm9udFNldHRpbmdzIjp7IiRpZCI6IjMyMiIsIkZvbnRTaXplIjoxMCwiRm9udE5hbWUiOiJDYWxpYnJpIiwiSXNCb2xkIjp0cnVlLCJJc0l0YWxpYyI6ZmFsc2UsIklzVW5kZXJsaW5lZCI6ZmFsc2UsIlBhcmVudFN0eWxlIjp7IiRyZWYiOiIxMTUifX0sIkF1dG9TaXplIjowLCJGb3JlZ3JvdW5kIjp7IiRpZCI6IjMyMyIsIkNvbG9yIjp7IiRpZCI6IjMyNCIsIkEiOjI1NSwiUiI6NTUsIkciOjEzNiwiQiI6MTQ1fX0sIk1heFdpZHRoIjoyMDAuMCwiTWF4SGVpZ2h0IjoiSW5maW5pdHkiLCJTbWFydEZvcmVncm91bmRJc0FjdGl2ZSI6ZmFsc2UsIkhvcml6b250YWxBbGlnbm1lbnQiOjAsIlZlcnRpY2FsQWxpZ25tZW50IjowLCJTbWFydEZvcmVncm91bmQiOm51bGwsIk1hcmdpbiI6eyIkcmVmIjoiMTE4In0sIlBhZGRpbmciOnsiJHJlZiI6IjExOSJ9LCJCYWNrZ3JvdW5kIjp7IiRyZWYiOiIxMjAifSwiSXNWaXNpYmxlIjp0cnVlLCJXaWR0aCI6MC4wLCJIZWlnaHQiOjAuMCwiQm9yZGVyU3R5bGUiOnsiJGlkIjoiMzI1IiwiTGluZUNvbG9yIjpudWxsLCJMaW5lV2VpZ2h0IjowLjAsIkxpbmVUeXBlIjowLCJQYXJlbnRTdHlsZSI6bnVsbH0sIlBhcmVudFN0eWxlIjp7IiRyZWYiOiIxMTQifX0sIkRhdGVGb3JtYXQiOnsiJGlkIjoiMzI2IiwiRm9ybWF0U3RyaW5nIjoiZGRkIE0vZC95eSIsIlNlcGFyYXRvciI6Ii8iLCJVc2VJbnRlcm5hdGlvbmFsRGF0ZUZvcm1hdCI6ZmFsc2V9LCJJc1Zpc2libGUiOnRydWUsIlBhcmVudFN0eWxlIjp7IiRyZWYiOiI4MCJ9fSwiSW5kZXgiOjIsIklkIjoiYmUzYWUzOGYtNjBiMy00MDJkLThhMTMtZjFlOTFlZWM0MWY1IiwiSW1wb3J0SWQiOm51bGwsIlRpdGxlIjoiVGFzayAyIEhlcmUiLCJOb3RlIjpudWxsLCJIeXBlcmxpbmsiOm51bGwsIklzQ2hhbmdlZCI6ZmFsc2UsIklzTmV3Ijp0cnVlfSx7IiRpZCI6IjMyNyIsIkdyb3VwTmFtZSI6bnVsbCwiU3RhcnREYXRlIjoiMjAxNy0wOC0xNVQwMDowMDowMFoiLCJFbmREYXRlIjoiMjAxNy0wOS0xN1QyMzo1OTo1OS45OTlaIiwiUGVyY2VudGFnZUNvbXBsZXRlIjozMC4wLCJTdHlsZSI6eyIkaWQiOiIzMjgiLCJTaGFwZSI6MSwiU2hhcGVUaGlja25lc3MiOjEsIkR1cmF0aW9uRm9ybWF0IjowLCJJbmNsdWRlTm9uV29ya2luZ0RheXNJbkR1cmF0aW9uIjp0cnVlLCJQZXJjZW50YWdlQ29tcGxldGVTdHlsZSI6eyIkaWQiOiIzMjkiLCJGb250U2V0dGluZ3MiOnsiJGlkIjoiMzMwIiwiRm9udFNpemUiOjEwLCJGb250TmFtZSI6IkNhbGlicmkiLCJJc0JvbGQiOmZhbHNlLCJJc0l0YWxpYyI6ZmFsc2UsIklzVW5kZXJsaW5lZCI6ZmFsc2UsIlBhcmVudFN0eWxlIjp7IiRyZWYiOiI4MiJ9fSwiQXV0b1NpemUiOjAsIkZvcmVncm91bmQiOnsiJGlkIjoiMzMxIiwiQ29sb3IiOnsiJGlkIjoiMzMyIiwiQSI6MjU1LCJSIjoyNTUsIkciOjI1NSwiQiI6MjU1fX0sIk1heFdpZHRoIjoyMDAuMCwiTWF4SGVpZ2h0IjoiSW5maW5pdHkiLCJTbWFydEZvcmVncm91bmRJc0FjdGl2ZSI6ZmFsc2UsIkhvcml6b250YWxBbGlnbm1lbnQiOjAsIlZlcnRpY2FsQWxpZ25tZW50IjowLCJTbWFydEZvcmVncm91bmQiOm51bGwsIk1hcmdpbiI6eyIkcmVmIjoiODUifSwiUGFkZGluZyI6eyIkcmVmIjoiODYifSwiQmFja2dyb3VuZCI6eyIkcmVmIjoiODcifSwiSXNWaXNpYmxlIjp0cnVlLCJXaWR0aCI6MC4wLCJIZWlnaHQiOjAuMCwiQm9yZGVyU3R5bGUiOnsiJGlkIjoiMzMzIiwiTGluZUNvbG9yIjpudWxsLCJMaW5lV2VpZ2h0IjowLjAsIkxpbmVUeXBlIjowLCJQYXJlbnRTdHlsZSI6bnVsbH0sIlBhcmVudFN0eWxlIjp7IiRyZWYiOiI4MSJ9fSwiRHVyYXRpb25TdHlsZSI6eyIkaWQiOiIzMzQiLCJGb250U2V0dGluZ3MiOnsiJGlkIjoiMzM1IiwiRm9udFNpemUiOjEwLCJGb250TmFtZSI6IkNhbGlicmkiLCJJc0JvbGQiOmZhbHNlLCJJc0l0YWxpYyI6ZmFsc2UsIklzVW5kZXJsaW5lZCI6ZmFsc2UsIlBhcmVudFN0eWxlIjp7IiRyZWYiOiI4OSJ9fSwiQXV0b1NpemUiOjAsIkZvcmVncm91bmQiOnsiJGlkIjoiMzM2IiwiQ29sb3IiOnsiJGlkIjoiMzM3IiwiQSI6MjU1LCJSIjoxOTIsIkciOjgwLCJCIjo3N319LCJNYXhXaWR0aCI6MjAwLjAsIk1heEhlaWdodCI6IkluZmluaXR5IiwiU21hcnRGb3JlZ3JvdW5kSXNBY3RpdmUiOmZhbHNlLCJIb3Jpem9udGFsQWxpZ25tZW50IjowLCJWZXJ0aWNhbEFsaWdubWVudCI6MCwiU21hcnRGb3JlZ3JvdW5kIjpudWxsLCJNYXJnaW4iOnsiJHJlZiI6IjkyIn0sIlBhZGRpbmciOnsiJHJlZiI6IjkzIn0sIkJhY2tncm91bmQiOnsiJHJlZiI6Ijk0In0sIklzVmlzaWJsZSI6dHJ1ZSwiV2lkdGgiOjAuMCwiSGVpZ2h0IjowLjAsIkJvcmRlclN0eWxlIjp7IiRpZCI6IjMzOCIsIkxpbmVDb2xvciI6bnVsbCwiTGluZVdlaWdodCI6MC4wLCJMaW5lVHlwZSI6MCwiUGFyZW50U3R5bGUiOm51bGx9LCJQYXJlbnRTdHlsZSI6eyIkcmVmIjoiODgifX0sIkhvcml6b250YWxDb25uZWN0b3JTdHlsZSI6eyIkaWQiOiIzMzkiLCJMaW5lQ29sb3IiOnsiJHJlZiI6Ijk2In0sIkxpbmVXZWlnaHQiOjEuMCwiTGluZVR5cGUiOjAsIlBhcmVudFN0eWxlIjp7IiRyZWYiOiI5NSJ9fSwiVmVydGljYWxDb25uZWN0b3JTdHlsZSI6eyIkaWQiOiIzNDAiLCJMaW5lQ29sb3IiOnsiJHJlZiI6Ijk5In0sIkxpbmVXZWlnaHQiOjAuMCwiTGluZVR5cGUiOjAsIlBhcmVudFN0eWxlIjp7IiRyZWYiOiI5OCJ9fSwiTWFyZ2luIjpudWxsLCJTdGFydERhdGVQb3NpdGlvbiI6MywiRW5kRGF0ZVBvc2l0aW9uIjo0LCJUaXRsZVBvc2l0aW9uIjo1LCJEdXJhdGlvblBvc2l0aW9uIjo2LCJQZXJjZW50YWdlQ29tcGxldGVkUG9zaXRpb24iOjYsIlNwYWNpbmciOjEwLCJJc0JlbG93VGltZWJhbmQiOnRydWUsIlBlcmNlbnRhZ2VDb21wbGV0ZVNoYXBlT3BhY2l0eSI6MzUsIlNoYXBlU3R5bGUiOnsiJGlkIjoiMzQxIiwiTWFyZ2luIjp7IiRyZWYiOiIxMDIifSwiUGFkZGluZyI6eyIkaWQiOiIzNDIiLCJUb3AiOjAsIkxlZnQiOjEsIlJpZ2h0IjowLCJCb3R0b20iOjF9LCJCYWNrZ3JvdW5kIjp7IiRpZCI6IjM0MyIsIkNvbG9yIjp7IiRpZCI6IjM0NCIsIkEiOjI1NSwiUiI6OTEsIkciOjE1NSwiQiI6MjEzfX0sIklzVmlzaWJsZSI6dHJ1ZSwiV2lkdGgiOjAuMCwiSGVpZ2h0IjoxNi4wLCJCb3JkZXJTdHlsZSI6eyIkaWQiOiIzNDUiLCJMaW5lQ29sb3IiOnsiJGlkIjoiMzQ2IiwiJHR5cGUiOiJOTFJFLkNvbW1vbi5Eb20uU29saWRDb2xvckJydXNoLCBOTFJFLkNvbW1vbiIsIkNvbG9yIjp7IiRpZCI6IjM0NyIsIkEiOjI1NSwiUiI6MjU1LCJHIjowLCJCIjowfX0sIkxpbmVXZWlnaHQiOjAuMCwiTGluZVR5cGUiOjAsIlBhcmVudFN0eWxlIjpudWxsfSwiUGFyZW50U3R5bGUiOnsiJHJlZiI6IjEwMSJ9fSwiVGl0bGVTdHlsZSI6eyIkaWQiOiIzNDgiLCJGb250U2V0dGluZ3MiOnsiJGlkIjoiMzQ5IiwiRm9udFNpemUiOjEyLCJGb250TmFtZSI6IkNhbGlicmkiLCJJc0JvbGQiOnRydWUsIklzSXRhbGljIjpmYWxzZSwiSXNVbmRlcmxpbmVkIjpmYWxzZSwiUGFyZW50U3R5bGUiOnsiJHJlZiI6IjEwOCJ9fSwiQXV0b1NpemUiOjAsIkZvcmVncm91bmQiOnsiJHJlZiI6IjEwOSJ9LCJNYXhXaWR0aCI6NTkuNTgwMDAxODMxMDU0Njg4LCJNYXhIZWlnaHQiOiJJbmZpbml0eSIsIlNtYXJ0Rm9yZWdyb3VuZElzQWN0aXZlIjpmYWxzZSwiSG9yaXpvbnRhbEFsaWdubWVudCI6MCwiVmVydGljYWxBbGlnbm1lbnQiOjAsIlNtYXJ0Rm9yZWdyb3VuZCI6bnVsbCwiTWFyZ2luIjp7IiRyZWYiOiIxMTEifSwiUGFkZGluZyI6eyIkcmVmIjoiMTEyIn0sIkJhY2tncm91bmQiOnsiJHJlZiI6IjExMyJ9LCJJc1Zpc2libGUiOnRydWUsIldpZHRoIjowLjAsIkhlaWdodCI6MC4wLCJCb3JkZXJTdHlsZSI6eyIkaWQiOiIzNTAiLCJMaW5lQ29sb3IiOm51bGwsIkxpbmVXZWlnaHQiOjAuMCwiTGluZVR5cGUiOjAsIlBhcmVudFN0eWxlIjpudWxsfSwiUGFyZW50U3R5bGUiOnsiJHJlZiI6IjEwNyJ9fSwiRGF0ZVN0eWxlIjp7IiRpZCI6IjM1MSIsIkZvbnRTZXR0aW5ncyI6eyIkaWQiOiIzNTIiLCJGb250U2l6ZSI6MTAsIkZvbnROYW1lIjoiQ2FsaWJyaSIsIklzQm9sZCI6dHJ1ZSwiSXNJdGFsaWMiOmZhbHNlLCJJc1VuZGVybGluZWQiOmZhbHNlLCJQYXJlbnRTdHlsZSI6eyIkcmVmIjoiMTE1In19LCJBdXRvU2l6ZSI6MCwiRm9yZWdyb3VuZCI6eyIkaWQiOiIzNTMiLCJDb2xvciI6eyIkaWQiOiIzNTQiLCJBIjoyNTUsIlIiOjU1LCJHIjoxMzYsIkIiOjE0NX19LCJNYXhXaWR0aCI6MjAwLjAsIk1heEhlaWdodCI6IkluZmluaXR5IiwiU21hcnRGb3JlZ3JvdW5kSXNBY3RpdmUiOmZhbHNlLCJIb3Jpem9udGFsQWxpZ25tZW50IjowLCJWZXJ0aWNhbEFsaWdubWVudCI6MCwiU21hcnRGb3JlZ3JvdW5kIjpudWxsLCJNYXJnaW4iOnsiJHJlZiI6IjExOCJ9LCJQYWRkaW5nIjp7IiRyZWYiOiIxMTkifSwiQmFja2dyb3VuZCI6eyIkcmVmIjoiMTIwIn0sIklzVmlzaWJsZSI6dHJ1ZSwiV2lkdGgiOjAuMCwiSGVpZ2h0IjowLjAsIkJvcmRlclN0eWxlIjp7IiRpZCI6IjM1NSIsIkxpbmVDb2xvciI6bnVsbCwiTGluZVdlaWdodCI6MC4wLCJMaW5lVHlwZSI6MCwiUGFyZW50U3R5bGUiOm51bGx9LCJQYXJlbnRTdHlsZSI6eyIkcmVmIjoiMTE0In19LCJEYXRlRm9ybWF0Ijp7IiRpZCI6IjM1NiIsIkZvcm1hdFN0cmluZyI6ImRkZCBNL2QveXkiLCJTZXBhcmF0b3IiOiIvIiwiVXNlSW50ZXJuYXRpb25hbERhdGVGb3JtYXQiOmZhbHNlfSwiSXNWaXNpYmxlIjp0cnVlLCJQYXJlbnRTdHlsZSI6eyIkcmVmIjoiODAifX0sIkluZGV4IjozLCJJZCI6IjlhYTE4M2Q2LTVkZjItNGIwYy04ZmVjLWQwYTAwMjQ3MTU4MyIsIkltcG9ydElkIjpudWxsLCJUaXRsZSI6IlRhc2sgMyBIZXJlIiwiTm90ZSI6bnVsbCwiSHlwZXJsaW5rIjpudWxsLCJJc0NoYW5nZWQiOmZhbHNlLCJJc05ldyI6dHJ1ZX0seyIkaWQiOiIzNTciLCJHcm91cE5hbWUiOm51bGwsIlN0YXJ0RGF0ZSI6IjIwMTctMDktMDhUMDA6MDA6MDBaIiwiRW5kRGF0ZSI6IjIwMTctMDktMzBUMjM6NTk6NTkuOTk5WiIsIlBlcmNlbnRhZ2VDb21wbGV0ZSI6MjUuMCwiU3R5bGUiOnsiJGlkIjoiMzU4IiwiU2hhcGUiOjEsIlNoYXBlVGhpY2tuZXNzIjoxLCJEdXJhdGlvbkZvcm1hdCI6MCwiSW5jbHVkZU5vbldvcmtpbmdEYXlzSW5EdXJhdGlvbiI6dHJ1ZSwiUGVyY2VudGFnZUNvbXBsZXRlU3R5bGUiOnsiJGlkIjoiMzU5IiwiRm9udFNldHRpbmdzIjp7IiRpZCI6IjM2MCIsIkZvbnRTaXplIjoxMCwiRm9udE5hbWUiOiJDYWxpYnJpIiwiSXNCb2xkIjpmYWxzZSwiSXNJdGFsaWMiOmZhbHNlLCJJc1VuZGVybGluZWQiOmZhbHNlLCJQYXJlbnRTdHlsZSI6eyIkcmVmIjoiODIifX0sIkF1dG9TaXplIjowLCJGb3JlZ3JvdW5kIjp7IiRpZCI6IjM2MSIsIkNvbG9yIjp7IiRpZCI6IjM2MiIsIkEiOjI1NSwiUiI6MjU1LCJHIjoyNTUsIkIiOjI1NX19LCJNYXhXaWR0aCI6MjAwLjAsIk1heEhlaWdodCI6IkluZmluaXR5IiwiU21hcnRGb3JlZ3JvdW5kSXNBY3RpdmUiOmZhbHNlLCJIb3Jpem9udGFsQWxpZ25tZW50IjowLCJWZXJ0aWNhbEFsaWdubWVudCI6MCwiU21hcnRGb3JlZ3JvdW5kIjpudWxsLCJNYXJnaW4iOnsiJHJlZiI6Ijg1In0sIlBhZGRpbmciOnsiJHJlZiI6Ijg2In0sIkJhY2tncm91bmQiOnsiJHJlZiI6Ijg3In0sIklzVmlzaWJsZSI6dHJ1ZSwiV2lkdGgiOjAuMCwiSGVpZ2h0IjowLjAsIkJvcmRlclN0eWxlIjp7IiRpZCI6IjM2MyIsIkxpbmVDb2xvciI6bnVsbCwiTGluZVdlaWdodCI6MC4wLCJMaW5lVHlwZSI6MCwiUGFyZW50U3R5bGUiOm51bGx9LCJQYXJlbnRTdHlsZSI6eyIkcmVmIjoiODEifX0sIkR1cmF0aW9uU3R5bGUiOnsiJGlkIjoiMzY0IiwiRm9udFNldHRpbmdzIjp7IiRpZCI6IjM2NSIsIkZvbnRTaXplIjoxMCwiRm9udE5hbWUiOiJDYWxpYnJpIiwiSXNCb2xkIjpmYWxzZSwiSXNJdGFsaWMiOmZhbHNlLCJJc1VuZGVybGluZWQiOmZhbHNlLCJQYXJlbnRTdHlsZSI6eyIkcmVmIjoiODkifX0sIkF1dG9TaXplIjowLCJGb3JlZ3JvdW5kIjp7IiRpZCI6IjM2NiIsIkNvbG9yIjp7IiRpZCI6IjM2NyIsIkEiOjI1NSwiUiI6MTkyLCJHIjo4MCwiQiI6Nzd9fSwiTWF4V2lkdGgiOjIwMC4wLCJNYXhIZWlnaHQiOiJJbmZpbml0eSIsIlNtYXJ0Rm9yZWdyb3VuZElzQWN0aXZlIjpmYWxzZSwiSG9yaXpvbnRhbEFsaWdubWVudCI6MCwiVmVydGljYWxBbGlnbm1lbnQiOjAsIlNtYXJ0Rm9yZWdyb3VuZCI6bnVsbCwiTWFyZ2luIjp7IiRyZWYiOiI5MiJ9LCJQYWRkaW5nIjp7IiRyZWYiOiI5MyJ9LCJCYWNrZ3JvdW5kIjp7IiRyZWYiOiI5NCJ9LCJJc1Zpc2libGUiOnRydWUsIldpZHRoIjowLjAsIkhlaWdodCI6MC4wLCJCb3JkZXJTdHlsZSI6eyIkaWQiOiIzNjgiLCJMaW5lQ29sb3IiOm51bGwsIkxpbmVXZWlnaHQiOjAuMCwiTGluZVR5cGUiOjAsIlBhcmVudFN0eWxlIjpudWxsfSwiUGFyZW50U3R5bGUiOnsiJHJlZiI6Ijg4In19LCJIb3Jpem9udGFsQ29ubmVjdG9yU3R5bGUiOnsiJGlkIjoiMzY5IiwiTGluZUNvbG9yIjp7IiRyZWYiOiI5NiJ9LCJMaW5lV2VpZ2h0IjoxLjAsIkxpbmVUeXBlIjowLCJQYXJlbnRTdHlsZSI6eyIkcmVmIjoiOTUifX0sIlZlcnRpY2FsQ29ubmVjdG9yU3R5bGUiOnsiJGlkIjoiMzcwIiwiTGluZUNvbG9yIjp7IiRyZWYiOiI5OSJ9LCJMaW5lV2VpZ2h0IjowLjAsIkxpbmVUeXBlIjowLCJQYXJlbnRTdHlsZSI6eyIkcmVmIjoiOTgifX0sIk1hcmdpbiI6bnVsbCwiU3RhcnREYXRlUG9zaXRpb24iOjYsIkVuZERhdGVQb3NpdGlvbiI6NiwiVGl0bGVQb3NpdGlvbiI6NSwiRHVyYXRpb25Qb3NpdGlvbiI6NiwiUGVyY2VudGFnZUNvbXBsZXRlZFBvc2l0aW9uIjo2LCJTcGFjaW5nIjoxMCwiSXNCZWxvd1RpbWViYW5kIjp0cnVlLCJQZXJjZW50YWdlQ29tcGxldGVTaGFwZU9wYWNpdHkiOjM1LCJTaGFwZVN0eWxlIjp7IiRpZCI6IjM3MSIsIk1hcmdpbiI6eyIkcmVmIjoiMTAyIn0sIlBhZGRpbmciOnsiJGlkIjoiMzcyIiwiVG9wIjowLCJMZWZ0IjoxLCJSaWdodCI6MCwiQm90dG9tIjoxfSwiQmFja2dyb3VuZCI6eyIkaWQiOiIzNzMiLCJDb2xvciI6eyIkaWQiOiIzNzQiLCJBIjoyNTUsIlIiOjkxLCJHIjoxNTUsIkIiOjIxM319LCJJc1Zpc2libGUiOnRydWUsIldpZHRoIjowLjAsIkhlaWdodCI6MTYuMCwiQm9yZGVyU3R5bGUiOnsiJGlkIjoiMzc1IiwiTGluZUNvbG9yIjp7IiRpZCI6IjM3NiIsIiR0eXBlIjoiTkxSRS5Db21tb24uRG9tLlNvbGlkQ29sb3JCcnVzaCwgTkxSRS5Db21tb24iLCJDb2xvciI6eyIkaWQiOiIzNzciLCJBIjoyNTUsIlIiOjI1NSwiRyI6MCwiQiI6MH19LCJMaW5lV2VpZ2h0IjowLjAsIkxpbmVUeXBlIjowLCJQYXJlbnRTdHlsZSI6bnVsbH0sIlBhcmVudFN0eWxlIjp7IiRyZWYiOiIxMDEifX0sIlRpdGxlU3R5bGUiOnsiJGlkIjoiMzc4IiwiRm9udFNldHRpbmdzIjp7IiRpZCI6IjM3OSIsIkZvbnRTaXplIjoxMiwiRm9udE5hbWUiOiJDYWxpYnJpIiwiSXNCb2xkIjp0cnVlLCJJc0l0YWxpYyI6ZmFsc2UsIklzVW5kZXJsaW5lZCI6ZmFsc2UsIlBhcmVudFN0eWxlIjp7IiRyZWYiOiIxMDgifX0sIkF1dG9TaXplIjowLCJGb3JlZ3JvdW5kIjp7IiRyZWYiOiIxMDkifSwiTWF4V2lkdGgiOjU5LjU4MDAwMTgzMTA1NDY4OCwiTWF4SGVpZ2h0IjoiSW5maW5pdHkiLCJTbWFydEZvcmVncm91bmRJc0FjdGl2ZSI6ZmFsc2UsIkhvcml6b250YWxBbGlnbm1lbnQiOjAsIlZlcnRpY2FsQWxpZ25tZW50IjowLCJTbWFydEZvcmVncm91bmQiOm51bGwsIk1hcmdpbiI6eyIkcmVmIjoiMTExIn0sIlBhZGRpbmciOnsiJHJlZiI6IjExMiJ9LCJCYWNrZ3JvdW5kIjp7IiRyZWYiOiIxMTMifSwiSXNWaXNpYmxlIjp0cnVlLCJXaWR0aCI6MC4wLCJIZWlnaHQiOjAuMCwiQm9yZGVyU3R5bGUiOnsiJGlkIjoiMzgwIiwiTGluZUNvbG9yIjpudWxsLCJMaW5lV2VpZ2h0IjowLjAsIkxpbmVUeXBlIjowLCJQYXJlbnRTdHlsZSI6bnVsbH0sIlBhcmVudFN0eWxlIjp7IiRyZWYiOiIxMDcifX0sIkRhdGVTdHlsZSI6eyIkaWQiOiIzODEiLCJGb250U2V0dGluZ3MiOnsiJGlkIjoiMzgyIiwiRm9udFNpemUiOjEwLCJGb250TmFtZSI6IkNhbGlicmkiLCJJc0JvbGQiOnRydWUsIklzSXRhbGljIjpmYWxzZSwiSXNVbmRlcmxpbmVkIjpmYWxzZSwiUGFyZW50U3R5bGUiOnsiJHJlZiI6IjExNSJ9fSwiQXV0b1NpemUiOjAsIkZvcmVncm91bmQiOnsiJGlkIjoiMzgzIiwiQ29sb3IiOnsiJGlkIjoiMzg0IiwiQSI6MjU1LCJSIjo1NSwiRyI6MTM2LCJCIjoxNDV9fSwiTWF4V2lkdGgiOjIwMC4wLCJNYXhIZWlnaHQiOiJJbmZpbml0eSIsIlNtYXJ0Rm9yZWdyb3VuZElzQWN0aXZlIjpmYWxzZSwiSG9yaXpvbnRhbEFsaWdubWVudCI6MCwiVmVydGljYWxBbGlnbm1lbnQiOjAsIlNtYXJ0Rm9yZWdyb3VuZCI6bnVsbCwiTWFyZ2luIjp7IiRyZWYiOiIxMTgifSwiUGFkZGluZyI6eyIkcmVmIjoiMTE5In0sIkJhY2tncm91bmQiOnsiJHJlZiI6IjEyMCJ9LCJJc1Zpc2libGUiOmZhbHNlLCJXaWR0aCI6MC4wLCJIZWlnaHQiOjAuMCwiQm9yZGVyU3R5bGUiOnsiJGlkIjoiMzg1IiwiTGluZUNvbG9yIjpudWxsLCJMaW5lV2VpZ2h0IjowLjAsIkxpbmVUeXBlIjowLCJQYXJlbnRTdHlsZSI6bnVsbH0sIlBhcmVudFN0eWxlIjp7IiRyZWYiOiIxMTQifX0sIkRhdGVGb3JtYXQiOnsiJGlkIjoiMzg2IiwiRm9ybWF0U3RyaW5nIjoiZGRkIE0vZC95eSIsIlNlcGFyYXRvciI6Ii8iLCJVc2VJbnRlcm5hdGlvbmFsRGF0ZUZvcm1hdCI6ZmFsc2V9LCJJc1Zpc2libGUiOnRydWUsIlBhcmVudFN0eWxlIjp7IiRyZWYiOiI4MCJ9fSwiSW5kZXgiOjQsIklkIjoiMDZhNmEyMDAtMjFlYS00YWNkLWFjMjAtYjQxZjdiMzdiMGRkIiwiSW1wb3J0SWQiOm51bGwsIlRpdGxlIjoiVGFzayA0IEhlcmUiLCJOb3RlIjpudWxsLCJIeXBlcmxpbmsiOm51bGwsIklzQ2hhbmdlZCI6ZmFsc2UsIklzTmV3Ijp0cnVlfSx7IiRpZCI6IjM4NyIsIkdyb3VwTmFtZSI6bnVsbCwiU3RhcnREYXRlIjoiMjAxNy0xMC0wNFQwMDowMDowMFoiLCJFbmREYXRlIjoiMjAxNy0xMS0wN1QyMzo1OTo1OS45OTlaIiwiUGVyY2VudGFnZUNvbXBsZXRlIjoyMi4wLCJTdHlsZSI6eyIkaWQiOiIzODgiLCJTaGFwZSI6MSwiU2hhcGVUaGlja25lc3MiOjEsIkR1cmF0aW9uRm9ybWF0IjowLCJJbmNsdWRlTm9uV29ya2luZ0RheXNJbkR1cmF0aW9uIjp0cnVlLCJQZXJjZW50YWdlQ29tcGxldGVTdHlsZSI6eyIkaWQiOiIzODkiLCJGb250U2V0dGluZ3MiOnsiJGlkIjoiMzkwIiwiRm9udFNpemUiOjEwLCJGb250TmFtZSI6IkNhbGlicmkiLCJJc0JvbGQiOmZhbHNlLCJJc0l0YWxpYyI6ZmFsc2UsIklzVW5kZXJsaW5lZCI6ZmFsc2UsIlBhcmVudFN0eWxlIjp7IiRyZWYiOiI4MiJ9fSwiQXV0b1NpemUiOjAsIkZvcmVncm91bmQiOnsiJGlkIjoiMzkxIiwiQ29sb3IiOnsiJGlkIjoiMzkyIiwiQSI6MjU1LCJSIjoyNTUsIkciOjI1NSwiQiI6MjU1fX0sIk1heFdpZHRoIjoyMDAuMCwiTWF4SGVpZ2h0IjoiSW5maW5pdHkiLCJTbWFydEZvcmVncm91bmRJc0FjdGl2ZSI6ZmFsc2UsIkhvcml6b250YWxBbGlnbm1lbnQiOjAsIlZlcnRpY2FsQWxpZ25tZW50IjowLCJTbWFydEZvcmVncm91bmQiOm51bGwsIk1hcmdpbiI6eyIkcmVmIjoiODUifSwiUGFkZGluZyI6eyIkcmVmIjoiODYifSwiQmFja2dyb3VuZCI6eyIkcmVmIjoiODcifSwiSXNWaXNpYmxlIjp0cnVlLCJXaWR0aCI6MC4wLCJIZWlnaHQiOjAuMCwiQm9yZGVyU3R5bGUiOnsiJGlkIjoiMzkzIiwiTGluZUNvbG9yIjpudWxsLCJMaW5lV2VpZ2h0IjowLjAsIkxpbmVUeXBlIjowLCJQYXJlbnRTdHlsZSI6bnVsbH0sIlBhcmVudFN0eWxlIjp7IiRyZWYiOiI4MSJ9fSwiRHVyYXRpb25TdHlsZSI6eyIkaWQiOiIzOTQiLCJGb250U2V0dGluZ3MiOnsiJGlkIjoiMzk1IiwiRm9udFNpemUiOjEwLCJGb250TmFtZSI6IkNhbGlicmkiLCJJc0JvbGQiOmZhbHNlLCJJc0l0YWxpYyI6ZmFsc2UsIklzVW5kZXJsaW5lZCI6ZmFsc2UsIlBhcmVudFN0eWxlIjp7IiRyZWYiOiI4OSJ9fSwiQXV0b1NpemUiOjAsIkZvcmVncm91bmQiOnsiJGlkIjoiMzk2IiwiQ29sb3IiOnsiJGlkIjoiMzk3IiwiQSI6MjU1LCJSIjoxOTIsIkciOjgwLCJCIjo3N319LCJNYXhXaWR0aCI6MjAwLjAsIk1heEhlaWdodCI6IkluZmluaXR5IiwiU21hcnRGb3JlZ3JvdW5kSXNBY3RpdmUiOmZhbHNlLCJIb3Jpem9udGFsQWxpZ25tZW50IjowLCJWZXJ0aWNhbEFsaWdubWVudCI6MCwiU21hcnRGb3JlZ3JvdW5kIjpudWxsLCJNYXJnaW4iOnsiJHJlZiI6IjkyIn0sIlBhZGRpbmciOnsiJHJlZiI6IjkzIn0sIkJhY2tncm91bmQiOnsiJHJlZiI6Ijk0In0sIklzVmlzaWJsZSI6dHJ1ZSwiV2lkdGgiOjAuMCwiSGVpZ2h0IjowLjAsIkJvcmRlclN0eWxlIjp7IiRpZCI6IjM5OCIsIkxpbmVDb2xvciI6bnVsbCwiTGluZVdlaWdodCI6MC4wLCJMaW5lVHlwZSI6MCwiUGFyZW50U3R5bGUiOm51bGx9LCJQYXJlbnRTdHlsZSI6eyIkcmVmIjoiODgifX0sIkhvcml6b250YWxDb25uZWN0b3JTdHlsZSI6eyIkaWQiOiIzOTkiLCJMaW5lQ29sb3IiOnsiJHJlZiI6Ijk2In0sIkxpbmVXZWlnaHQiOjEuMCwiTGluZVR5cGUiOjAsIlBhcmVudFN0eWxlIjp7IiRyZWYiOiI5NSJ9fSwiVmVydGljYWxDb25uZWN0b3JTdHlsZSI6eyIkaWQiOiI0MDAiLCJMaW5lQ29sb3IiOnsiJHJlZiI6Ijk5In0sIkxpbmVXZWlnaHQiOjAuMCwiTGluZVR5cGUiOjAsIlBhcmVudFN0eWxlIjp7IiRyZWYiOiI5OCJ9fSwiTWFyZ2luIjpudWxsLCJTdGFydERhdGVQb3NpdGlvbiI6NiwiRW5kRGF0ZVBvc2l0aW9uIjo2LCJUaXRsZVBvc2l0aW9uIjo1LCJEdXJhdGlvblBvc2l0aW9uIjo2LCJQZXJjZW50YWdlQ29tcGxldGVkUG9zaXRpb24iOjYsIlNwYWNpbmciOjEwLCJJc0JlbG93VGltZWJhbmQiOnRydWUsIlBlcmNlbnRhZ2VDb21wbGV0ZVNoYXBlT3BhY2l0eSI6MzUsIlNoYXBlU3R5bGUiOnsiJGlkIjoiNDAxIiwiTWFyZ2luIjp7IiRyZWYiOiIxMDIifSwiUGFkZGluZyI6eyIkaWQiOiI0MDIiLCJUb3AiOjAsIkxlZnQiOjEsIlJpZ2h0IjowLCJCb3R0b20iOjF9LCJCYWNrZ3JvdW5kIjp7IiRpZCI6IjQwMyIsIkNvbG9yIjp7IiRpZCI6IjQwNCIsIkEiOjI1NSwiUiI6OTEsIkciOjE1NSwiQiI6MjEzfX0sIklzVmlzaWJsZSI6dHJ1ZSwiV2lkdGgiOjAuMCwiSGVpZ2h0IjoxNi4wLCJCb3JkZXJTdHlsZSI6eyIkaWQiOiI0MDUiLCJMaW5lQ29sb3IiOnsiJGlkIjoiNDA2IiwiJHR5cGUiOiJOTFJFLkNvbW1vbi5Eb20uU29saWRDb2xvckJydXNoLCBOTFJFLkNvbW1vbiIsIkNvbG9yIjp7IiRpZCI6IjQwNyIsIkEiOjI1NSwiUiI6MjU1LCJHIjowLCJCIjowfX0sIkxpbmVXZWlnaHQiOjAuMCwiTGluZVR5cGUiOjAsIlBhcmVudFN0eWxlIjpudWxsfSwiUGFyZW50U3R5bGUiOnsiJHJlZiI6IjEwMSJ9fSwiVGl0bGVTdHlsZSI6eyIkaWQiOiI0MDgiLCJGb250U2V0dGluZ3MiOnsiJGlkIjoiNDA5IiwiRm9udFNpemUiOjEyLCJGb250TmFtZSI6IkNhbGlicmkiLCJJc0JvbGQiOnRydWUsIklzSXRhbGljIjpmYWxzZSwiSXNVbmRlcmxpbmVkIjpmYWxzZSwiUGFyZW50U3R5bGUiOnsiJHJlZiI6IjEwOCJ9fSwiQXV0b1NpemUiOjAsIkZvcmVncm91bmQiOnsiJHJlZiI6IjEwOSJ9LCJNYXhXaWR0aCI6NTkuNTgwMDAxODMxMDU0Njg4LCJNYXhIZWlnaHQiOiJJbmZpbml0eSIsIlNtYXJ0Rm9yZWdyb3VuZElzQWN0aXZlIjpmYWxzZSwiSG9yaXpvbnRhbEFsaWdubWVudCI6MCwiVmVydGljYWxBbGlnbm1lbnQiOjAsIlNtYXJ0Rm9yZWdyb3VuZCI6bnVsbCwiTWFyZ2luIjp7IiRyZWYiOiIxMTEifSwiUGFkZGluZyI6eyIkcmVmIjoiMTEyIn0sIkJhY2tncm91bmQiOnsiJHJlZiI6IjExMyJ9LCJJc1Zpc2libGUiOnRydWUsIldpZHRoIjowLjAsIkhlaWdodCI6MC4wLCJCb3JkZXJTdHlsZSI6eyIkaWQiOiI0MTAiLCJMaW5lQ29sb3IiOm51bGwsIkxpbmVXZWlnaHQiOjAuMCwiTGluZVR5cGUiOjAsIlBhcmVudFN0eWxlIjpudWxsfSwiUGFyZW50U3R5bGUiOnsiJHJlZiI6IjEwNyJ9fSwiRGF0ZVN0eWxlIjp7IiRpZCI6IjQxMSIsIkZvbnRTZXR0aW5ncyI6eyIkaWQiOiI0MTIiLCJGb250U2l6ZSI6MTAsIkZvbnROYW1lIjoiQ2FsaWJyaSIsIklzQm9sZCI6dHJ1ZSwiSXNJdGFsaWMiOmZhbHNlLCJJc1VuZGVybGluZWQiOmZhbHNlLCJQYXJlbnRTdHlsZSI6eyIkcmVmIjoiMTE1In19LCJBdXRvU2l6ZSI6MCwiRm9yZWdyb3VuZCI6eyIkaWQiOiI0MTMiLCJDb2xvciI6eyIkaWQiOiI0MTQiLCJBIjoyNTUsIlIiOjU1LCJHIjoxMzYsIkIiOjE0NX19LCJNYXhXaWR0aCI6MjAwLjAsIk1heEhlaWdodCI6IkluZmluaXR5IiwiU21hcnRGb3JlZ3JvdW5kSXNBY3RpdmUiOmZhbHNlLCJIb3Jpem9udGFsQWxpZ25tZW50IjowLCJWZXJ0aWNhbEFsaWdubWVudCI6MCwiU21hcnRGb3JlZ3JvdW5kIjpudWxsLCJNYXJnaW4iOnsiJHJlZiI6IjExOCJ9LCJQYWRkaW5nIjp7IiRyZWYiOiIxMTkifSwiQmFja2dyb3VuZCI6eyIkcmVmIjoiMTIwIn0sIklzVmlzaWJsZSI6ZmFsc2UsIldpZHRoIjowLjAsIkhlaWdodCI6MC4wLCJCb3JkZXJTdHlsZSI6eyIkaWQiOiI0MTUiLCJMaW5lQ29sb3IiOm51bGwsIkxpbmVXZWlnaHQiOjAuMCwiTGluZVR5cGUiOjAsIlBhcmVudFN0eWxlIjpudWxsfSwiUGFyZW50U3R5bGUiOnsiJHJlZiI6IjExNCJ9fSwiRGF0ZUZvcm1hdCI6eyIkaWQiOiI0MTYiLCJGb3JtYXRTdHJpbmciOiJkZGQgTS9kL3l5IiwiU2VwYXJhdG9yIjoiLyIsIlVzZUludGVybmF0aW9uYWxEYXRlRm9ybWF0IjpmYWxzZX0sIklzVmlzaWJsZSI6dHJ1ZSwiUGFyZW50U3R5bGUiOnsiJHJlZiI6IjgwIn19LCJJbmRleCI6NSwiSWQiOiJlNmY1YzkxOC1iZGQ2LTQ5YTEtYWM5MS05Y2YyMjQ2OGEyM2IiLCJJbXBvcnRJZCI6bnVsbCwiVGl0bGUiOiJUYXNrIDUgSGVyZSIsIk5vdGUiOm51bGwsIkh5cGVybGluayI6bnVsbCwiSXNDaGFuZ2VkIjpmYWxzZSwiSXNOZXciOnRydWV9LHsiJGlkIjoiNDE3IiwiR3JvdXBOYW1lIjpudWxsLCJTdGFydERhdGUiOiIyMDE3LTExLTExVDAwOjAwOjAwWiIsIkVuZERhdGUiOiIyMDE3LTEyLTExVDIzOjU5OjU5Ljk5OVoiLCJQZXJjZW50YWdlQ29tcGxldGUiOjE3LjAsIlN0eWxlIjp7IiRpZCI6IjQxOCIsIlNoYXBlIjoxLCJTaGFwZVRoaWNrbmVzcyI6MSwiRHVyYXRpb25Gb3JtYXQiOjAsIkluY2x1ZGVOb25Xb3JraW5nRGF5c0luRHVyYXRpb24iOnRydWUsIlBlcmNlbnRhZ2VDb21wbGV0ZVN0eWxlIjp7IiRpZCI6IjQxOSIsIkZvbnRTZXR0aW5ncyI6eyIkaWQiOiI0MjAiLCJGb250U2l6ZSI6MTAsIkZvbnROYW1lIjoiQ2FsaWJyaSIsIklzQm9sZCI6ZmFsc2UsIklzSXRhbGljIjpmYWxzZSwiSXNVbmRlcmxpbmVkIjpmYWxzZSwiUGFyZW50U3R5bGUiOnsiJHJlZiI6IjgyIn19LCJBdXRvU2l6ZSI6MCwiRm9yZWdyb3VuZCI6eyIkaWQiOiI0MjEiLCJDb2xvciI6eyIkaWQiOiI0MjIiLCJBIjoyNTUsIlIiOjI1NSwiRyI6MjU1LCJCIjoyNTV9fSwiTWF4V2lkdGgiOjIwMC4wLCJNYXhIZWlnaHQiOiJJbmZpbml0eSIsIlNtYXJ0Rm9yZWdyb3VuZElzQWN0aXZlIjpmYWxzZSwiSG9yaXpvbnRhbEFsaWdubWVudCI6MCwiVmVydGljYWxBbGlnbm1lbnQiOjAsIlNtYXJ0Rm9yZWdyb3VuZCI6bnVsbCwiTWFyZ2luIjp7IiRyZWYiOiI4NSJ9LCJQYWRkaW5nIjp7IiRyZWYiOiI4NiJ9LCJCYWNrZ3JvdW5kIjp7IiRyZWYiOiI4NyJ9LCJJc1Zpc2libGUiOnRydWUsIldpZHRoIjowLjAsIkhlaWdodCI6MC4wLCJCb3JkZXJTdHlsZSI6eyIkaWQiOiI0MjMiLCJMaW5lQ29sb3IiOm51bGwsIkxpbmVXZWlnaHQiOjAuMCwiTGluZVR5cGUiOjAsIlBhcmVudFN0eWxlIjpudWxsfSwiUGFyZW50U3R5bGUiOnsiJHJlZiI6IjgxIn19LCJEdXJhdGlvblN0eWxlIjp7IiRpZCI6IjQyNCIsIkZvbnRTZXR0aW5ncyI6eyIkaWQiOiI0MjUiLCJGb250U2l6ZSI6MTAsIkZvbnROYW1lIjoiQ2FsaWJyaSIsIklzQm9sZCI6ZmFsc2UsIklzSXRhbGljIjpmYWxzZSwiSXNVbmRlcmxpbmVkIjpmYWxzZSwiUGFyZW50U3R5bGUiOnsiJHJlZiI6Ijg5In19LCJBdXRvU2l6ZSI6MCwiRm9yZWdyb3VuZCI6eyIkaWQiOiI0MjYiLCJDb2xvciI6eyIkaWQiOiI0MjciLCJBIjoyNTUsIlIiOjE5MiwiRyI6ODAsIkIiOjc3fX0sIk1heFdpZHRoIjoyMDAuMCwiTWF4SGVpZ2h0IjoiSW5maW5pdHkiLCJTbWFydEZvcmVncm91bmRJc0FjdGl2ZSI6ZmFsc2UsIkhvcml6b250YWxBbGlnbm1lbnQiOjAsIlZlcnRpY2FsQWxpZ25tZW50IjowLCJTbWFydEZvcmVncm91bmQiOm51bGwsIk1hcmdpbiI6eyIkcmVmIjoiOTIifSwiUGFkZGluZyI6eyIkcmVmIjoiOTMifSwiQmFja2dyb3VuZCI6eyIkcmVmIjoiOTQifSwiSXNWaXNpYmxlIjp0cnVlLCJXaWR0aCI6MC4wLCJIZWlnaHQiOjAuMCwiQm9yZGVyU3R5bGUiOnsiJGlkIjoiNDI4IiwiTGluZUNvbG9yIjpudWxsLCJMaW5lV2VpZ2h0IjowLjAsIkxpbmVUeXBlIjowLCJQYXJlbnRTdHlsZSI6bnVsbH0sIlBhcmVudFN0eWxlIjp7IiRyZWYiOiI4OCJ9fSwiSG9yaXpvbnRhbENvbm5lY3RvclN0eWxlIjp7IiRpZCI6IjQyOSIsIkxpbmVDb2xvciI6eyIkcmVmIjoiOTYifSwiTGluZVdlaWdodCI6MS4wLCJMaW5lVHlwZSI6MCwiUGFyZW50U3R5bGUiOnsiJHJlZiI6Ijk1In19LCJWZXJ0aWNhbENvbm5lY3RvclN0eWxlIjp7IiRpZCI6IjQzMCIsIkxpbmVDb2xvciI6eyIkcmVmIjoiOTkifSwiTGluZVdlaWdodCI6MC4wLCJMaW5lVHlwZSI6MCwiUGFyZW50U3R5bGUiOnsiJHJlZiI6Ijk4In19LCJNYXJnaW4iOm51bGwsIlN0YXJ0RGF0ZVBvc2l0aW9uIjozLCJFbmREYXRlUG9zaXRpb24iOjQsIlRpdGxlUG9zaXRpb24iOjUsIkR1cmF0aW9uUG9zaXRpb24iOjYsIlBlcmNlbnRhZ2VDb21wbGV0ZWRQb3NpdGlvbiI6NiwiU3BhY2luZyI6MTAsIklzQmVsb3dUaW1lYmFuZCI6dHJ1ZSwiUGVyY2VudGFnZUNvbXBsZXRlU2hhcGVPcGFjaXR5IjozNSwiU2hhcGVTdHlsZSI6eyIkaWQiOiI0MzEiLCJNYXJnaW4iOnsiJHJlZiI6IjEwMiJ9LCJQYWRkaW5nIjp7IiRpZCI6IjQzMiIsIlRvcCI6MCwiTGVmdCI6MSwiUmlnaHQiOjAsIkJvdHRvbSI6MX0sIkJhY2tncm91bmQiOnsiJGlkIjoiNDMzIiwiQ29sb3IiOnsiJGlkIjoiNDM0IiwiQSI6MjU1LCJSIjo5MSwiRyI6MTU1LCJCIjoyMTN9fSwiSXNWaXNpYmxlIjp0cnVlLCJXaWR0aCI6MC4wLCJIZWlnaHQiOjE2LjAsIkJvcmRlclN0eWxlIjp7IiRpZCI6IjQzNSIsIkxpbmVDb2xvciI6eyIkaWQiOiI0MzYiLCIkdHlwZSI6Ik5MUkUuQ29tbW9uLkRvbS5Tb2xpZENvbG9yQnJ1c2gsIE5MUkUuQ29tbW9uIiwiQ29sb3IiOnsiJGlkIjoiNDM3IiwiQSI6MjU1LCJSIjoyNTUsIkciOjAsIkIiOjB9fSwiTGluZVdlaWdodCI6MC4wLCJMaW5lVHlwZSI6MCwiUGFyZW50U3R5bGUiOm51bGx9LCJQYXJlbnRTdHlsZSI6eyIkcmVmIjoiMTAxIn19LCJUaXRsZVN0eWxlIjp7IiRpZCI6IjQzOCIsIkZvbnRTZXR0aW5ncyI6eyIkaWQiOiI0MzkiLCJGb250U2l6ZSI6MTIsIkZvbnROYW1lIjoiQ2FsaWJyaSIsIklzQm9sZCI6dHJ1ZSwiSXNJdGFsaWMiOmZhbHNlLCJJc1VuZGVybGluZWQiOmZhbHNlLCJQYXJlbnRTdHlsZSI6eyIkcmVmIjoiMTA4In19LCJBdXRvU2l6ZSI6MCwiRm9yZWdyb3VuZCI6eyIkcmVmIjoiMTA5In0sIk1heFdpZHRoIjo1OS41ODAwMDE4MzEwNTQ2ODgsIk1heEhlaWdodCI6IkluZmluaXR5IiwiU21hcnRGb3JlZ3JvdW5kSXNBY3RpdmUiOmZhbHNlLCJIb3Jpem9udGFsQWxpZ25tZW50IjowLCJWZXJ0aWNhbEFsaWdubWVudCI6MCwiU21hcnRGb3JlZ3JvdW5kIjpudWxsLCJNYXJnaW4iOnsiJHJlZiI6IjExMSJ9LCJQYWRkaW5nIjp7IiRyZWYiOiIxMTIifSwiQmFja2dyb3VuZCI6eyIkcmVmIjoiMTEzIn0sIklzVmlzaWJsZSI6dHJ1ZSwiV2lkdGgiOjAuMCwiSGVpZ2h0IjowLjAsIkJvcmRlclN0eWxlIjp7IiRpZCI6IjQ0MCIsIkxpbmVDb2xvciI6bnVsbCwiTGluZVdlaWdodCI6MC4wLCJMaW5lVHlwZSI6MCwiUGFyZW50U3R5bGUiOm51bGx9LCJQYXJlbnRTdHlsZSI6eyIkcmVmIjoiMTA3In19LCJEYXRlU3R5bGUiOnsiJGlkIjoiNDQxIiwiRm9udFNldHRpbmdzIjp7IiRpZCI6IjQ0MiIsIkZvbnRTaXplIjoxMCwiRm9udE5hbWUiOiJDYWxpYnJpIiwiSXNCb2xkIjp0cnVlLCJJc0l0YWxpYyI6ZmFsc2UsIklzVW5kZXJsaW5lZCI6ZmFsc2UsIlBhcmVudFN0eWxlIjp7IiRyZWYiOiIxMTUifX0sIkF1dG9TaXplIjowLCJGb3JlZ3JvdW5kIjp7IiRpZCI6IjQ0MyIsIkNvbG9yIjp7IiRpZCI6IjQ0NCIsIkEiOjI1NSwiUiI6NTUsIkciOjEzNiwiQiI6MTQ1fX0sIk1heFdpZHRoIjoyMDAuMCwiTWF4SGVpZ2h0IjoiSW5maW5pdHkiLCJTbWFydEZvcmVncm91bmRJc0FjdGl2ZSI6ZmFsc2UsIkhvcml6b250YWxBbGlnbm1lbnQiOjAsIlZlcnRpY2FsQWxpZ25tZW50IjowLCJTbWFydEZvcmVncm91bmQiOm51bGwsIk1hcmdpbiI6eyIkcmVmIjoiMTE4In0sIlBhZGRpbmciOnsiJHJlZiI6IjExOSJ9LCJCYWNrZ3JvdW5kIjp7IiRyZWYiOiIxMjAifSwiSXNWaXNpYmxlIjp0cnVlLCJXaWR0aCI6MC4wLCJIZWlnaHQiOjAuMCwiQm9yZGVyU3R5bGUiOnsiJGlkIjoiNDQ1IiwiTGluZUNvbG9yIjpudWxsLCJMaW5lV2VpZ2h0IjowLjAsIkxpbmVUeXBlIjowLCJQYXJlbnRTdHlsZSI6bnVsbH0sIlBhcmVudFN0eWxlIjp7IiRyZWYiOiIxMTQifX0sIkRhdGVGb3JtYXQiOnsiJGlkIjoiNDQ2IiwiRm9ybWF0U3RyaW5nIjoiZGRkIE0vZC95eSIsIlNlcGFyYXRvciI6Ii8iLCJVc2VJbnRlcm5hdGlvbmFsRGF0ZUZvcm1hdCI6ZmFsc2V9LCJJc1Zpc2libGUiOnRydWUsIlBhcmVudFN0eWxlIjp7IiRyZWYiOiI4MCJ9fSwiSW5kZXgiOjYsIklkIjoiYzEwOWJlOWQtOTFmOC00ZjNlLTk5ZTQtOTI5Y2U1NjVkZDBjIiwiSW1wb3J0SWQiOm51bGwsIlRpdGxlIjoiVGFzayA2IEhlcmUiLCJOb3RlIjpudWxsLCJIeXBlcmxpbmsiOm51bGwsIklzQ2hhbmdlZCI6ZmFsc2UsIklzTmV3Ijp0cnVlfV0sIk1zUHJvamVjdEl0ZW1zVHJlZSI6eyIkaWQiOiI0NDciLCJSb290Ijp7IkltcG9ydElkIjpudWxsLCJJc0ltcG9ydGVkIjpmYWxzZSwiQ2hpbGRyZW4iOltdfX0sIk1ldGFkYXRhIjp7IiRpZCI6IjQ0OCJ9LCJTZXR0aW5ncyI6eyIkaWQiOiI0NDkiLCJJbXBhT3B0aW9ucyI6bnVsbCwiVXNlQ29tcHJlc3Npb24iOmZhbHNlLCJDb21wcmVzaW9uUGVyY2VudGFnZSI6NTAuMCwiSW5hY3RpdmVJbnRlcnZhbFdpZHRoVGhyZXNob2xkIjozMC4wLCJJbmFjdGl2ZUludGVydmFsV2lkdGgiOjEuMCwiU3BsaXRUYXNrcyI6ZmFsc2UsIlVzZUNsdXN0ZXIiOmZhbHNlLCJFcHNpbG9uIjowLjAsIk1pblBvaW50c1RvRm9ybUFDbHVzdGVyIjoyLCJHZW5lcmF0ZUludmlzaWJsZVNoYXBlcyI6dHJ1ZSwiU21hcnRUaW1lbGluZVRhc2tQZXJjZW50YWdlRml0IjpmYWxzZX0sIklzTmV3Ijp0cnVlLCJJbXBvcnRUeXBlIjowLCJGaWxlUGF0aCI6bnVsbCwiVGltZWxpbmVJbXBvcnRlZCI6ZmFsc2V9"/>
  <p:tag name="__MASTER" val="__part_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723</Words>
  <Application>Microsoft Macintosh PowerPoint</Application>
  <PresentationFormat>Custom</PresentationFormat>
  <Paragraphs>169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Other Baleen Whale Vocalizations </vt:lpstr>
      <vt:lpstr>PowerPoint Presentation</vt:lpstr>
      <vt:lpstr>Song Selection </vt:lpstr>
      <vt:lpstr>What is a spectrogram? </vt:lpstr>
      <vt:lpstr>Labeling Units </vt:lpstr>
      <vt:lpstr>Results </vt:lpstr>
      <vt:lpstr>PowerPoint Presentation</vt:lpstr>
      <vt:lpstr>To sing or not to sing  </vt:lpstr>
      <vt:lpstr>PowerPoint Presentation</vt:lpstr>
      <vt:lpstr>Harmonics  - groan, moan, cry, purr, bellow, grunt, trill </vt:lpstr>
      <vt:lpstr>PowerPoint Presentation</vt:lpstr>
      <vt:lpstr>Conclusion </vt:lpstr>
      <vt:lpstr>Frequency Comparison </vt:lpstr>
      <vt:lpstr>Composition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Analysis of Humpback Whale Songs: Game of Groans</dc:title>
  <dc:creator>Miriam Li Hauer-Jensen</dc:creator>
  <cp:lastModifiedBy>Danelle Cline</cp:lastModifiedBy>
  <cp:revision>1</cp:revision>
  <dcterms:created xsi:type="dcterms:W3CDTF">2018-08-08T02:19:29Z</dcterms:created>
  <dcterms:modified xsi:type="dcterms:W3CDTF">2018-11-14T23:27:17Z</dcterms:modified>
</cp:coreProperties>
</file>