
<file path=[Content_Types].xml><?xml version="1.0" encoding="utf-8"?>
<Types xmlns="http://schemas.openxmlformats.org/package/2006/content-types">
  <Default Extension="aiff" ContentType="audio/aiff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avi" ContentType="video/avi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8.jpg" ContentType="image/png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40.jpg" ContentType="image/png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8"/>
  </p:notesMasterIdLst>
  <p:sldIdLst>
    <p:sldId id="260" r:id="rId3"/>
    <p:sldId id="268" r:id="rId4"/>
    <p:sldId id="256" r:id="rId5"/>
    <p:sldId id="262" r:id="rId6"/>
    <p:sldId id="271" r:id="rId7"/>
    <p:sldId id="259" r:id="rId8"/>
    <p:sldId id="263" r:id="rId9"/>
    <p:sldId id="265" r:id="rId10"/>
    <p:sldId id="269" r:id="rId11"/>
    <p:sldId id="266" r:id="rId12"/>
    <p:sldId id="270" r:id="rId13"/>
    <p:sldId id="273" r:id="rId14"/>
    <p:sldId id="274" r:id="rId15"/>
    <p:sldId id="275" r:id="rId16"/>
    <p:sldId id="276" r:id="rId17"/>
  </p:sldIdLst>
  <p:sldSz cx="9144000" cy="5143500" type="screen16x9"/>
  <p:notesSz cx="6858000" cy="9144000"/>
  <p:custShowLst>
    <p:custShow name="Custom Show 1" id="0">
      <p:sldLst>
        <p:sld r:id="rId5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CC99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46" autoAdjust="0"/>
    <p:restoredTop sz="94610" autoAdjust="0"/>
  </p:normalViewPr>
  <p:slideViewPr>
    <p:cSldViewPr>
      <p:cViewPr>
        <p:scale>
          <a:sx n="135" d="100"/>
          <a:sy n="135" d="100"/>
        </p:scale>
        <p:origin x="-408" y="-82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Sample Size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Blue Whale</c:v>
                </c:pt>
                <c:pt idx="1">
                  <c:v>Fin Whale</c:v>
                </c:pt>
                <c:pt idx="2">
                  <c:v>Cuvier's Beaked Whale</c:v>
                </c:pt>
                <c:pt idx="3">
                  <c:v>Porpoise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4799</c:v>
                </c:pt>
                <c:pt idx="1">
                  <c:v>500</c:v>
                </c:pt>
                <c:pt idx="2">
                  <c:v>150</c:v>
                </c:pt>
                <c:pt idx="3">
                  <c:v>152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035904"/>
        <c:axId val="25037440"/>
      </c:barChart>
      <c:catAx>
        <c:axId val="25035904"/>
        <c:scaling>
          <c:orientation val="minMax"/>
        </c:scaling>
        <c:delete val="0"/>
        <c:axPos val="b"/>
        <c:majorTickMark val="out"/>
        <c:minorTickMark val="none"/>
        <c:tickLblPos val="nextTo"/>
        <c:crossAx val="25037440"/>
        <c:crosses val="autoZero"/>
        <c:auto val="1"/>
        <c:lblAlgn val="ctr"/>
        <c:lblOffset val="100"/>
        <c:noMultiLvlLbl val="0"/>
      </c:catAx>
      <c:valAx>
        <c:axId val="25037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03590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gradFill>
      <a:gsLst>
        <a:gs pos="0">
          <a:schemeClr val="accent1">
            <a:tint val="66000"/>
            <a:satMod val="160000"/>
          </a:schemeClr>
        </a:gs>
        <a:gs pos="50000">
          <a:schemeClr val="accent1">
            <a:tint val="44500"/>
            <a:satMod val="160000"/>
          </a:schemeClr>
        </a:gs>
        <a:gs pos="100000">
          <a:schemeClr val="accent1">
            <a:tint val="23500"/>
            <a:satMod val="160000"/>
          </a:schemeClr>
        </a:gs>
      </a:gsLst>
      <a:lin ang="5400000" scaled="0"/>
    </a:gradFill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9758311461067367E-2"/>
          <c:y val="5.0174282607979438E-2"/>
          <c:w val="0.7603214129483814"/>
          <c:h val="0.7828056534774157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Actual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Blue Whale</c:v>
                </c:pt>
                <c:pt idx="1">
                  <c:v>Fin Whale</c:v>
                </c:pt>
                <c:pt idx="2">
                  <c:v>Cuvier's Beaked Whale</c:v>
                </c:pt>
                <c:pt idx="3">
                  <c:v>Porpoise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4799</c:v>
                </c:pt>
                <c:pt idx="1">
                  <c:v>500</c:v>
                </c:pt>
                <c:pt idx="2">
                  <c:v>150</c:v>
                </c:pt>
                <c:pt idx="3">
                  <c:v>152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Artificial</c:v>
                </c:pt>
              </c:strCache>
            </c:strRef>
          </c:tx>
          <c:spPr>
            <a:solidFill>
              <a:schemeClr val="tx1">
                <a:lumMod val="85000"/>
                <a:lumOff val="1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Blue Whale</c:v>
                </c:pt>
                <c:pt idx="1">
                  <c:v>Fin Whale</c:v>
                </c:pt>
                <c:pt idx="2">
                  <c:v>Cuvier's Beaked Whale</c:v>
                </c:pt>
                <c:pt idx="3">
                  <c:v>Porpoise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4799</c:v>
                </c:pt>
                <c:pt idx="1">
                  <c:v>1000</c:v>
                </c:pt>
                <c:pt idx="2">
                  <c:v>300</c:v>
                </c:pt>
                <c:pt idx="3">
                  <c:v>304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062784"/>
        <c:axId val="25085056"/>
      </c:barChart>
      <c:catAx>
        <c:axId val="25062784"/>
        <c:scaling>
          <c:orientation val="minMax"/>
        </c:scaling>
        <c:delete val="0"/>
        <c:axPos val="b"/>
        <c:majorTickMark val="out"/>
        <c:minorTickMark val="none"/>
        <c:tickLblPos val="nextTo"/>
        <c:crossAx val="25085056"/>
        <c:crosses val="autoZero"/>
        <c:auto val="1"/>
        <c:lblAlgn val="ctr"/>
        <c:lblOffset val="100"/>
        <c:noMultiLvlLbl val="0"/>
      </c:catAx>
      <c:valAx>
        <c:axId val="250850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06278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gradFill>
      <a:gsLst>
        <a:gs pos="0">
          <a:schemeClr val="accent1">
            <a:tint val="66000"/>
            <a:satMod val="160000"/>
          </a:schemeClr>
        </a:gs>
        <a:gs pos="50000">
          <a:schemeClr val="accent1">
            <a:tint val="44500"/>
            <a:satMod val="160000"/>
          </a:schemeClr>
        </a:gs>
        <a:gs pos="100000">
          <a:schemeClr val="accent1">
            <a:tint val="23500"/>
            <a:satMod val="160000"/>
          </a:schemeClr>
        </a:gs>
      </a:gsLst>
      <a:lin ang="5400000" scaled="0"/>
    </a:gradFill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35E9D4-E595-49E1-B968-33C75DBD42B1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CB448B-5756-4FA1-A16E-0C714AF3F04F}">
      <dgm:prSet phldrT="[Text]" custT="1"/>
      <dgm:spPr/>
      <dgm:t>
        <a:bodyPr/>
        <a:lstStyle/>
        <a:p>
          <a:r>
            <a:rPr lang="en-US" sz="2300" dirty="0" smtClean="0"/>
            <a:t>Features</a:t>
          </a:r>
        </a:p>
      </dgm:t>
    </dgm:pt>
    <dgm:pt modelId="{0CBFBE5A-B6C1-437F-A8BC-D67E5FDCFEF5}" type="parTrans" cxnId="{C294F94B-F5EB-48B0-AFFD-C8CDFE7176C5}">
      <dgm:prSet/>
      <dgm:spPr/>
      <dgm:t>
        <a:bodyPr/>
        <a:lstStyle/>
        <a:p>
          <a:endParaRPr lang="en-US"/>
        </a:p>
      </dgm:t>
    </dgm:pt>
    <dgm:pt modelId="{AF647C4B-EA6A-463D-95CD-6050B12B553F}" type="sibTrans" cxnId="{C294F94B-F5EB-48B0-AFFD-C8CDFE7176C5}">
      <dgm:prSet/>
      <dgm:spPr/>
      <dgm:t>
        <a:bodyPr/>
        <a:lstStyle/>
        <a:p>
          <a:endParaRPr lang="en-US"/>
        </a:p>
      </dgm:t>
    </dgm:pt>
    <dgm:pt modelId="{708C73C7-9103-4D73-ABA9-9A3E96496CDB}">
      <dgm:prSet phldrT="[Text]"/>
      <dgm:spPr/>
      <dgm:t>
        <a:bodyPr/>
        <a:lstStyle/>
        <a:p>
          <a:r>
            <a:rPr lang="en-US" dirty="0" smtClean="0"/>
            <a:t>MFCC</a:t>
          </a:r>
          <a:endParaRPr lang="en-US" dirty="0"/>
        </a:p>
      </dgm:t>
    </dgm:pt>
    <dgm:pt modelId="{C46575A3-BFCC-4FC8-BD7C-874F274CBBAC}" type="parTrans" cxnId="{8A402A01-67CC-453A-930B-2EAB728CB165}">
      <dgm:prSet/>
      <dgm:spPr/>
      <dgm:t>
        <a:bodyPr/>
        <a:lstStyle/>
        <a:p>
          <a:endParaRPr lang="en-US"/>
        </a:p>
      </dgm:t>
    </dgm:pt>
    <dgm:pt modelId="{BE1036F9-5B9D-47D0-A286-5B591F619822}" type="sibTrans" cxnId="{8A402A01-67CC-453A-930B-2EAB728CB165}">
      <dgm:prSet/>
      <dgm:spPr/>
      <dgm:t>
        <a:bodyPr/>
        <a:lstStyle/>
        <a:p>
          <a:endParaRPr lang="en-US"/>
        </a:p>
      </dgm:t>
    </dgm:pt>
    <dgm:pt modelId="{49EC882E-65F7-44CF-896F-4A854F325F83}">
      <dgm:prSet phldrT="[Text]"/>
      <dgm:spPr/>
      <dgm:t>
        <a:bodyPr/>
        <a:lstStyle/>
        <a:p>
          <a:r>
            <a:rPr lang="en-US" dirty="0" smtClean="0"/>
            <a:t>Zero Crossing Rate</a:t>
          </a:r>
          <a:endParaRPr lang="en-US" dirty="0"/>
        </a:p>
      </dgm:t>
    </dgm:pt>
    <dgm:pt modelId="{ABF5B46D-6771-4B01-BB32-B86AB346B1DF}" type="parTrans" cxnId="{73CEEBFF-5DFA-48D9-9EAB-FE441E7D3F88}">
      <dgm:prSet/>
      <dgm:spPr/>
      <dgm:t>
        <a:bodyPr/>
        <a:lstStyle/>
        <a:p>
          <a:endParaRPr lang="en-US"/>
        </a:p>
      </dgm:t>
    </dgm:pt>
    <dgm:pt modelId="{D74D8B38-2D79-44E5-949E-2E50179AEACB}" type="sibTrans" cxnId="{73CEEBFF-5DFA-48D9-9EAB-FE441E7D3F88}">
      <dgm:prSet/>
      <dgm:spPr/>
      <dgm:t>
        <a:bodyPr/>
        <a:lstStyle/>
        <a:p>
          <a:endParaRPr lang="en-US"/>
        </a:p>
      </dgm:t>
    </dgm:pt>
    <dgm:pt modelId="{799F5718-FDC8-4357-B0BC-78F798ED0B14}">
      <dgm:prSet phldrT="[Text]"/>
      <dgm:spPr/>
      <dgm:t>
        <a:bodyPr/>
        <a:lstStyle/>
        <a:p>
          <a:r>
            <a:rPr lang="en-US" dirty="0" smtClean="0"/>
            <a:t>Energy </a:t>
          </a:r>
          <a:endParaRPr lang="en-US" dirty="0"/>
        </a:p>
      </dgm:t>
    </dgm:pt>
    <dgm:pt modelId="{8DBCF0C3-4C8D-4654-AF21-DDA4531F0D83}" type="parTrans" cxnId="{A4399D13-D347-4772-8B18-15CA5E55E753}">
      <dgm:prSet/>
      <dgm:spPr/>
      <dgm:t>
        <a:bodyPr/>
        <a:lstStyle/>
        <a:p>
          <a:endParaRPr lang="en-US"/>
        </a:p>
      </dgm:t>
    </dgm:pt>
    <dgm:pt modelId="{E69F7086-D6B5-4EAF-ADD3-1692E3805710}" type="sibTrans" cxnId="{A4399D13-D347-4772-8B18-15CA5E55E753}">
      <dgm:prSet/>
      <dgm:spPr/>
      <dgm:t>
        <a:bodyPr/>
        <a:lstStyle/>
        <a:p>
          <a:endParaRPr lang="en-US"/>
        </a:p>
      </dgm:t>
    </dgm:pt>
    <dgm:pt modelId="{190B0644-A235-44F8-9E8D-738E945CC003}">
      <dgm:prSet phldrT="[Text]"/>
      <dgm:spPr/>
      <dgm:t>
        <a:bodyPr/>
        <a:lstStyle/>
        <a:p>
          <a:r>
            <a:rPr lang="en-US" dirty="0" smtClean="0"/>
            <a:t>Spectral Entropy</a:t>
          </a:r>
          <a:endParaRPr lang="en-US" dirty="0"/>
        </a:p>
      </dgm:t>
    </dgm:pt>
    <dgm:pt modelId="{5CD1A926-9612-49CC-BF4F-6D1A58D65B10}" type="parTrans" cxnId="{CC60CD81-A199-468B-B087-3C58DB6FF4A3}">
      <dgm:prSet/>
      <dgm:spPr/>
      <dgm:t>
        <a:bodyPr/>
        <a:lstStyle/>
        <a:p>
          <a:endParaRPr lang="en-US"/>
        </a:p>
      </dgm:t>
    </dgm:pt>
    <dgm:pt modelId="{6D8BC161-0687-4306-AD5F-92E56AD84C42}" type="sibTrans" cxnId="{CC60CD81-A199-468B-B087-3C58DB6FF4A3}">
      <dgm:prSet/>
      <dgm:spPr/>
      <dgm:t>
        <a:bodyPr/>
        <a:lstStyle/>
        <a:p>
          <a:endParaRPr lang="en-US"/>
        </a:p>
      </dgm:t>
    </dgm:pt>
    <dgm:pt modelId="{976A55F3-0562-4F03-8348-007366D2887B}">
      <dgm:prSet phldrT="[Text]"/>
      <dgm:spPr/>
      <dgm:t>
        <a:bodyPr/>
        <a:lstStyle/>
        <a:p>
          <a:r>
            <a:rPr lang="en-US" dirty="0" smtClean="0"/>
            <a:t>Spectral Roll-off</a:t>
          </a:r>
          <a:endParaRPr lang="en-US" dirty="0"/>
        </a:p>
      </dgm:t>
    </dgm:pt>
    <dgm:pt modelId="{13A84C62-3D1B-44F7-B64B-5FC47D7B1E48}" type="parTrans" cxnId="{08F404C0-3090-4E50-ACB4-A5E10792C4D2}">
      <dgm:prSet/>
      <dgm:spPr/>
      <dgm:t>
        <a:bodyPr/>
        <a:lstStyle/>
        <a:p>
          <a:endParaRPr lang="en-US"/>
        </a:p>
      </dgm:t>
    </dgm:pt>
    <dgm:pt modelId="{3C7B112A-9E61-4130-AE83-E6213C180784}" type="sibTrans" cxnId="{08F404C0-3090-4E50-ACB4-A5E10792C4D2}">
      <dgm:prSet/>
      <dgm:spPr/>
      <dgm:t>
        <a:bodyPr/>
        <a:lstStyle/>
        <a:p>
          <a:endParaRPr lang="en-US"/>
        </a:p>
      </dgm:t>
    </dgm:pt>
    <dgm:pt modelId="{46CD3BBE-763F-454F-9F91-89E21A37AE58}">
      <dgm:prSet phldrT="[Text]"/>
      <dgm:spPr/>
      <dgm:t>
        <a:bodyPr/>
        <a:lstStyle/>
        <a:p>
          <a:r>
            <a:rPr lang="en-US" dirty="0" smtClean="0"/>
            <a:t>Spectral Flux</a:t>
          </a:r>
          <a:endParaRPr lang="en-US" dirty="0"/>
        </a:p>
      </dgm:t>
    </dgm:pt>
    <dgm:pt modelId="{BBB0E196-9C5A-4120-A922-9B433BE2CF8D}" type="parTrans" cxnId="{192FA3F6-583E-45DB-A240-FFC6CA6268F6}">
      <dgm:prSet/>
      <dgm:spPr/>
      <dgm:t>
        <a:bodyPr/>
        <a:lstStyle/>
        <a:p>
          <a:endParaRPr lang="en-US"/>
        </a:p>
      </dgm:t>
    </dgm:pt>
    <dgm:pt modelId="{2EFEDD5D-47A2-40BA-99D8-D0CFC30A2FEF}" type="sibTrans" cxnId="{192FA3F6-583E-45DB-A240-FFC6CA6268F6}">
      <dgm:prSet/>
      <dgm:spPr/>
      <dgm:t>
        <a:bodyPr/>
        <a:lstStyle/>
        <a:p>
          <a:endParaRPr lang="en-US"/>
        </a:p>
      </dgm:t>
    </dgm:pt>
    <dgm:pt modelId="{99E0CC56-B149-4F0B-B895-337F07D6D7CF}">
      <dgm:prSet phldrT="[Text]"/>
      <dgm:spPr/>
      <dgm:t>
        <a:bodyPr/>
        <a:lstStyle/>
        <a:p>
          <a:r>
            <a:rPr lang="en-US" dirty="0" smtClean="0"/>
            <a:t>Spectral Spread</a:t>
          </a:r>
          <a:endParaRPr lang="en-US" dirty="0"/>
        </a:p>
      </dgm:t>
    </dgm:pt>
    <dgm:pt modelId="{6F696797-E7BF-453E-9683-D6ABA4BE0347}" type="parTrans" cxnId="{A2F80336-384C-4ABF-901F-1E31A3A6A49C}">
      <dgm:prSet/>
      <dgm:spPr/>
      <dgm:t>
        <a:bodyPr/>
        <a:lstStyle/>
        <a:p>
          <a:endParaRPr lang="en-US"/>
        </a:p>
      </dgm:t>
    </dgm:pt>
    <dgm:pt modelId="{6A320A68-8104-4917-A968-C526998155AB}" type="sibTrans" cxnId="{A2F80336-384C-4ABF-901F-1E31A3A6A49C}">
      <dgm:prSet/>
      <dgm:spPr/>
      <dgm:t>
        <a:bodyPr/>
        <a:lstStyle/>
        <a:p>
          <a:endParaRPr lang="en-US"/>
        </a:p>
      </dgm:t>
    </dgm:pt>
    <dgm:pt modelId="{0F01EF41-60A6-444E-B1F6-A90861AB85E2}">
      <dgm:prSet phldrT="[Text]"/>
      <dgm:spPr/>
      <dgm:t>
        <a:bodyPr/>
        <a:lstStyle/>
        <a:p>
          <a:endParaRPr lang="en-US" dirty="0"/>
        </a:p>
      </dgm:t>
    </dgm:pt>
    <dgm:pt modelId="{6DD46581-8876-4FDC-A929-C7E5987E3792}" type="parTrans" cxnId="{8F69DAAC-B70F-417F-B8E6-FB8512BB3702}">
      <dgm:prSet/>
      <dgm:spPr/>
      <dgm:t>
        <a:bodyPr/>
        <a:lstStyle/>
        <a:p>
          <a:endParaRPr lang="en-US"/>
        </a:p>
      </dgm:t>
    </dgm:pt>
    <dgm:pt modelId="{25889BFD-9295-4FB4-9286-2F5DC62CFDFE}" type="sibTrans" cxnId="{8F69DAAC-B70F-417F-B8E6-FB8512BB3702}">
      <dgm:prSet/>
      <dgm:spPr/>
      <dgm:t>
        <a:bodyPr/>
        <a:lstStyle/>
        <a:p>
          <a:endParaRPr lang="en-US"/>
        </a:p>
      </dgm:t>
    </dgm:pt>
    <dgm:pt modelId="{7EAD90C8-7520-4086-967B-A25800A8CFA9}">
      <dgm:prSet/>
      <dgm:spPr/>
      <dgm:t>
        <a:bodyPr/>
        <a:lstStyle/>
        <a:p>
          <a:endParaRPr lang="en-US"/>
        </a:p>
      </dgm:t>
    </dgm:pt>
    <dgm:pt modelId="{9875EAEF-1FC3-40EC-8392-5C38B1AB5A20}" type="parTrans" cxnId="{077D06E5-8402-4D57-A904-3951548E37C5}">
      <dgm:prSet/>
      <dgm:spPr/>
      <dgm:t>
        <a:bodyPr/>
        <a:lstStyle/>
        <a:p>
          <a:endParaRPr lang="en-US"/>
        </a:p>
      </dgm:t>
    </dgm:pt>
    <dgm:pt modelId="{BD352259-469C-4B96-9DD3-473692F8F00A}" type="sibTrans" cxnId="{077D06E5-8402-4D57-A904-3951548E37C5}">
      <dgm:prSet/>
      <dgm:spPr/>
      <dgm:t>
        <a:bodyPr/>
        <a:lstStyle/>
        <a:p>
          <a:endParaRPr lang="en-US"/>
        </a:p>
      </dgm:t>
    </dgm:pt>
    <dgm:pt modelId="{08CA0DE7-B653-4CCC-99D6-A0BD0263F804}">
      <dgm:prSet/>
      <dgm:spPr/>
      <dgm:t>
        <a:bodyPr/>
        <a:lstStyle/>
        <a:p>
          <a:endParaRPr lang="en-US"/>
        </a:p>
      </dgm:t>
    </dgm:pt>
    <dgm:pt modelId="{29E47F5B-545C-4596-8727-73BD44DAE1D9}" type="parTrans" cxnId="{D5E45BCB-3369-4BE1-8DCB-F634A8242D53}">
      <dgm:prSet/>
      <dgm:spPr/>
      <dgm:t>
        <a:bodyPr/>
        <a:lstStyle/>
        <a:p>
          <a:endParaRPr lang="en-US"/>
        </a:p>
      </dgm:t>
    </dgm:pt>
    <dgm:pt modelId="{4A4803DD-EE32-4070-A82E-FE448559840E}" type="sibTrans" cxnId="{D5E45BCB-3369-4BE1-8DCB-F634A8242D53}">
      <dgm:prSet/>
      <dgm:spPr/>
      <dgm:t>
        <a:bodyPr/>
        <a:lstStyle/>
        <a:p>
          <a:endParaRPr lang="en-US"/>
        </a:p>
      </dgm:t>
    </dgm:pt>
    <dgm:pt modelId="{FD181D96-6053-4F98-BA9B-467481317E54}" type="pres">
      <dgm:prSet presAssocID="{9735E9D4-E595-49E1-B968-33C75DBD42B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17E3DA9A-34B8-4EA1-A0D8-96AE19B1933F}" type="pres">
      <dgm:prSet presAssocID="{FACB448B-5756-4FA1-A16E-0C714AF3F04F}" presName="singleCycle" presStyleCnt="0"/>
      <dgm:spPr/>
    </dgm:pt>
    <dgm:pt modelId="{AAE02776-8215-4BA3-949A-D565344E0EBA}" type="pres">
      <dgm:prSet presAssocID="{FACB448B-5756-4FA1-A16E-0C714AF3F04F}" presName="singleCenter" presStyleLbl="node1" presStyleIdx="0" presStyleCnt="8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9810A498-F2C6-43FE-8C66-5BE3C190512A}" type="pres">
      <dgm:prSet presAssocID="{C46575A3-BFCC-4FC8-BD7C-874F274CBBAC}" presName="Name56" presStyleLbl="parChTrans1D2" presStyleIdx="0" presStyleCnt="7"/>
      <dgm:spPr/>
      <dgm:t>
        <a:bodyPr/>
        <a:lstStyle/>
        <a:p>
          <a:endParaRPr lang="en-US"/>
        </a:p>
      </dgm:t>
    </dgm:pt>
    <dgm:pt modelId="{B7959DFE-8DAD-4876-9532-655F21D5552D}" type="pres">
      <dgm:prSet presAssocID="{708C73C7-9103-4D73-ABA9-9A3E96496CDB}" presName="text0" presStyleLbl="node1" presStyleIdx="1" presStyleCnt="8" custScaleX="101189" custScaleY="977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5861D6-19F4-492E-94CD-FA5AA420BF64}" type="pres">
      <dgm:prSet presAssocID="{ABF5B46D-6771-4B01-BB32-B86AB346B1DF}" presName="Name56" presStyleLbl="parChTrans1D2" presStyleIdx="1" presStyleCnt="7"/>
      <dgm:spPr/>
      <dgm:t>
        <a:bodyPr/>
        <a:lstStyle/>
        <a:p>
          <a:endParaRPr lang="en-US"/>
        </a:p>
      </dgm:t>
    </dgm:pt>
    <dgm:pt modelId="{529C25C6-2AC6-4F8C-9988-68CCAF962350}" type="pres">
      <dgm:prSet presAssocID="{49EC882E-65F7-44CF-896F-4A854F325F83}" presName="text0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0C8D09-DF53-4CF1-8C6D-E6DBAC1A1087}" type="pres">
      <dgm:prSet presAssocID="{8DBCF0C3-4C8D-4654-AF21-DDA4531F0D83}" presName="Name56" presStyleLbl="parChTrans1D2" presStyleIdx="2" presStyleCnt="7"/>
      <dgm:spPr/>
      <dgm:t>
        <a:bodyPr/>
        <a:lstStyle/>
        <a:p>
          <a:endParaRPr lang="en-US"/>
        </a:p>
      </dgm:t>
    </dgm:pt>
    <dgm:pt modelId="{542944D0-3705-4756-89D2-089D664849AC}" type="pres">
      <dgm:prSet presAssocID="{799F5718-FDC8-4357-B0BC-78F798ED0B14}" presName="text0" presStyleLbl="node1" presStyleIdx="3" presStyleCnt="8" custRadScaleRad="93532" custRadScaleInc="738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31CFC5-D296-4781-8B74-5C1C238F62B3}" type="pres">
      <dgm:prSet presAssocID="{5CD1A926-9612-49CC-BF4F-6D1A58D65B10}" presName="Name56" presStyleLbl="parChTrans1D2" presStyleIdx="3" presStyleCnt="7"/>
      <dgm:spPr/>
      <dgm:t>
        <a:bodyPr/>
        <a:lstStyle/>
        <a:p>
          <a:endParaRPr lang="en-US"/>
        </a:p>
      </dgm:t>
    </dgm:pt>
    <dgm:pt modelId="{C88E4459-7E8B-498D-B69C-F651BDF25620}" type="pres">
      <dgm:prSet presAssocID="{190B0644-A235-44F8-9E8D-738E945CC003}" presName="text0" presStyleLbl="node1" presStyleIdx="4" presStyleCnt="8" custRadScaleRad="90051" custRadScaleInc="952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8BCA66-168C-4F12-9EB1-C7CB583B9901}" type="pres">
      <dgm:prSet presAssocID="{13A84C62-3D1B-44F7-B64B-5FC47D7B1E48}" presName="Name56" presStyleLbl="parChTrans1D2" presStyleIdx="4" presStyleCnt="7"/>
      <dgm:spPr/>
      <dgm:t>
        <a:bodyPr/>
        <a:lstStyle/>
        <a:p>
          <a:endParaRPr lang="en-US"/>
        </a:p>
      </dgm:t>
    </dgm:pt>
    <dgm:pt modelId="{247925FA-FDF7-4FA7-9953-0D685F7BA622}" type="pres">
      <dgm:prSet presAssocID="{976A55F3-0562-4F03-8348-007366D2887B}" presName="text0" presStyleLbl="node1" presStyleIdx="5" presStyleCnt="8" custRadScaleRad="122270" custRadScaleInc="1057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C28176-EB33-4E77-A6A9-8AC58F1B9182}" type="pres">
      <dgm:prSet presAssocID="{BBB0E196-9C5A-4120-A922-9B433BE2CF8D}" presName="Name56" presStyleLbl="parChTrans1D2" presStyleIdx="5" presStyleCnt="7"/>
      <dgm:spPr/>
      <dgm:t>
        <a:bodyPr/>
        <a:lstStyle/>
        <a:p>
          <a:endParaRPr lang="en-US"/>
        </a:p>
      </dgm:t>
    </dgm:pt>
    <dgm:pt modelId="{29E964F1-30A6-4B56-8E2F-F28D2D993A75}" type="pres">
      <dgm:prSet presAssocID="{46CD3BBE-763F-454F-9F91-89E21A37AE58}" presName="text0" presStyleLbl="node1" presStyleIdx="6" presStyleCnt="8" custRadScaleRad="97626" custRadScaleInc="395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C38012-679E-41FB-9A55-E6FA122D2970}" type="pres">
      <dgm:prSet presAssocID="{6F696797-E7BF-453E-9683-D6ABA4BE0347}" presName="Name56" presStyleLbl="parChTrans1D2" presStyleIdx="6" presStyleCnt="7"/>
      <dgm:spPr/>
      <dgm:t>
        <a:bodyPr/>
        <a:lstStyle/>
        <a:p>
          <a:endParaRPr lang="en-US"/>
        </a:p>
      </dgm:t>
    </dgm:pt>
    <dgm:pt modelId="{8F838158-F661-4994-BA81-A5AA2A15F9EB}" type="pres">
      <dgm:prSet presAssocID="{99E0CC56-B149-4F0B-B895-337F07D6D7CF}" presName="text0" presStyleLbl="node1" presStyleIdx="7" presStyleCnt="8" custRadScaleRad="117159" custRadScaleInc="-199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F69DAAC-B70F-417F-B8E6-FB8512BB3702}" srcId="{FACB448B-5756-4FA1-A16E-0C714AF3F04F}" destId="{0F01EF41-60A6-444E-B1F6-A90861AB85E2}" srcOrd="9" destOrd="0" parTransId="{6DD46581-8876-4FDC-A929-C7E5987E3792}" sibTransId="{25889BFD-9295-4FB4-9286-2F5DC62CFDFE}"/>
    <dgm:cxn modelId="{08D36112-BCF7-41A3-B35B-483978123065}" type="presOf" srcId="{8DBCF0C3-4C8D-4654-AF21-DDA4531F0D83}" destId="{2F0C8D09-DF53-4CF1-8C6D-E6DBAC1A1087}" srcOrd="0" destOrd="0" presId="urn:microsoft.com/office/officeart/2008/layout/RadialCluster"/>
    <dgm:cxn modelId="{A2F80336-384C-4ABF-901F-1E31A3A6A49C}" srcId="{FACB448B-5756-4FA1-A16E-0C714AF3F04F}" destId="{99E0CC56-B149-4F0B-B895-337F07D6D7CF}" srcOrd="6" destOrd="0" parTransId="{6F696797-E7BF-453E-9683-D6ABA4BE0347}" sibTransId="{6A320A68-8104-4917-A968-C526998155AB}"/>
    <dgm:cxn modelId="{D5E45BCB-3369-4BE1-8DCB-F634A8242D53}" srcId="{FACB448B-5756-4FA1-A16E-0C714AF3F04F}" destId="{08CA0DE7-B653-4CCC-99D6-A0BD0263F804}" srcOrd="7" destOrd="0" parTransId="{29E47F5B-545C-4596-8727-73BD44DAE1D9}" sibTransId="{4A4803DD-EE32-4070-A82E-FE448559840E}"/>
    <dgm:cxn modelId="{5DDAB69B-12BE-44BD-9B22-1454F15C7496}" type="presOf" srcId="{976A55F3-0562-4F03-8348-007366D2887B}" destId="{247925FA-FDF7-4FA7-9953-0D685F7BA622}" srcOrd="0" destOrd="0" presId="urn:microsoft.com/office/officeart/2008/layout/RadialCluster"/>
    <dgm:cxn modelId="{8C45B588-D8FD-4A16-AE98-CF6AA933370E}" type="presOf" srcId="{708C73C7-9103-4D73-ABA9-9A3E96496CDB}" destId="{B7959DFE-8DAD-4876-9532-655F21D5552D}" srcOrd="0" destOrd="0" presId="urn:microsoft.com/office/officeart/2008/layout/RadialCluster"/>
    <dgm:cxn modelId="{0C8E0BF5-1CB2-4E28-95A7-6E3D09D85DFA}" type="presOf" srcId="{FACB448B-5756-4FA1-A16E-0C714AF3F04F}" destId="{AAE02776-8215-4BA3-949A-D565344E0EBA}" srcOrd="0" destOrd="0" presId="urn:microsoft.com/office/officeart/2008/layout/RadialCluster"/>
    <dgm:cxn modelId="{FACEC9D5-A5D0-43BD-9E4D-D3993072FFCD}" type="presOf" srcId="{C46575A3-BFCC-4FC8-BD7C-874F274CBBAC}" destId="{9810A498-F2C6-43FE-8C66-5BE3C190512A}" srcOrd="0" destOrd="0" presId="urn:microsoft.com/office/officeart/2008/layout/RadialCluster"/>
    <dgm:cxn modelId="{8A402A01-67CC-453A-930B-2EAB728CB165}" srcId="{FACB448B-5756-4FA1-A16E-0C714AF3F04F}" destId="{708C73C7-9103-4D73-ABA9-9A3E96496CDB}" srcOrd="0" destOrd="0" parTransId="{C46575A3-BFCC-4FC8-BD7C-874F274CBBAC}" sibTransId="{BE1036F9-5B9D-47D0-A286-5B591F619822}"/>
    <dgm:cxn modelId="{077D06E5-8402-4D57-A904-3951548E37C5}" srcId="{FACB448B-5756-4FA1-A16E-0C714AF3F04F}" destId="{7EAD90C8-7520-4086-967B-A25800A8CFA9}" srcOrd="8" destOrd="0" parTransId="{9875EAEF-1FC3-40EC-8392-5C38B1AB5A20}" sibTransId="{BD352259-469C-4B96-9DD3-473692F8F00A}"/>
    <dgm:cxn modelId="{A118815C-714D-40E7-8FFC-41926248AEA3}" type="presOf" srcId="{ABF5B46D-6771-4B01-BB32-B86AB346B1DF}" destId="{DA5861D6-19F4-492E-94CD-FA5AA420BF64}" srcOrd="0" destOrd="0" presId="urn:microsoft.com/office/officeart/2008/layout/RadialCluster"/>
    <dgm:cxn modelId="{CC60CD81-A199-468B-B087-3C58DB6FF4A3}" srcId="{FACB448B-5756-4FA1-A16E-0C714AF3F04F}" destId="{190B0644-A235-44F8-9E8D-738E945CC003}" srcOrd="3" destOrd="0" parTransId="{5CD1A926-9612-49CC-BF4F-6D1A58D65B10}" sibTransId="{6D8BC161-0687-4306-AD5F-92E56AD84C42}"/>
    <dgm:cxn modelId="{1C88D82D-B2A2-44DB-AF89-A20A3D92F27D}" type="presOf" srcId="{5CD1A926-9612-49CC-BF4F-6D1A58D65B10}" destId="{5531CFC5-D296-4781-8B74-5C1C238F62B3}" srcOrd="0" destOrd="0" presId="urn:microsoft.com/office/officeart/2008/layout/RadialCluster"/>
    <dgm:cxn modelId="{08F404C0-3090-4E50-ACB4-A5E10792C4D2}" srcId="{FACB448B-5756-4FA1-A16E-0C714AF3F04F}" destId="{976A55F3-0562-4F03-8348-007366D2887B}" srcOrd="4" destOrd="0" parTransId="{13A84C62-3D1B-44F7-B64B-5FC47D7B1E48}" sibTransId="{3C7B112A-9E61-4130-AE83-E6213C180784}"/>
    <dgm:cxn modelId="{2513C9AE-7BE0-445B-8C38-1501AB5F9B22}" type="presOf" srcId="{BBB0E196-9C5A-4120-A922-9B433BE2CF8D}" destId="{A0C28176-EB33-4E77-A6A9-8AC58F1B9182}" srcOrd="0" destOrd="0" presId="urn:microsoft.com/office/officeart/2008/layout/RadialCluster"/>
    <dgm:cxn modelId="{96CB4EE3-2FDC-4544-A7DB-C4EC83DC478A}" type="presOf" srcId="{9735E9D4-E595-49E1-B968-33C75DBD42B1}" destId="{FD181D96-6053-4F98-BA9B-467481317E54}" srcOrd="0" destOrd="0" presId="urn:microsoft.com/office/officeart/2008/layout/RadialCluster"/>
    <dgm:cxn modelId="{8411ADF4-2AE8-4356-84BB-B1F20273AAF3}" type="presOf" srcId="{799F5718-FDC8-4357-B0BC-78F798ED0B14}" destId="{542944D0-3705-4756-89D2-089D664849AC}" srcOrd="0" destOrd="0" presId="urn:microsoft.com/office/officeart/2008/layout/RadialCluster"/>
    <dgm:cxn modelId="{94E38FF8-F493-4660-BA7C-B9291EA584EA}" type="presOf" srcId="{49EC882E-65F7-44CF-896F-4A854F325F83}" destId="{529C25C6-2AC6-4F8C-9988-68CCAF962350}" srcOrd="0" destOrd="0" presId="urn:microsoft.com/office/officeart/2008/layout/RadialCluster"/>
    <dgm:cxn modelId="{73CEEBFF-5DFA-48D9-9EAB-FE441E7D3F88}" srcId="{FACB448B-5756-4FA1-A16E-0C714AF3F04F}" destId="{49EC882E-65F7-44CF-896F-4A854F325F83}" srcOrd="1" destOrd="0" parTransId="{ABF5B46D-6771-4B01-BB32-B86AB346B1DF}" sibTransId="{D74D8B38-2D79-44E5-949E-2E50179AEACB}"/>
    <dgm:cxn modelId="{138C1CF1-F5CD-4B56-9018-A74D398B7F8C}" type="presOf" srcId="{13A84C62-3D1B-44F7-B64B-5FC47D7B1E48}" destId="{9B8BCA66-168C-4F12-9EB1-C7CB583B9901}" srcOrd="0" destOrd="0" presId="urn:microsoft.com/office/officeart/2008/layout/RadialCluster"/>
    <dgm:cxn modelId="{DC3C9D14-693C-4616-B24C-71827E496B0B}" type="presOf" srcId="{46CD3BBE-763F-454F-9F91-89E21A37AE58}" destId="{29E964F1-30A6-4B56-8E2F-F28D2D993A75}" srcOrd="0" destOrd="0" presId="urn:microsoft.com/office/officeart/2008/layout/RadialCluster"/>
    <dgm:cxn modelId="{C294F94B-F5EB-48B0-AFFD-C8CDFE7176C5}" srcId="{9735E9D4-E595-49E1-B968-33C75DBD42B1}" destId="{FACB448B-5756-4FA1-A16E-0C714AF3F04F}" srcOrd="0" destOrd="0" parTransId="{0CBFBE5A-B6C1-437F-A8BC-D67E5FDCFEF5}" sibTransId="{AF647C4B-EA6A-463D-95CD-6050B12B553F}"/>
    <dgm:cxn modelId="{47F7D703-1F15-4E8C-8105-7C4A07C5AE72}" type="presOf" srcId="{6F696797-E7BF-453E-9683-D6ABA4BE0347}" destId="{A4C38012-679E-41FB-9A55-E6FA122D2970}" srcOrd="0" destOrd="0" presId="urn:microsoft.com/office/officeart/2008/layout/RadialCluster"/>
    <dgm:cxn modelId="{192FA3F6-583E-45DB-A240-FFC6CA6268F6}" srcId="{FACB448B-5756-4FA1-A16E-0C714AF3F04F}" destId="{46CD3BBE-763F-454F-9F91-89E21A37AE58}" srcOrd="5" destOrd="0" parTransId="{BBB0E196-9C5A-4120-A922-9B433BE2CF8D}" sibTransId="{2EFEDD5D-47A2-40BA-99D8-D0CFC30A2FEF}"/>
    <dgm:cxn modelId="{519BA60D-B3ED-44FF-9C28-2CD96AC6D9BE}" type="presOf" srcId="{190B0644-A235-44F8-9E8D-738E945CC003}" destId="{C88E4459-7E8B-498D-B69C-F651BDF25620}" srcOrd="0" destOrd="0" presId="urn:microsoft.com/office/officeart/2008/layout/RadialCluster"/>
    <dgm:cxn modelId="{A4399D13-D347-4772-8B18-15CA5E55E753}" srcId="{FACB448B-5756-4FA1-A16E-0C714AF3F04F}" destId="{799F5718-FDC8-4357-B0BC-78F798ED0B14}" srcOrd="2" destOrd="0" parTransId="{8DBCF0C3-4C8D-4654-AF21-DDA4531F0D83}" sibTransId="{E69F7086-D6B5-4EAF-ADD3-1692E3805710}"/>
    <dgm:cxn modelId="{3C90892E-65EA-4958-98D9-144D065F5E2C}" type="presOf" srcId="{99E0CC56-B149-4F0B-B895-337F07D6D7CF}" destId="{8F838158-F661-4994-BA81-A5AA2A15F9EB}" srcOrd="0" destOrd="0" presId="urn:microsoft.com/office/officeart/2008/layout/RadialCluster"/>
    <dgm:cxn modelId="{5071E753-9821-4812-9781-F4977ACEFA33}" type="presParOf" srcId="{FD181D96-6053-4F98-BA9B-467481317E54}" destId="{17E3DA9A-34B8-4EA1-A0D8-96AE19B1933F}" srcOrd="0" destOrd="0" presId="urn:microsoft.com/office/officeart/2008/layout/RadialCluster"/>
    <dgm:cxn modelId="{EAB84842-E4D9-4824-9EF9-E7728D7A6CFC}" type="presParOf" srcId="{17E3DA9A-34B8-4EA1-A0D8-96AE19B1933F}" destId="{AAE02776-8215-4BA3-949A-D565344E0EBA}" srcOrd="0" destOrd="0" presId="urn:microsoft.com/office/officeart/2008/layout/RadialCluster"/>
    <dgm:cxn modelId="{BDE082C8-AFFE-4158-B48E-33A15D899518}" type="presParOf" srcId="{17E3DA9A-34B8-4EA1-A0D8-96AE19B1933F}" destId="{9810A498-F2C6-43FE-8C66-5BE3C190512A}" srcOrd="1" destOrd="0" presId="urn:microsoft.com/office/officeart/2008/layout/RadialCluster"/>
    <dgm:cxn modelId="{B9A19614-843A-4F37-A124-7A55D699CBBF}" type="presParOf" srcId="{17E3DA9A-34B8-4EA1-A0D8-96AE19B1933F}" destId="{B7959DFE-8DAD-4876-9532-655F21D5552D}" srcOrd="2" destOrd="0" presId="urn:microsoft.com/office/officeart/2008/layout/RadialCluster"/>
    <dgm:cxn modelId="{B3512830-23F0-4BAB-85AC-780A5D2E8E06}" type="presParOf" srcId="{17E3DA9A-34B8-4EA1-A0D8-96AE19B1933F}" destId="{DA5861D6-19F4-492E-94CD-FA5AA420BF64}" srcOrd="3" destOrd="0" presId="urn:microsoft.com/office/officeart/2008/layout/RadialCluster"/>
    <dgm:cxn modelId="{2F9DF6CE-08BB-487F-8059-F806BFEF1FD0}" type="presParOf" srcId="{17E3DA9A-34B8-4EA1-A0D8-96AE19B1933F}" destId="{529C25C6-2AC6-4F8C-9988-68CCAF962350}" srcOrd="4" destOrd="0" presId="urn:microsoft.com/office/officeart/2008/layout/RadialCluster"/>
    <dgm:cxn modelId="{8CCA6C23-8F69-4F3D-AEB2-7CB1697C16CF}" type="presParOf" srcId="{17E3DA9A-34B8-4EA1-A0D8-96AE19B1933F}" destId="{2F0C8D09-DF53-4CF1-8C6D-E6DBAC1A1087}" srcOrd="5" destOrd="0" presId="urn:microsoft.com/office/officeart/2008/layout/RadialCluster"/>
    <dgm:cxn modelId="{EA9E8F33-FB2B-4A10-8197-1F2C307AB58D}" type="presParOf" srcId="{17E3DA9A-34B8-4EA1-A0D8-96AE19B1933F}" destId="{542944D0-3705-4756-89D2-089D664849AC}" srcOrd="6" destOrd="0" presId="urn:microsoft.com/office/officeart/2008/layout/RadialCluster"/>
    <dgm:cxn modelId="{6F263326-0DAA-4B2F-A34C-AE34B616AD21}" type="presParOf" srcId="{17E3DA9A-34B8-4EA1-A0D8-96AE19B1933F}" destId="{5531CFC5-D296-4781-8B74-5C1C238F62B3}" srcOrd="7" destOrd="0" presId="urn:microsoft.com/office/officeart/2008/layout/RadialCluster"/>
    <dgm:cxn modelId="{C238F8A4-0C09-40B0-B34E-78BB08EE1506}" type="presParOf" srcId="{17E3DA9A-34B8-4EA1-A0D8-96AE19B1933F}" destId="{C88E4459-7E8B-498D-B69C-F651BDF25620}" srcOrd="8" destOrd="0" presId="urn:microsoft.com/office/officeart/2008/layout/RadialCluster"/>
    <dgm:cxn modelId="{F8BA982E-5151-4CF2-B1CD-6371C3C3E7FA}" type="presParOf" srcId="{17E3DA9A-34B8-4EA1-A0D8-96AE19B1933F}" destId="{9B8BCA66-168C-4F12-9EB1-C7CB583B9901}" srcOrd="9" destOrd="0" presId="urn:microsoft.com/office/officeart/2008/layout/RadialCluster"/>
    <dgm:cxn modelId="{9A477F25-80D4-4F08-8340-21C23638032C}" type="presParOf" srcId="{17E3DA9A-34B8-4EA1-A0D8-96AE19B1933F}" destId="{247925FA-FDF7-4FA7-9953-0D685F7BA622}" srcOrd="10" destOrd="0" presId="urn:microsoft.com/office/officeart/2008/layout/RadialCluster"/>
    <dgm:cxn modelId="{C7B0FBA6-1D6F-4D25-8B1E-E7D490920777}" type="presParOf" srcId="{17E3DA9A-34B8-4EA1-A0D8-96AE19B1933F}" destId="{A0C28176-EB33-4E77-A6A9-8AC58F1B9182}" srcOrd="11" destOrd="0" presId="urn:microsoft.com/office/officeart/2008/layout/RadialCluster"/>
    <dgm:cxn modelId="{25ECCF8D-3467-4900-9939-4590C39DF19C}" type="presParOf" srcId="{17E3DA9A-34B8-4EA1-A0D8-96AE19B1933F}" destId="{29E964F1-30A6-4B56-8E2F-F28D2D993A75}" srcOrd="12" destOrd="0" presId="urn:microsoft.com/office/officeart/2008/layout/RadialCluster"/>
    <dgm:cxn modelId="{F88C293C-75D3-4EB8-8EB9-B872000E64FE}" type="presParOf" srcId="{17E3DA9A-34B8-4EA1-A0D8-96AE19B1933F}" destId="{A4C38012-679E-41FB-9A55-E6FA122D2970}" srcOrd="13" destOrd="0" presId="urn:microsoft.com/office/officeart/2008/layout/RadialCluster"/>
    <dgm:cxn modelId="{011B9245-28AD-49BF-A8FF-F29F54849441}" type="presParOf" srcId="{17E3DA9A-34B8-4EA1-A0D8-96AE19B1933F}" destId="{8F838158-F661-4994-BA81-A5AA2A15F9EB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E02776-8215-4BA3-949A-D565344E0EBA}">
      <dsp:nvSpPr>
        <dsp:cNvPr id="0" name=""/>
        <dsp:cNvSpPr/>
      </dsp:nvSpPr>
      <dsp:spPr>
        <a:xfrm>
          <a:off x="3352799" y="1687865"/>
          <a:ext cx="1371600" cy="137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Features</a:t>
          </a:r>
        </a:p>
      </dsp:txBody>
      <dsp:txXfrm>
        <a:off x="3419755" y="1754821"/>
        <a:ext cx="1237688" cy="1237688"/>
      </dsp:txXfrm>
    </dsp:sp>
    <dsp:sp modelId="{9810A498-F2C6-43FE-8C66-5BE3C190512A}">
      <dsp:nvSpPr>
        <dsp:cNvPr id="0" name=""/>
        <dsp:cNvSpPr/>
      </dsp:nvSpPr>
      <dsp:spPr>
        <a:xfrm rot="16200000">
          <a:off x="3669664" y="1318930"/>
          <a:ext cx="73787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3787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59DFE-8DAD-4876-9532-655F21D5552D}">
      <dsp:nvSpPr>
        <dsp:cNvPr id="0" name=""/>
        <dsp:cNvSpPr/>
      </dsp:nvSpPr>
      <dsp:spPr>
        <a:xfrm>
          <a:off x="3573650" y="51332"/>
          <a:ext cx="929898" cy="8986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MFCC</a:t>
          </a:r>
          <a:endParaRPr lang="en-US" sz="2300" kern="1200" dirty="0"/>
        </a:p>
      </dsp:txBody>
      <dsp:txXfrm>
        <a:off x="3617519" y="95201"/>
        <a:ext cx="842160" cy="810924"/>
      </dsp:txXfrm>
    </dsp:sp>
    <dsp:sp modelId="{DA5861D6-19F4-492E-94CD-FA5AA420BF64}">
      <dsp:nvSpPr>
        <dsp:cNvPr id="0" name=""/>
        <dsp:cNvSpPr/>
      </dsp:nvSpPr>
      <dsp:spPr>
        <a:xfrm rot="19285714">
          <a:off x="4679879" y="1699526"/>
          <a:ext cx="40812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0812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9C25C6-2AC6-4F8C-9988-68CCAF962350}">
      <dsp:nvSpPr>
        <dsp:cNvPr id="0" name=""/>
        <dsp:cNvSpPr/>
      </dsp:nvSpPr>
      <dsp:spPr>
        <a:xfrm>
          <a:off x="5043485" y="746381"/>
          <a:ext cx="918972" cy="9189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Zero Crossing Rate</a:t>
          </a:r>
          <a:endParaRPr lang="en-US" sz="1700" kern="1200" dirty="0"/>
        </a:p>
      </dsp:txBody>
      <dsp:txXfrm>
        <a:off x="5088346" y="791242"/>
        <a:ext cx="829250" cy="829250"/>
      </dsp:txXfrm>
    </dsp:sp>
    <dsp:sp modelId="{2F0C8D09-DF53-4CF1-8C6D-E6DBAC1A1087}">
      <dsp:nvSpPr>
        <dsp:cNvPr id="0" name=""/>
        <dsp:cNvSpPr/>
      </dsp:nvSpPr>
      <dsp:spPr>
        <a:xfrm rot="1910597">
          <a:off x="4694023" y="2906081"/>
          <a:ext cx="40365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0365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2944D0-3705-4756-89D2-089D664849AC}">
      <dsp:nvSpPr>
        <dsp:cNvPr id="0" name=""/>
        <dsp:cNvSpPr/>
      </dsp:nvSpPr>
      <dsp:spPr>
        <a:xfrm>
          <a:off x="5067305" y="2838454"/>
          <a:ext cx="918972" cy="9189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Energy </a:t>
          </a:r>
          <a:endParaRPr lang="en-US" sz="2000" kern="1200" dirty="0"/>
        </a:p>
      </dsp:txBody>
      <dsp:txXfrm>
        <a:off x="5112166" y="2883315"/>
        <a:ext cx="829250" cy="829250"/>
      </dsp:txXfrm>
    </dsp:sp>
    <dsp:sp modelId="{5531CFC5-D296-4781-8B74-5C1C238F62B3}">
      <dsp:nvSpPr>
        <dsp:cNvPr id="0" name=""/>
        <dsp:cNvSpPr/>
      </dsp:nvSpPr>
      <dsp:spPr>
        <a:xfrm rot="5326992">
          <a:off x="3788355" y="3329960"/>
          <a:ext cx="54111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41112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8E4459-7E8B-498D-B69C-F651BDF25620}">
      <dsp:nvSpPr>
        <dsp:cNvPr id="0" name=""/>
        <dsp:cNvSpPr/>
      </dsp:nvSpPr>
      <dsp:spPr>
        <a:xfrm>
          <a:off x="3614931" y="3600456"/>
          <a:ext cx="918972" cy="9189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Spectral Entropy</a:t>
          </a:r>
          <a:endParaRPr lang="en-US" sz="1700" kern="1200" dirty="0"/>
        </a:p>
      </dsp:txBody>
      <dsp:txXfrm>
        <a:off x="3659792" y="3645317"/>
        <a:ext cx="829250" cy="829250"/>
      </dsp:txXfrm>
    </dsp:sp>
    <dsp:sp modelId="{9B8BCA66-168C-4F12-9EB1-C7CB583B9901}">
      <dsp:nvSpPr>
        <dsp:cNvPr id="0" name=""/>
        <dsp:cNvSpPr/>
      </dsp:nvSpPr>
      <dsp:spPr>
        <a:xfrm rot="8573889">
          <a:off x="2585114" y="3149989"/>
          <a:ext cx="85414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5414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7925FA-FDF7-4FA7-9953-0D685F7BA622}">
      <dsp:nvSpPr>
        <dsp:cNvPr id="0" name=""/>
        <dsp:cNvSpPr/>
      </dsp:nvSpPr>
      <dsp:spPr>
        <a:xfrm>
          <a:off x="1752596" y="3295657"/>
          <a:ext cx="918972" cy="9189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Spectral Roll-off</a:t>
          </a:r>
          <a:endParaRPr lang="en-US" sz="1700" kern="1200" dirty="0"/>
        </a:p>
      </dsp:txBody>
      <dsp:txXfrm>
        <a:off x="1797457" y="3340518"/>
        <a:ext cx="829250" cy="829250"/>
      </dsp:txXfrm>
    </dsp:sp>
    <dsp:sp modelId="{A0C28176-EB33-4E77-A6A9-8AC58F1B9182}">
      <dsp:nvSpPr>
        <dsp:cNvPr id="0" name=""/>
        <dsp:cNvSpPr/>
      </dsp:nvSpPr>
      <dsp:spPr>
        <a:xfrm rot="10638123">
          <a:off x="2671197" y="2422032"/>
          <a:ext cx="68198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8198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E964F1-30A6-4B56-8E2F-F28D2D993A75}">
      <dsp:nvSpPr>
        <dsp:cNvPr id="0" name=""/>
        <dsp:cNvSpPr/>
      </dsp:nvSpPr>
      <dsp:spPr>
        <a:xfrm>
          <a:off x="1752603" y="2000249"/>
          <a:ext cx="918972" cy="9189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Spectral Flux</a:t>
          </a:r>
          <a:endParaRPr lang="en-US" sz="1700" kern="1200" dirty="0"/>
        </a:p>
      </dsp:txBody>
      <dsp:txXfrm>
        <a:off x="1797464" y="2045110"/>
        <a:ext cx="829250" cy="829250"/>
      </dsp:txXfrm>
    </dsp:sp>
    <dsp:sp modelId="{A4C38012-679E-41FB-9A55-E6FA122D2970}">
      <dsp:nvSpPr>
        <dsp:cNvPr id="0" name=""/>
        <dsp:cNvSpPr/>
      </dsp:nvSpPr>
      <dsp:spPr>
        <a:xfrm rot="12806547">
          <a:off x="2598965" y="1694268"/>
          <a:ext cx="82186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2186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838158-F661-4994-BA81-A5AA2A15F9EB}">
      <dsp:nvSpPr>
        <dsp:cNvPr id="0" name=""/>
        <dsp:cNvSpPr/>
      </dsp:nvSpPr>
      <dsp:spPr>
        <a:xfrm>
          <a:off x="1748027" y="704852"/>
          <a:ext cx="918972" cy="9189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Spectral Spread</a:t>
          </a:r>
          <a:endParaRPr lang="en-US" sz="1700" kern="1200" dirty="0"/>
        </a:p>
      </dsp:txBody>
      <dsp:txXfrm>
        <a:off x="1792888" y="749713"/>
        <a:ext cx="829250" cy="8292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DA28D-97EC-49AA-B338-5557B6A96EC8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C77F17-0B0D-4E06-AE23-841976F49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787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A798-65FE-49B6-AA4E-8131AD415C40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6DA51-1322-4639-AF4C-13AE1CB9A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317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A798-65FE-49B6-AA4E-8131AD415C40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6DA51-1322-4639-AF4C-13AE1CB9A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037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A798-65FE-49B6-AA4E-8131AD415C40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6DA51-1322-4639-AF4C-13AE1CB9A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595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3498110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314451"/>
            <a:ext cx="7772400" cy="137232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2708705"/>
            <a:ext cx="7772400" cy="899778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3714750"/>
            <a:ext cx="9147765" cy="1434066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D7EA798-65FE-49B6-AA4E-8131AD415C40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686DA51-1322-4639-AF4C-13AE1CB9AD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7EA798-65FE-49B6-AA4E-8131AD415C40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86DA51-1322-4639-AF4C-13AE1CB9AD5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794784"/>
            <a:ext cx="7772400" cy="13716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198784"/>
            <a:ext cx="4572000" cy="1091166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7EA798-65FE-49B6-AA4E-8131AD415C40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86DA51-1322-4639-AF4C-13AE1CB9AD5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7EA798-65FE-49B6-AA4E-8131AD415C40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86DA51-1322-4639-AF4C-13AE1CB9AD5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057650"/>
            <a:ext cx="4040188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7" y="4057650"/>
            <a:ext cx="4041775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083221"/>
            <a:ext cx="4040188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083221"/>
            <a:ext cx="4041775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7EA798-65FE-49B6-AA4E-8131AD415C40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86DA51-1322-4639-AF4C-13AE1CB9AD5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7EA798-65FE-49B6-AA4E-8131AD415C40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86DA51-1322-4639-AF4C-13AE1CB9AD5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7EA798-65FE-49B6-AA4E-8131AD415C40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86DA51-1322-4639-AF4C-13AE1CB9AD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57600"/>
            <a:ext cx="7481776" cy="3429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4016327"/>
            <a:ext cx="3974592" cy="6858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05740"/>
            <a:ext cx="7479792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4805958"/>
            <a:ext cx="1920240" cy="274320"/>
          </a:xfrm>
        </p:spPr>
        <p:txBody>
          <a:bodyPr/>
          <a:lstStyle>
            <a:extLst/>
          </a:lstStyle>
          <a:p>
            <a:fld id="{BD7EA798-65FE-49B6-AA4E-8131AD415C40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86DA51-1322-4639-AF4C-13AE1CB9AD5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A798-65FE-49B6-AA4E-8131AD415C40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6DA51-1322-4639-AF4C-13AE1CB9A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2331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4082552"/>
            <a:ext cx="7162800" cy="486174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42476"/>
            <a:ext cx="8686800" cy="329184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D7EA798-65FE-49B6-AA4E-8131AD415C40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3" y="4805958"/>
            <a:ext cx="2350681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686DA51-1322-4639-AF4C-13AE1CB9AD5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48842"/>
            <a:ext cx="8075432" cy="422004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4458702"/>
            <a:ext cx="4940624" cy="69080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4454258"/>
            <a:ext cx="3690451" cy="70008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4343440"/>
            <a:ext cx="3402314" cy="810651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4340804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3741330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3741330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10997"/>
            <a:ext cx="8229600" cy="328955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7EA798-65FE-49B6-AA4E-8131AD415C40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86DA51-1322-4639-AF4C-13AE1CB9AD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05980"/>
            <a:ext cx="1777470" cy="419457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324600" cy="419457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7EA798-65FE-49B6-AA4E-8131AD415C40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86DA51-1322-4639-AF4C-13AE1CB9AD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A798-65FE-49B6-AA4E-8131AD415C40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6DA51-1322-4639-AF4C-13AE1CB9A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388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A798-65FE-49B6-AA4E-8131AD415C40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6DA51-1322-4639-AF4C-13AE1CB9A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97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A798-65FE-49B6-AA4E-8131AD415C40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6DA51-1322-4639-AF4C-13AE1CB9A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185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A798-65FE-49B6-AA4E-8131AD415C40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6DA51-1322-4639-AF4C-13AE1CB9A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776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A798-65FE-49B6-AA4E-8131AD415C40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6DA51-1322-4639-AF4C-13AE1CB9A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696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A798-65FE-49B6-AA4E-8131AD415C40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6DA51-1322-4639-AF4C-13AE1CB9A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152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A798-65FE-49B6-AA4E-8131AD415C40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6DA51-1322-4639-AF4C-13AE1CB9A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920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EA798-65FE-49B6-AA4E-8131AD415C40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6DA51-1322-4639-AF4C-13AE1CB9A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64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4458702"/>
            <a:ext cx="4940624" cy="69080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4454258"/>
            <a:ext cx="3690451" cy="70008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4343440"/>
            <a:ext cx="3402314" cy="810651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4340804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110997"/>
            <a:ext cx="8229600" cy="3394472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4805958"/>
            <a:ext cx="1920240" cy="27432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D7EA798-65FE-49B6-AA4E-8131AD415C40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3" y="4805958"/>
            <a:ext cx="2350681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4805958"/>
            <a:ext cx="36576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686DA51-1322-4639-AF4C-13AE1CB9AD5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41.png"/><Relationship Id="rId7" Type="http://schemas.openxmlformats.org/officeDocument/2006/relationships/image" Target="../media/image35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3.jpg"/><Relationship Id="rId5" Type="http://schemas.openxmlformats.org/officeDocument/2006/relationships/image" Target="../media/image43.png"/><Relationship Id="rId10" Type="http://schemas.openxmlformats.org/officeDocument/2006/relationships/chart" Target="../charts/chart2.xml"/><Relationship Id="rId4" Type="http://schemas.openxmlformats.org/officeDocument/2006/relationships/image" Target="../media/image42.png"/><Relationship Id="rId9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image" Target="../media/image7.jpeg"/><Relationship Id="rId7" Type="http://schemas.openxmlformats.org/officeDocument/2006/relationships/image" Target="../media/image11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jpg"/><Relationship Id="rId2" Type="http://schemas.openxmlformats.org/officeDocument/2006/relationships/audio" Target="../media/media1.aiff"/><Relationship Id="rId1" Type="http://schemas.microsoft.com/office/2007/relationships/media" Target="../media/media1.aiff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10" Type="http://schemas.openxmlformats.org/officeDocument/2006/relationships/image" Target="../media/image3.jpg"/><Relationship Id="rId4" Type="http://schemas.openxmlformats.org/officeDocument/2006/relationships/image" Target="../media/image12.jp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jpg"/><Relationship Id="rId2" Type="http://schemas.openxmlformats.org/officeDocument/2006/relationships/audio" Target="../media/media2.aiff"/><Relationship Id="rId1" Type="http://schemas.microsoft.com/office/2007/relationships/media" Target="../media/media2.aiff"/><Relationship Id="rId6" Type="http://schemas.openxmlformats.org/officeDocument/2006/relationships/image" Target="../media/image20.png"/><Relationship Id="rId11" Type="http://schemas.openxmlformats.org/officeDocument/2006/relationships/image" Target="../media/image23.png"/><Relationship Id="rId5" Type="http://schemas.openxmlformats.org/officeDocument/2006/relationships/image" Target="../media/image19.jpeg"/><Relationship Id="rId10" Type="http://schemas.microsoft.com/office/2007/relationships/hdphoto" Target="../media/hdphoto1.wdp"/><Relationship Id="rId4" Type="http://schemas.openxmlformats.org/officeDocument/2006/relationships/image" Target="../media/image18.jp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image" Target="../media/image24.png"/><Relationship Id="rId7" Type="http://schemas.openxmlformats.org/officeDocument/2006/relationships/image" Target="../media/image12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13" Type="http://schemas.openxmlformats.org/officeDocument/2006/relationships/image" Target="../media/image23.png"/><Relationship Id="rId3" Type="http://schemas.microsoft.com/office/2007/relationships/media" Target="../media/media4.aiff"/><Relationship Id="rId7" Type="http://schemas.openxmlformats.org/officeDocument/2006/relationships/image" Target="../media/image29.jpg"/><Relationship Id="rId12" Type="http://schemas.openxmlformats.org/officeDocument/2006/relationships/image" Target="../media/image32.png"/><Relationship Id="rId2" Type="http://schemas.openxmlformats.org/officeDocument/2006/relationships/audio" Target="../media/media3.aiff"/><Relationship Id="rId1" Type="http://schemas.microsoft.com/office/2007/relationships/media" Target="../media/media3.aiff"/><Relationship Id="rId6" Type="http://schemas.openxmlformats.org/officeDocument/2006/relationships/image" Target="../media/image28.jp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2.jpg"/><Relationship Id="rId4" Type="http://schemas.openxmlformats.org/officeDocument/2006/relationships/audio" Target="../media/media4.aiff"/><Relationship Id="rId9" Type="http://schemas.openxmlformats.org/officeDocument/2006/relationships/image" Target="../media/image27.jpg"/><Relationship Id="rId1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8.png"/><Relationship Id="rId2" Type="http://schemas.openxmlformats.org/officeDocument/2006/relationships/video" Target="../media/media5.avi"/><Relationship Id="rId1" Type="http://schemas.microsoft.com/office/2007/relationships/media" Target="../media/media5.avi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400050"/>
            <a:ext cx="8229600" cy="281940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AUTOMATIC CLASSIFICATION OF CETACEANS THROUGH THEIR VOCALIZATIONS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02923" y="2808263"/>
            <a:ext cx="3886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 smtClean="0"/>
          </a:p>
          <a:p>
            <a:r>
              <a:rPr lang="en-US" sz="2000" b="1" dirty="0" smtClean="0"/>
              <a:t>Mentors:</a:t>
            </a:r>
          </a:p>
          <a:p>
            <a:r>
              <a:rPr lang="en-US" sz="2000" b="1" dirty="0" smtClean="0"/>
              <a:t>Danelle E.Cline</a:t>
            </a:r>
          </a:p>
          <a:p>
            <a:r>
              <a:rPr lang="en-US" sz="2000" b="1" dirty="0" smtClean="0"/>
              <a:t>John Ryan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948178"/>
            <a:ext cx="1224643" cy="1219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00600" y="325755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Prateek Murgai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914474"/>
            <a:ext cx="1919146" cy="11923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4400550"/>
            <a:ext cx="1066800" cy="6627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2647950"/>
            <a:ext cx="2297756" cy="13613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724150"/>
            <a:ext cx="2148798" cy="133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72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171450"/>
            <a:ext cx="8229600" cy="857250"/>
          </a:xfrm>
        </p:spPr>
        <p:txBody>
          <a:bodyPr/>
          <a:lstStyle/>
          <a:p>
            <a:r>
              <a:rPr lang="en-US" dirty="0" smtClean="0"/>
              <a:t>Classifier Testing</a:t>
            </a:r>
            <a:endParaRPr lang="en-US" dirty="0"/>
          </a:p>
        </p:txBody>
      </p:sp>
      <p:cxnSp>
        <p:nvCxnSpPr>
          <p:cNvPr id="44" name="Straight Arrow Connector 43"/>
          <p:cNvCxnSpPr>
            <a:endCxn id="70" idx="1"/>
          </p:cNvCxnSpPr>
          <p:nvPr/>
        </p:nvCxnSpPr>
        <p:spPr>
          <a:xfrm>
            <a:off x="5791200" y="3038069"/>
            <a:ext cx="563389" cy="129399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6400800" y="1994022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SVM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6477000" y="3612552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RFC</a:t>
            </a:r>
            <a:endParaRPr lang="en-US" b="1" dirty="0"/>
          </a:p>
        </p:txBody>
      </p:sp>
      <p:cxnSp>
        <p:nvCxnSpPr>
          <p:cNvPr id="55" name="Straight Arrow Connector 54"/>
          <p:cNvCxnSpPr>
            <a:stCxn id="72" idx="3"/>
            <a:endCxn id="69" idx="1"/>
          </p:cNvCxnSpPr>
          <p:nvPr/>
        </p:nvCxnSpPr>
        <p:spPr>
          <a:xfrm flipV="1">
            <a:off x="5791200" y="1525937"/>
            <a:ext cx="457200" cy="1512134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endCxn id="69" idx="1"/>
          </p:cNvCxnSpPr>
          <p:nvPr/>
        </p:nvCxnSpPr>
        <p:spPr>
          <a:xfrm>
            <a:off x="5743575" y="1373537"/>
            <a:ext cx="504825" cy="1524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icture 5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717361"/>
            <a:ext cx="668347" cy="468841"/>
          </a:xfrm>
          <a:prstGeom prst="rect">
            <a:avLst/>
          </a:prstGeom>
        </p:spPr>
      </p:pic>
      <p:cxnSp>
        <p:nvCxnSpPr>
          <p:cNvPr id="59" name="Straight Arrow Connector 58"/>
          <p:cNvCxnSpPr/>
          <p:nvPr/>
        </p:nvCxnSpPr>
        <p:spPr>
          <a:xfrm>
            <a:off x="7142871" y="3412074"/>
            <a:ext cx="420972" cy="33944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Picture 5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584846"/>
            <a:ext cx="1295400" cy="840398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744" y="1508430"/>
            <a:ext cx="1283656" cy="825572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535" y="2533595"/>
            <a:ext cx="1257865" cy="878479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755" y="3633990"/>
            <a:ext cx="1244645" cy="842760"/>
          </a:xfrm>
          <a:prstGeom prst="rect">
            <a:avLst/>
          </a:prstGeom>
        </p:spPr>
      </p:pic>
      <p:cxnSp>
        <p:nvCxnSpPr>
          <p:cNvPr id="66" name="Straight Arrow Connector 65"/>
          <p:cNvCxnSpPr/>
          <p:nvPr/>
        </p:nvCxnSpPr>
        <p:spPr>
          <a:xfrm flipV="1">
            <a:off x="7136841" y="2961923"/>
            <a:ext cx="330759" cy="439693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7093341" y="1525937"/>
            <a:ext cx="470502" cy="360013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V="1">
            <a:off x="7067550" y="971550"/>
            <a:ext cx="496293" cy="55438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68"/>
          <p:cNvPicPr>
            <a:picLocks noChangeAspect="1"/>
          </p:cNvPicPr>
          <p:nvPr/>
        </p:nvPicPr>
        <p:blipFill>
          <a:blip r:embed="rId7">
            <a:clrChange>
              <a:clrFrom>
                <a:srgbClr val="BEF4F4"/>
              </a:clrFrom>
              <a:clrTo>
                <a:srgbClr val="BEF4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1057851"/>
            <a:ext cx="819150" cy="936171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589" y="2722384"/>
            <a:ext cx="788282" cy="890168"/>
          </a:xfrm>
          <a:prstGeom prst="rect">
            <a:avLst/>
          </a:prstGeom>
        </p:spPr>
      </p:pic>
      <p:cxnSp>
        <p:nvCxnSpPr>
          <p:cNvPr id="71" name="Straight Arrow Connector 70"/>
          <p:cNvCxnSpPr>
            <a:stCxn id="73" idx="3"/>
            <a:endCxn id="70" idx="1"/>
          </p:cNvCxnSpPr>
          <p:nvPr/>
        </p:nvCxnSpPr>
        <p:spPr>
          <a:xfrm>
            <a:off x="5791200" y="1390357"/>
            <a:ext cx="563389" cy="1777111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ounded Rectangle 71"/>
          <p:cNvSpPr/>
          <p:nvPr/>
        </p:nvSpPr>
        <p:spPr>
          <a:xfrm>
            <a:off x="4267200" y="2635639"/>
            <a:ext cx="1524000" cy="8048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Feature Extraction</a:t>
            </a:r>
            <a:endParaRPr lang="en-US" dirty="0"/>
          </a:p>
        </p:txBody>
      </p:sp>
      <p:sp>
        <p:nvSpPr>
          <p:cNvPr id="73" name="Rounded Rectangle 72"/>
          <p:cNvSpPr/>
          <p:nvPr/>
        </p:nvSpPr>
        <p:spPr>
          <a:xfrm>
            <a:off x="4267200" y="971550"/>
            <a:ext cx="1524000" cy="8376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Feature Extraction</a:t>
            </a:r>
            <a:endParaRPr lang="en-US" dirty="0"/>
          </a:p>
        </p:txBody>
      </p:sp>
      <p:sp>
        <p:nvSpPr>
          <p:cNvPr id="74" name="Right Arrow 73"/>
          <p:cNvSpPr/>
          <p:nvPr/>
        </p:nvSpPr>
        <p:spPr>
          <a:xfrm rot="1370950">
            <a:off x="3877196" y="2961869"/>
            <a:ext cx="3048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ight Arrow 74"/>
          <p:cNvSpPr/>
          <p:nvPr/>
        </p:nvSpPr>
        <p:spPr>
          <a:xfrm rot="20288093">
            <a:off x="3814129" y="1325168"/>
            <a:ext cx="3048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152400" y="1504950"/>
            <a:ext cx="1524000" cy="17168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AUDIO DATA</a:t>
            </a:r>
            <a:endParaRPr lang="en-US" dirty="0"/>
          </a:p>
        </p:txBody>
      </p:sp>
      <p:grpSp>
        <p:nvGrpSpPr>
          <p:cNvPr id="77" name="Group 76"/>
          <p:cNvGrpSpPr/>
          <p:nvPr/>
        </p:nvGrpSpPr>
        <p:grpSpPr>
          <a:xfrm>
            <a:off x="2378310" y="1352550"/>
            <a:ext cx="1311986" cy="1799006"/>
            <a:chOff x="3223187" y="1029173"/>
            <a:chExt cx="1914989" cy="2428163"/>
          </a:xfrm>
        </p:grpSpPr>
        <p:sp>
          <p:nvSpPr>
            <p:cNvPr id="78" name="Rectangle 77"/>
            <p:cNvSpPr/>
            <p:nvPr/>
          </p:nvSpPr>
          <p:spPr>
            <a:xfrm rot="757575">
              <a:off x="3223187" y="1029173"/>
              <a:ext cx="1763051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TEST DATA</a:t>
              </a:r>
              <a:endParaRPr lang="en-US" dirty="0"/>
            </a:p>
          </p:txBody>
        </p:sp>
        <p:sp>
          <p:nvSpPr>
            <p:cNvPr id="79" name="Rectangle 78"/>
            <p:cNvSpPr/>
            <p:nvPr/>
          </p:nvSpPr>
          <p:spPr>
            <a:xfrm rot="20621928">
              <a:off x="3395348" y="2035574"/>
              <a:ext cx="1742828" cy="14217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TRAINING DATA</a:t>
              </a:r>
              <a:endParaRPr lang="en-US" dirty="0"/>
            </a:p>
          </p:txBody>
        </p:sp>
      </p:grpSp>
      <p:graphicFrame>
        <p:nvGraphicFramePr>
          <p:cNvPr id="80" name="Chart 79"/>
          <p:cNvGraphicFramePr/>
          <p:nvPr>
            <p:extLst>
              <p:ext uri="{D42A27DB-BD31-4B8C-83A1-F6EECF244321}">
                <p14:modId xmlns:p14="http://schemas.microsoft.com/office/powerpoint/2010/main" val="306128667"/>
              </p:ext>
            </p:extLst>
          </p:nvPr>
        </p:nvGraphicFramePr>
        <p:xfrm>
          <a:off x="0" y="584846"/>
          <a:ext cx="9144000" cy="4552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81" name="Chart 80"/>
          <p:cNvGraphicFramePr/>
          <p:nvPr>
            <p:extLst>
              <p:ext uri="{D42A27DB-BD31-4B8C-83A1-F6EECF244321}">
                <p14:modId xmlns:p14="http://schemas.microsoft.com/office/powerpoint/2010/main" val="1513899009"/>
              </p:ext>
            </p:extLst>
          </p:nvPr>
        </p:nvGraphicFramePr>
        <p:xfrm>
          <a:off x="-17585" y="584846"/>
          <a:ext cx="9144000" cy="4552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pic>
        <p:nvPicPr>
          <p:cNvPr id="82" name="Picture 81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957" y="4499753"/>
            <a:ext cx="1066800" cy="66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61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0" grpId="0">
        <p:bldAsOne/>
      </p:bldGraphic>
      <p:bldGraphic spid="80" grpId="1">
        <p:bldAsOne/>
      </p:bldGraphic>
      <p:bldGraphic spid="81" grpId="0">
        <p:bldAsOne/>
      </p:bldGraphic>
      <p:bldGraphic spid="81" grpId="1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9144000" cy="516525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66800" y="3638550"/>
            <a:ext cx="613117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/>
              <a:t>Blue</a:t>
            </a:r>
            <a:endParaRPr lang="en-US" sz="900" b="1" dirty="0"/>
          </a:p>
        </p:txBody>
      </p:sp>
      <p:sp>
        <p:nvSpPr>
          <p:cNvPr id="4" name="Rectangle 3"/>
          <p:cNvSpPr/>
          <p:nvPr/>
        </p:nvSpPr>
        <p:spPr>
          <a:xfrm>
            <a:off x="1066800" y="3867443"/>
            <a:ext cx="613117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/>
              <a:t>Fin</a:t>
            </a:r>
            <a:endParaRPr lang="en-US" sz="900" b="1" dirty="0"/>
          </a:p>
        </p:txBody>
      </p:sp>
      <p:sp>
        <p:nvSpPr>
          <p:cNvPr id="5" name="Rectangle 4"/>
          <p:cNvSpPr/>
          <p:nvPr/>
        </p:nvSpPr>
        <p:spPr>
          <a:xfrm>
            <a:off x="1066800" y="4095750"/>
            <a:ext cx="6096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err="1" smtClean="0"/>
              <a:t>C.Beak</a:t>
            </a:r>
            <a:endParaRPr lang="en-US" sz="900" b="1" dirty="0"/>
          </a:p>
        </p:txBody>
      </p:sp>
      <p:sp>
        <p:nvSpPr>
          <p:cNvPr id="6" name="Rectangle 5"/>
          <p:cNvSpPr/>
          <p:nvPr/>
        </p:nvSpPr>
        <p:spPr>
          <a:xfrm>
            <a:off x="1066800" y="4324350"/>
            <a:ext cx="6096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/>
              <a:t>Porpoise</a:t>
            </a:r>
            <a:endParaRPr lang="en-US" sz="900" b="1" dirty="0"/>
          </a:p>
        </p:txBody>
      </p:sp>
      <p:sp>
        <p:nvSpPr>
          <p:cNvPr id="7" name="Rectangle 6"/>
          <p:cNvSpPr/>
          <p:nvPr/>
        </p:nvSpPr>
        <p:spPr>
          <a:xfrm>
            <a:off x="5638800" y="3645291"/>
            <a:ext cx="613117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/>
              <a:t>Blue</a:t>
            </a:r>
            <a:endParaRPr lang="en-US" sz="900" b="1" dirty="0"/>
          </a:p>
        </p:txBody>
      </p:sp>
      <p:sp>
        <p:nvSpPr>
          <p:cNvPr id="9" name="Rectangle 8"/>
          <p:cNvSpPr/>
          <p:nvPr/>
        </p:nvSpPr>
        <p:spPr>
          <a:xfrm>
            <a:off x="5638800" y="3874184"/>
            <a:ext cx="613117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/>
              <a:t>Fin</a:t>
            </a:r>
            <a:endParaRPr lang="en-US" sz="900" b="1" dirty="0"/>
          </a:p>
        </p:txBody>
      </p:sp>
      <p:sp>
        <p:nvSpPr>
          <p:cNvPr id="10" name="Rectangle 9"/>
          <p:cNvSpPr/>
          <p:nvPr/>
        </p:nvSpPr>
        <p:spPr>
          <a:xfrm>
            <a:off x="5638800" y="4102491"/>
            <a:ext cx="6096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err="1" smtClean="0"/>
              <a:t>C.Beak</a:t>
            </a:r>
            <a:endParaRPr lang="en-US" sz="900" b="1" dirty="0"/>
          </a:p>
        </p:txBody>
      </p:sp>
      <p:sp>
        <p:nvSpPr>
          <p:cNvPr id="11" name="Rectangle 10"/>
          <p:cNvSpPr/>
          <p:nvPr/>
        </p:nvSpPr>
        <p:spPr>
          <a:xfrm>
            <a:off x="5638800" y="4331091"/>
            <a:ext cx="6096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/>
              <a:t>Porpoise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401791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478017"/>
              </p:ext>
            </p:extLst>
          </p:nvPr>
        </p:nvGraphicFramePr>
        <p:xfrm>
          <a:off x="-28135" y="0"/>
          <a:ext cx="9143998" cy="51435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598"/>
                <a:gridCol w="3505201"/>
                <a:gridCol w="3505199"/>
              </a:tblGrid>
              <a:tr h="44916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(Blue, Fin, C.Beaked, Porpoise) Classifier- Data</a:t>
                      </a:r>
                      <a:r>
                        <a:rPr lang="en-US" b="1" baseline="0" dirty="0" smtClean="0"/>
                        <a:t> Augmented</a:t>
                      </a:r>
                      <a:endParaRPr lang="en-US" b="1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47985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Metrics\Classifiers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Actual Data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Actual</a:t>
                      </a:r>
                      <a:r>
                        <a:rPr lang="en-US" baseline="0" dirty="0" smtClean="0"/>
                        <a:t> + Artificial Data</a:t>
                      </a:r>
                      <a:endParaRPr lang="en-US" dirty="0"/>
                    </a:p>
                  </a:txBody>
                  <a:tcPr/>
                </a:tc>
              </a:tr>
              <a:tr h="39171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Accuracy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93.2%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94.7%</a:t>
                      </a:r>
                      <a:endParaRPr lang="en-US" dirty="0"/>
                    </a:p>
                  </a:txBody>
                  <a:tcPr/>
                </a:tc>
              </a:tr>
              <a:tr h="3822760">
                <a:tc gridSpan="3"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324312"/>
            <a:ext cx="4724400" cy="38191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283" y="1324312"/>
            <a:ext cx="4466883" cy="381918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1000" y="1324312"/>
            <a:ext cx="3886200" cy="2850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953000" y="1324312"/>
            <a:ext cx="3962400" cy="2850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882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71450"/>
            <a:ext cx="8229600" cy="85725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Soundscape</a:t>
            </a:r>
            <a:endParaRPr lang="en-US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590550"/>
            <a:ext cx="6441446" cy="4407603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4423553"/>
            <a:ext cx="1066800" cy="66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09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8150"/>
            <a:ext cx="8229600" cy="857250"/>
          </a:xfrm>
        </p:spPr>
        <p:txBody>
          <a:bodyPr/>
          <a:lstStyle/>
          <a:p>
            <a:r>
              <a:rPr lang="en-US" dirty="0" smtClean="0"/>
              <a:t>Thanks!!!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000375"/>
            <a:ext cx="2143125" cy="2143125"/>
          </a:xfrm>
        </p:spPr>
      </p:pic>
      <p:sp>
        <p:nvSpPr>
          <p:cNvPr id="6" name="TextBox 5"/>
          <p:cNvSpPr txBox="1"/>
          <p:nvPr/>
        </p:nvSpPr>
        <p:spPr>
          <a:xfrm>
            <a:off x="3505200" y="1504950"/>
            <a:ext cx="2209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George Matsumoto </a:t>
            </a:r>
          </a:p>
          <a:p>
            <a:r>
              <a:rPr lang="en-US" b="1" dirty="0" smtClean="0"/>
              <a:t>Linda Kuhnz</a:t>
            </a:r>
          </a:p>
          <a:p>
            <a:r>
              <a:rPr lang="en-US" b="1" dirty="0" smtClean="0"/>
              <a:t>Danelle Cline</a:t>
            </a:r>
          </a:p>
          <a:p>
            <a:r>
              <a:rPr lang="en-US" b="1" dirty="0" smtClean="0"/>
              <a:t>John Ryan</a:t>
            </a:r>
          </a:p>
          <a:p>
            <a:r>
              <a:rPr lang="en-US" b="1" dirty="0" smtClean="0"/>
              <a:t>Paul McGill</a:t>
            </a:r>
          </a:p>
          <a:p>
            <a:r>
              <a:rPr lang="en-US" b="1" dirty="0" smtClean="0"/>
              <a:t>Rachel Carson Crew</a:t>
            </a:r>
          </a:p>
          <a:p>
            <a:r>
              <a:rPr lang="en-US" b="1" dirty="0" smtClean="0"/>
              <a:t>MBARI Interns!!!</a:t>
            </a:r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b="1" dirty="0" smtClean="0"/>
              <a:t>And……………</a:t>
            </a:r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76350"/>
            <a:ext cx="2278380" cy="14155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637" y="3181349"/>
            <a:ext cx="1376363" cy="13763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200150"/>
            <a:ext cx="2390775" cy="19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0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09750"/>
            <a:ext cx="8229600" cy="857250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71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1" y="438150"/>
            <a:ext cx="3810000" cy="21731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551" y="2611315"/>
            <a:ext cx="3799449" cy="2532185"/>
          </a:xfrm>
          <a:prstGeom prst="rect">
            <a:avLst/>
          </a:prstGeom>
        </p:spPr>
      </p:pic>
      <p:sp>
        <p:nvSpPr>
          <p:cNvPr id="12" name="Explosion 2 11"/>
          <p:cNvSpPr/>
          <p:nvPr/>
        </p:nvSpPr>
        <p:spPr>
          <a:xfrm rot="20624223">
            <a:off x="-53937" y="1354517"/>
            <a:ext cx="3155351" cy="2363301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Acoustics!!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431" y="-190501"/>
            <a:ext cx="8229600" cy="85725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MOTIVATION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381000" y="550985"/>
            <a:ext cx="16002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895600" y="3286977"/>
            <a:ext cx="708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That’s Me!!!!</a:t>
            </a:r>
            <a:endParaRPr lang="en-US" sz="3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835682"/>
            <a:ext cx="2419331" cy="254085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880360" y="2872740"/>
            <a:ext cx="2286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9144000" cy="5162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449" y="-21396"/>
            <a:ext cx="2609552" cy="190734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237" y="-19050"/>
            <a:ext cx="9260237" cy="5181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4457771"/>
            <a:ext cx="1066800" cy="66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589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0"/>
            <a:ext cx="7162800" cy="8953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The Aquatic Siri</a:t>
            </a:r>
            <a:endParaRPr lang="en-US" sz="3200" dirty="0"/>
          </a:p>
        </p:txBody>
      </p:sp>
      <p:sp>
        <p:nvSpPr>
          <p:cNvPr id="18" name="Freeform 17"/>
          <p:cNvSpPr/>
          <p:nvPr/>
        </p:nvSpPr>
        <p:spPr>
          <a:xfrm>
            <a:off x="-596470" y="2062115"/>
            <a:ext cx="9828397" cy="3287515"/>
          </a:xfrm>
          <a:custGeom>
            <a:avLst/>
            <a:gdLst>
              <a:gd name="connsiteX0" fmla="*/ 600176 w 9752197"/>
              <a:gd name="connsiteY0" fmla="*/ 457219 h 2920573"/>
              <a:gd name="connsiteX1" fmla="*/ 1907608 w 9752197"/>
              <a:gd name="connsiteY1" fmla="*/ 56166 h 2920573"/>
              <a:gd name="connsiteX2" fmla="*/ 2348765 w 9752197"/>
              <a:gd name="connsiteY2" fmla="*/ 457219 h 2920573"/>
              <a:gd name="connsiteX3" fmla="*/ 3648176 w 9752197"/>
              <a:gd name="connsiteY3" fmla="*/ 64187 h 2920573"/>
              <a:gd name="connsiteX4" fmla="*/ 4081313 w 9752197"/>
              <a:gd name="connsiteY4" fmla="*/ 433156 h 2920573"/>
              <a:gd name="connsiteX5" fmla="*/ 5605313 w 9752197"/>
              <a:gd name="connsiteY5" fmla="*/ 40124 h 2920573"/>
              <a:gd name="connsiteX6" fmla="*/ 6014387 w 9752197"/>
              <a:gd name="connsiteY6" fmla="*/ 449198 h 2920573"/>
              <a:gd name="connsiteX7" fmla="*/ 7867250 w 9752197"/>
              <a:gd name="connsiteY7" fmla="*/ 40124 h 2920573"/>
              <a:gd name="connsiteX8" fmla="*/ 8452787 w 9752197"/>
              <a:gd name="connsiteY8" fmla="*/ 385029 h 2920573"/>
              <a:gd name="connsiteX9" fmla="*/ 9551671 w 9752197"/>
              <a:gd name="connsiteY9" fmla="*/ 16061 h 2920573"/>
              <a:gd name="connsiteX10" fmla="*/ 9736155 w 9752197"/>
              <a:gd name="connsiteY10" fmla="*/ 352945 h 2920573"/>
              <a:gd name="connsiteX11" fmla="*/ 9744176 w 9752197"/>
              <a:gd name="connsiteY11" fmla="*/ 2743219 h 2920573"/>
              <a:gd name="connsiteX12" fmla="*/ 9752197 w 9752197"/>
              <a:gd name="connsiteY12" fmla="*/ 2085492 h 2920573"/>
              <a:gd name="connsiteX13" fmla="*/ 9744176 w 9752197"/>
              <a:gd name="connsiteY13" fmla="*/ 2695092 h 2920573"/>
              <a:gd name="connsiteX14" fmla="*/ 9752197 w 9752197"/>
              <a:gd name="connsiteY14" fmla="*/ 2751240 h 2920573"/>
              <a:gd name="connsiteX15" fmla="*/ 704450 w 9752197"/>
              <a:gd name="connsiteY15" fmla="*/ 2751240 h 2920573"/>
              <a:gd name="connsiteX16" fmla="*/ 592155 w 9752197"/>
              <a:gd name="connsiteY16" fmla="*/ 2751240 h 2920573"/>
              <a:gd name="connsiteX17" fmla="*/ 600176 w 9752197"/>
              <a:gd name="connsiteY17" fmla="*/ 457219 h 2920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752197" h="2920573">
                <a:moveTo>
                  <a:pt x="600176" y="457219"/>
                </a:moveTo>
                <a:cubicBezTo>
                  <a:pt x="819418" y="8040"/>
                  <a:pt x="1616177" y="56166"/>
                  <a:pt x="1907608" y="56166"/>
                </a:cubicBezTo>
                <a:cubicBezTo>
                  <a:pt x="2199039" y="56166"/>
                  <a:pt x="2058670" y="455882"/>
                  <a:pt x="2348765" y="457219"/>
                </a:cubicBezTo>
                <a:cubicBezTo>
                  <a:pt x="2638860" y="458556"/>
                  <a:pt x="3359418" y="68197"/>
                  <a:pt x="3648176" y="64187"/>
                </a:cubicBezTo>
                <a:cubicBezTo>
                  <a:pt x="3936934" y="60177"/>
                  <a:pt x="3755124" y="437166"/>
                  <a:pt x="4081313" y="433156"/>
                </a:cubicBezTo>
                <a:cubicBezTo>
                  <a:pt x="4407502" y="429146"/>
                  <a:pt x="5283134" y="37450"/>
                  <a:pt x="5605313" y="40124"/>
                </a:cubicBezTo>
                <a:cubicBezTo>
                  <a:pt x="5927492" y="42798"/>
                  <a:pt x="5637398" y="449198"/>
                  <a:pt x="6014387" y="449198"/>
                </a:cubicBezTo>
                <a:cubicBezTo>
                  <a:pt x="6391376" y="449198"/>
                  <a:pt x="7460850" y="50819"/>
                  <a:pt x="7867250" y="40124"/>
                </a:cubicBezTo>
                <a:cubicBezTo>
                  <a:pt x="8273650" y="29429"/>
                  <a:pt x="8172050" y="389039"/>
                  <a:pt x="8452787" y="385029"/>
                </a:cubicBezTo>
                <a:cubicBezTo>
                  <a:pt x="8733524" y="381019"/>
                  <a:pt x="9337776" y="21408"/>
                  <a:pt x="9551671" y="16061"/>
                </a:cubicBezTo>
                <a:cubicBezTo>
                  <a:pt x="9765566" y="10714"/>
                  <a:pt x="9704071" y="-101581"/>
                  <a:pt x="9736155" y="352945"/>
                </a:cubicBezTo>
                <a:cubicBezTo>
                  <a:pt x="9768239" y="807471"/>
                  <a:pt x="9741502" y="2454461"/>
                  <a:pt x="9744176" y="2743219"/>
                </a:cubicBezTo>
                <a:cubicBezTo>
                  <a:pt x="9746850" y="3031977"/>
                  <a:pt x="9752197" y="2093513"/>
                  <a:pt x="9752197" y="2085492"/>
                </a:cubicBezTo>
                <a:cubicBezTo>
                  <a:pt x="9752197" y="2077471"/>
                  <a:pt x="9744176" y="2584134"/>
                  <a:pt x="9744176" y="2695092"/>
                </a:cubicBezTo>
                <a:cubicBezTo>
                  <a:pt x="9744176" y="2806050"/>
                  <a:pt x="9752197" y="2751240"/>
                  <a:pt x="9752197" y="2751240"/>
                </a:cubicBezTo>
                <a:lnTo>
                  <a:pt x="704450" y="2751240"/>
                </a:lnTo>
                <a:cubicBezTo>
                  <a:pt x="-822224" y="2751240"/>
                  <a:pt x="610871" y="3132240"/>
                  <a:pt x="592155" y="2751240"/>
                </a:cubicBezTo>
                <a:cubicBezTo>
                  <a:pt x="573439" y="2370240"/>
                  <a:pt x="380934" y="906398"/>
                  <a:pt x="600176" y="457219"/>
                </a:cubicBezTo>
                <a:close/>
              </a:path>
            </a:pathLst>
          </a:custGeom>
          <a:ln w="254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utoShape 134"/>
          <p:cNvSpPr>
            <a:spLocks noChangeArrowheads="1"/>
          </p:cNvSpPr>
          <p:nvPr/>
        </p:nvSpPr>
        <p:spPr bwMode="auto">
          <a:xfrm rot="7321076" flipH="1">
            <a:off x="1701997" y="3257167"/>
            <a:ext cx="898525" cy="517525"/>
          </a:xfrm>
          <a:custGeom>
            <a:avLst/>
            <a:gdLst>
              <a:gd name="G0" fmla="+- 9998 0 0"/>
              <a:gd name="G1" fmla="+- -11164442 0 0"/>
              <a:gd name="G2" fmla="+- 0 0 -11164442"/>
              <a:gd name="T0" fmla="*/ 0 256 1"/>
              <a:gd name="T1" fmla="*/ 180 256 1"/>
              <a:gd name="G3" fmla="+- -11164442 T0 T1"/>
              <a:gd name="T2" fmla="*/ 0 256 1"/>
              <a:gd name="T3" fmla="*/ 90 256 1"/>
              <a:gd name="G4" fmla="+- -11164442 T2 T3"/>
              <a:gd name="G5" fmla="*/ G4 2 1"/>
              <a:gd name="T4" fmla="*/ 90 256 1"/>
              <a:gd name="T5" fmla="*/ 0 256 1"/>
              <a:gd name="G6" fmla="+- -11164442 T4 T5"/>
              <a:gd name="G7" fmla="*/ G6 2 1"/>
              <a:gd name="G8" fmla="abs -11164442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998"/>
              <a:gd name="G18" fmla="*/ 9998 1 2"/>
              <a:gd name="G19" fmla="+- G18 5400 0"/>
              <a:gd name="G20" fmla="cos G19 -11164442"/>
              <a:gd name="G21" fmla="sin G19 -11164442"/>
              <a:gd name="G22" fmla="+- G20 10800 0"/>
              <a:gd name="G23" fmla="+- G21 10800 0"/>
              <a:gd name="G24" fmla="+- 10800 0 G20"/>
              <a:gd name="G25" fmla="+- 9998 10800 0"/>
              <a:gd name="G26" fmla="?: G9 G17 G25"/>
              <a:gd name="G27" fmla="?: G9 0 21600"/>
              <a:gd name="G28" fmla="cos 10800 -11164442"/>
              <a:gd name="G29" fmla="sin 10800 -11164442"/>
              <a:gd name="G30" fmla="sin 9998 -11164442"/>
              <a:gd name="G31" fmla="+- G28 10800 0"/>
              <a:gd name="G32" fmla="+- G29 10800 0"/>
              <a:gd name="G33" fmla="+- G30 10800 0"/>
              <a:gd name="G34" fmla="?: G4 0 G31"/>
              <a:gd name="G35" fmla="?: -11164442 G34 0"/>
              <a:gd name="G36" fmla="?: G6 G35 G31"/>
              <a:gd name="G37" fmla="+- 21600 0 G36"/>
              <a:gd name="G38" fmla="?: G4 0 G33"/>
              <a:gd name="G39" fmla="?: -11164442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47 w 21600"/>
              <a:gd name="T15" fmla="*/ 9057 h 21600"/>
              <a:gd name="T16" fmla="*/ 10800 w 21600"/>
              <a:gd name="T17" fmla="*/ 802 h 21600"/>
              <a:gd name="T18" fmla="*/ 21053 w 21600"/>
              <a:gd name="T19" fmla="*/ 9057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943" y="9125"/>
                </a:moveTo>
                <a:cubicBezTo>
                  <a:pt x="1760" y="4318"/>
                  <a:pt x="5924" y="801"/>
                  <a:pt x="10800" y="802"/>
                </a:cubicBezTo>
                <a:cubicBezTo>
                  <a:pt x="15675" y="802"/>
                  <a:pt x="19839" y="4318"/>
                  <a:pt x="20656" y="9125"/>
                </a:cubicBezTo>
                <a:lnTo>
                  <a:pt x="21447" y="8990"/>
                </a:lnTo>
                <a:cubicBezTo>
                  <a:pt x="20565" y="3798"/>
                  <a:pt x="16066" y="-1"/>
                  <a:pt x="10799" y="0"/>
                </a:cubicBezTo>
                <a:cubicBezTo>
                  <a:pt x="5533" y="0"/>
                  <a:pt x="1034" y="3798"/>
                  <a:pt x="152" y="8990"/>
                </a:cubicBezTo>
                <a:close/>
              </a:path>
            </a:pathLst>
          </a:custGeom>
          <a:solidFill>
            <a:schemeClr val="tx1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IN">
              <a:ea typeface="ＭＳ Ｐゴシック" pitchFamily="50" charset="-128"/>
            </a:endParaRPr>
          </a:p>
        </p:txBody>
      </p:sp>
      <p:sp>
        <p:nvSpPr>
          <p:cNvPr id="6" name="AutoShape 133"/>
          <p:cNvSpPr>
            <a:spLocks noChangeArrowheads="1"/>
          </p:cNvSpPr>
          <p:nvPr/>
        </p:nvSpPr>
        <p:spPr bwMode="auto">
          <a:xfrm rot="7464254" flipH="1">
            <a:off x="1617968" y="3113289"/>
            <a:ext cx="661988" cy="517525"/>
          </a:xfrm>
          <a:custGeom>
            <a:avLst/>
            <a:gdLst>
              <a:gd name="G0" fmla="+- 9998 0 0"/>
              <a:gd name="G1" fmla="+- -11164442 0 0"/>
              <a:gd name="G2" fmla="+- 0 0 -11164442"/>
              <a:gd name="T0" fmla="*/ 0 256 1"/>
              <a:gd name="T1" fmla="*/ 180 256 1"/>
              <a:gd name="G3" fmla="+- -11164442 T0 T1"/>
              <a:gd name="T2" fmla="*/ 0 256 1"/>
              <a:gd name="T3" fmla="*/ 90 256 1"/>
              <a:gd name="G4" fmla="+- -11164442 T2 T3"/>
              <a:gd name="G5" fmla="*/ G4 2 1"/>
              <a:gd name="T4" fmla="*/ 90 256 1"/>
              <a:gd name="T5" fmla="*/ 0 256 1"/>
              <a:gd name="G6" fmla="+- -11164442 T4 T5"/>
              <a:gd name="G7" fmla="*/ G6 2 1"/>
              <a:gd name="G8" fmla="abs -11164442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998"/>
              <a:gd name="G18" fmla="*/ 9998 1 2"/>
              <a:gd name="G19" fmla="+- G18 5400 0"/>
              <a:gd name="G20" fmla="cos G19 -11164442"/>
              <a:gd name="G21" fmla="sin G19 -11164442"/>
              <a:gd name="G22" fmla="+- G20 10800 0"/>
              <a:gd name="G23" fmla="+- G21 10800 0"/>
              <a:gd name="G24" fmla="+- 10800 0 G20"/>
              <a:gd name="G25" fmla="+- 9998 10800 0"/>
              <a:gd name="G26" fmla="?: G9 G17 G25"/>
              <a:gd name="G27" fmla="?: G9 0 21600"/>
              <a:gd name="G28" fmla="cos 10800 -11164442"/>
              <a:gd name="G29" fmla="sin 10800 -11164442"/>
              <a:gd name="G30" fmla="sin 9998 -11164442"/>
              <a:gd name="G31" fmla="+- G28 10800 0"/>
              <a:gd name="G32" fmla="+- G29 10800 0"/>
              <a:gd name="G33" fmla="+- G30 10800 0"/>
              <a:gd name="G34" fmla="?: G4 0 G31"/>
              <a:gd name="G35" fmla="?: -11164442 G34 0"/>
              <a:gd name="G36" fmla="?: G6 G35 G31"/>
              <a:gd name="G37" fmla="+- 21600 0 G36"/>
              <a:gd name="G38" fmla="?: G4 0 G33"/>
              <a:gd name="G39" fmla="?: -11164442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47 w 21600"/>
              <a:gd name="T15" fmla="*/ 9057 h 21600"/>
              <a:gd name="T16" fmla="*/ 10800 w 21600"/>
              <a:gd name="T17" fmla="*/ 802 h 21600"/>
              <a:gd name="T18" fmla="*/ 21053 w 21600"/>
              <a:gd name="T19" fmla="*/ 9057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943" y="9125"/>
                </a:moveTo>
                <a:cubicBezTo>
                  <a:pt x="1760" y="4318"/>
                  <a:pt x="5924" y="801"/>
                  <a:pt x="10800" y="802"/>
                </a:cubicBezTo>
                <a:cubicBezTo>
                  <a:pt x="15675" y="802"/>
                  <a:pt x="19839" y="4318"/>
                  <a:pt x="20656" y="9125"/>
                </a:cubicBezTo>
                <a:lnTo>
                  <a:pt x="21447" y="8990"/>
                </a:lnTo>
                <a:cubicBezTo>
                  <a:pt x="20565" y="3798"/>
                  <a:pt x="16066" y="-1"/>
                  <a:pt x="10799" y="0"/>
                </a:cubicBezTo>
                <a:cubicBezTo>
                  <a:pt x="5533" y="0"/>
                  <a:pt x="1034" y="3798"/>
                  <a:pt x="152" y="8990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IN">
              <a:ea typeface="ＭＳ Ｐゴシック" pitchFamily="50" charset="-128"/>
            </a:endParaRPr>
          </a:p>
        </p:txBody>
      </p:sp>
      <p:sp>
        <p:nvSpPr>
          <p:cNvPr id="7" name="AutoShape 132"/>
          <p:cNvSpPr>
            <a:spLocks noChangeArrowheads="1"/>
          </p:cNvSpPr>
          <p:nvPr/>
        </p:nvSpPr>
        <p:spPr bwMode="auto">
          <a:xfrm rot="7611642" flipH="1">
            <a:off x="1573678" y="3150454"/>
            <a:ext cx="433388" cy="311150"/>
          </a:xfrm>
          <a:custGeom>
            <a:avLst/>
            <a:gdLst>
              <a:gd name="G0" fmla="+- 9998 0 0"/>
              <a:gd name="G1" fmla="+- -11164442 0 0"/>
              <a:gd name="G2" fmla="+- 0 0 -11164442"/>
              <a:gd name="T0" fmla="*/ 0 256 1"/>
              <a:gd name="T1" fmla="*/ 180 256 1"/>
              <a:gd name="G3" fmla="+- -11164442 T0 T1"/>
              <a:gd name="T2" fmla="*/ 0 256 1"/>
              <a:gd name="T3" fmla="*/ 90 256 1"/>
              <a:gd name="G4" fmla="+- -11164442 T2 T3"/>
              <a:gd name="G5" fmla="*/ G4 2 1"/>
              <a:gd name="T4" fmla="*/ 90 256 1"/>
              <a:gd name="T5" fmla="*/ 0 256 1"/>
              <a:gd name="G6" fmla="+- -11164442 T4 T5"/>
              <a:gd name="G7" fmla="*/ G6 2 1"/>
              <a:gd name="G8" fmla="abs -11164442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998"/>
              <a:gd name="G18" fmla="*/ 9998 1 2"/>
              <a:gd name="G19" fmla="+- G18 5400 0"/>
              <a:gd name="G20" fmla="cos G19 -11164442"/>
              <a:gd name="G21" fmla="sin G19 -11164442"/>
              <a:gd name="G22" fmla="+- G20 10800 0"/>
              <a:gd name="G23" fmla="+- G21 10800 0"/>
              <a:gd name="G24" fmla="+- 10800 0 G20"/>
              <a:gd name="G25" fmla="+- 9998 10800 0"/>
              <a:gd name="G26" fmla="?: G9 G17 G25"/>
              <a:gd name="G27" fmla="?: G9 0 21600"/>
              <a:gd name="G28" fmla="cos 10800 -11164442"/>
              <a:gd name="G29" fmla="sin 10800 -11164442"/>
              <a:gd name="G30" fmla="sin 9998 -11164442"/>
              <a:gd name="G31" fmla="+- G28 10800 0"/>
              <a:gd name="G32" fmla="+- G29 10800 0"/>
              <a:gd name="G33" fmla="+- G30 10800 0"/>
              <a:gd name="G34" fmla="?: G4 0 G31"/>
              <a:gd name="G35" fmla="?: -11164442 G34 0"/>
              <a:gd name="G36" fmla="?: G6 G35 G31"/>
              <a:gd name="G37" fmla="+- 21600 0 G36"/>
              <a:gd name="G38" fmla="?: G4 0 G33"/>
              <a:gd name="G39" fmla="?: -11164442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47 w 21600"/>
              <a:gd name="T15" fmla="*/ 9057 h 21600"/>
              <a:gd name="T16" fmla="*/ 10800 w 21600"/>
              <a:gd name="T17" fmla="*/ 802 h 21600"/>
              <a:gd name="T18" fmla="*/ 21053 w 21600"/>
              <a:gd name="T19" fmla="*/ 9057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943" y="9125"/>
                </a:moveTo>
                <a:cubicBezTo>
                  <a:pt x="1760" y="4318"/>
                  <a:pt x="5924" y="801"/>
                  <a:pt x="10800" y="802"/>
                </a:cubicBezTo>
                <a:cubicBezTo>
                  <a:pt x="15675" y="802"/>
                  <a:pt x="19839" y="4318"/>
                  <a:pt x="20656" y="9125"/>
                </a:cubicBezTo>
                <a:lnTo>
                  <a:pt x="21447" y="8990"/>
                </a:lnTo>
                <a:cubicBezTo>
                  <a:pt x="20565" y="3798"/>
                  <a:pt x="16066" y="-1"/>
                  <a:pt x="10799" y="0"/>
                </a:cubicBezTo>
                <a:cubicBezTo>
                  <a:pt x="5533" y="0"/>
                  <a:pt x="1034" y="3798"/>
                  <a:pt x="152" y="8990"/>
                </a:cubicBezTo>
                <a:close/>
              </a:path>
            </a:pathLst>
          </a:custGeom>
          <a:gradFill rotWithShape="0">
            <a:gsLst>
              <a:gs pos="0">
                <a:schemeClr val="tx1">
                  <a:gamma/>
                  <a:tint val="66667"/>
                  <a:invGamma/>
                </a:schemeClr>
              </a:gs>
              <a:gs pos="50000">
                <a:schemeClr val="tx1"/>
              </a:gs>
              <a:gs pos="100000">
                <a:schemeClr val="tx1">
                  <a:gamma/>
                  <a:tint val="66667"/>
                  <a:invGamma/>
                </a:schemeClr>
              </a:gs>
            </a:gsLst>
            <a:lin ang="5400000" scaled="1"/>
          </a:gra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IN">
              <a:ea typeface="ＭＳ Ｐゴシック" pitchFamily="50" charset="-128"/>
            </a:endParaRPr>
          </a:p>
        </p:txBody>
      </p:sp>
      <p:sp>
        <p:nvSpPr>
          <p:cNvPr id="9" name="AutoShape 134"/>
          <p:cNvSpPr>
            <a:spLocks noChangeArrowheads="1"/>
          </p:cNvSpPr>
          <p:nvPr/>
        </p:nvSpPr>
        <p:spPr bwMode="auto">
          <a:xfrm rot="7110299" flipH="1">
            <a:off x="1668444" y="3218488"/>
            <a:ext cx="1362075" cy="774700"/>
          </a:xfrm>
          <a:custGeom>
            <a:avLst/>
            <a:gdLst>
              <a:gd name="G0" fmla="+- 9998 0 0"/>
              <a:gd name="G1" fmla="+- -11164442 0 0"/>
              <a:gd name="G2" fmla="+- 0 0 -11164442"/>
              <a:gd name="T0" fmla="*/ 0 256 1"/>
              <a:gd name="T1" fmla="*/ 180 256 1"/>
              <a:gd name="G3" fmla="+- -11164442 T0 T1"/>
              <a:gd name="T2" fmla="*/ 0 256 1"/>
              <a:gd name="T3" fmla="*/ 90 256 1"/>
              <a:gd name="G4" fmla="+- -11164442 T2 T3"/>
              <a:gd name="G5" fmla="*/ G4 2 1"/>
              <a:gd name="T4" fmla="*/ 90 256 1"/>
              <a:gd name="T5" fmla="*/ 0 256 1"/>
              <a:gd name="G6" fmla="+- -11164442 T4 T5"/>
              <a:gd name="G7" fmla="*/ G6 2 1"/>
              <a:gd name="G8" fmla="abs -11164442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998"/>
              <a:gd name="G18" fmla="*/ 9998 1 2"/>
              <a:gd name="G19" fmla="+- G18 5400 0"/>
              <a:gd name="G20" fmla="cos G19 -11164442"/>
              <a:gd name="G21" fmla="sin G19 -11164442"/>
              <a:gd name="G22" fmla="+- G20 10800 0"/>
              <a:gd name="G23" fmla="+- G21 10800 0"/>
              <a:gd name="G24" fmla="+- 10800 0 G20"/>
              <a:gd name="G25" fmla="+- 9998 10800 0"/>
              <a:gd name="G26" fmla="?: G9 G17 G25"/>
              <a:gd name="G27" fmla="?: G9 0 21600"/>
              <a:gd name="G28" fmla="cos 10800 -11164442"/>
              <a:gd name="G29" fmla="sin 10800 -11164442"/>
              <a:gd name="G30" fmla="sin 9998 -11164442"/>
              <a:gd name="G31" fmla="+- G28 10800 0"/>
              <a:gd name="G32" fmla="+- G29 10800 0"/>
              <a:gd name="G33" fmla="+- G30 10800 0"/>
              <a:gd name="G34" fmla="?: G4 0 G31"/>
              <a:gd name="G35" fmla="?: -11164442 G34 0"/>
              <a:gd name="G36" fmla="?: G6 G35 G31"/>
              <a:gd name="G37" fmla="+- 21600 0 G36"/>
              <a:gd name="G38" fmla="?: G4 0 G33"/>
              <a:gd name="G39" fmla="?: -11164442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47 w 21600"/>
              <a:gd name="T15" fmla="*/ 9057 h 21600"/>
              <a:gd name="T16" fmla="*/ 10800 w 21600"/>
              <a:gd name="T17" fmla="*/ 802 h 21600"/>
              <a:gd name="T18" fmla="*/ 21053 w 21600"/>
              <a:gd name="T19" fmla="*/ 9057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943" y="9125"/>
                </a:moveTo>
                <a:cubicBezTo>
                  <a:pt x="1760" y="4318"/>
                  <a:pt x="5924" y="801"/>
                  <a:pt x="10800" y="802"/>
                </a:cubicBezTo>
                <a:cubicBezTo>
                  <a:pt x="15675" y="802"/>
                  <a:pt x="19839" y="4318"/>
                  <a:pt x="20656" y="9125"/>
                </a:cubicBezTo>
                <a:lnTo>
                  <a:pt x="21447" y="8990"/>
                </a:lnTo>
                <a:cubicBezTo>
                  <a:pt x="20565" y="3798"/>
                  <a:pt x="16066" y="-1"/>
                  <a:pt x="10799" y="0"/>
                </a:cubicBezTo>
                <a:cubicBezTo>
                  <a:pt x="5533" y="0"/>
                  <a:pt x="1034" y="3798"/>
                  <a:pt x="152" y="8990"/>
                </a:cubicBezTo>
                <a:close/>
              </a:path>
            </a:pathLst>
          </a:custGeom>
          <a:solidFill>
            <a:schemeClr val="tx1"/>
          </a:solidFill>
          <a:ln w="25400" cmpd="sng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IN">
              <a:ea typeface="ＭＳ Ｐゴシック" pitchFamily="50" charset="-128"/>
            </a:endParaRPr>
          </a:p>
        </p:txBody>
      </p:sp>
      <p:sp>
        <p:nvSpPr>
          <p:cNvPr id="10" name="AutoShape 134"/>
          <p:cNvSpPr>
            <a:spLocks noChangeArrowheads="1"/>
          </p:cNvSpPr>
          <p:nvPr/>
        </p:nvSpPr>
        <p:spPr bwMode="auto">
          <a:xfrm rot="6760836" flipH="1">
            <a:off x="1704466" y="3106592"/>
            <a:ext cx="1792287" cy="1198563"/>
          </a:xfrm>
          <a:custGeom>
            <a:avLst/>
            <a:gdLst>
              <a:gd name="G0" fmla="+- 9998 0 0"/>
              <a:gd name="G1" fmla="+- -11164442 0 0"/>
              <a:gd name="G2" fmla="+- 0 0 -11164442"/>
              <a:gd name="T0" fmla="*/ 0 256 1"/>
              <a:gd name="T1" fmla="*/ 180 256 1"/>
              <a:gd name="G3" fmla="+- -11164442 T0 T1"/>
              <a:gd name="T2" fmla="*/ 0 256 1"/>
              <a:gd name="T3" fmla="*/ 90 256 1"/>
              <a:gd name="G4" fmla="+- -11164442 T2 T3"/>
              <a:gd name="G5" fmla="*/ G4 2 1"/>
              <a:gd name="T4" fmla="*/ 90 256 1"/>
              <a:gd name="T5" fmla="*/ 0 256 1"/>
              <a:gd name="G6" fmla="+- -11164442 T4 T5"/>
              <a:gd name="G7" fmla="*/ G6 2 1"/>
              <a:gd name="G8" fmla="abs -11164442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998"/>
              <a:gd name="G18" fmla="*/ 9998 1 2"/>
              <a:gd name="G19" fmla="+- G18 5400 0"/>
              <a:gd name="G20" fmla="cos G19 -11164442"/>
              <a:gd name="G21" fmla="sin G19 -11164442"/>
              <a:gd name="G22" fmla="+- G20 10800 0"/>
              <a:gd name="G23" fmla="+- G21 10800 0"/>
              <a:gd name="G24" fmla="+- 10800 0 G20"/>
              <a:gd name="G25" fmla="+- 9998 10800 0"/>
              <a:gd name="G26" fmla="?: G9 G17 G25"/>
              <a:gd name="G27" fmla="?: G9 0 21600"/>
              <a:gd name="G28" fmla="cos 10800 -11164442"/>
              <a:gd name="G29" fmla="sin 10800 -11164442"/>
              <a:gd name="G30" fmla="sin 9998 -11164442"/>
              <a:gd name="G31" fmla="+- G28 10800 0"/>
              <a:gd name="G32" fmla="+- G29 10800 0"/>
              <a:gd name="G33" fmla="+- G30 10800 0"/>
              <a:gd name="G34" fmla="?: G4 0 G31"/>
              <a:gd name="G35" fmla="?: -11164442 G34 0"/>
              <a:gd name="G36" fmla="?: G6 G35 G31"/>
              <a:gd name="G37" fmla="+- 21600 0 G36"/>
              <a:gd name="G38" fmla="?: G4 0 G33"/>
              <a:gd name="G39" fmla="?: -11164442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47 w 21600"/>
              <a:gd name="T15" fmla="*/ 9057 h 21600"/>
              <a:gd name="T16" fmla="*/ 10800 w 21600"/>
              <a:gd name="T17" fmla="*/ 802 h 21600"/>
              <a:gd name="T18" fmla="*/ 21053 w 21600"/>
              <a:gd name="T19" fmla="*/ 9057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943" y="9125"/>
                </a:moveTo>
                <a:cubicBezTo>
                  <a:pt x="1760" y="4318"/>
                  <a:pt x="5924" y="801"/>
                  <a:pt x="10800" y="802"/>
                </a:cubicBezTo>
                <a:cubicBezTo>
                  <a:pt x="15675" y="802"/>
                  <a:pt x="19839" y="4318"/>
                  <a:pt x="20656" y="9125"/>
                </a:cubicBezTo>
                <a:lnTo>
                  <a:pt x="21447" y="8990"/>
                </a:lnTo>
                <a:cubicBezTo>
                  <a:pt x="20565" y="3798"/>
                  <a:pt x="16066" y="-1"/>
                  <a:pt x="10799" y="0"/>
                </a:cubicBezTo>
                <a:cubicBezTo>
                  <a:pt x="5533" y="0"/>
                  <a:pt x="1034" y="3798"/>
                  <a:pt x="152" y="8990"/>
                </a:cubicBezTo>
                <a:close/>
              </a:path>
            </a:pathLst>
          </a:custGeom>
          <a:solidFill>
            <a:schemeClr val="tx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IN">
              <a:ea typeface="ＭＳ Ｐゴシック" pitchFamily="50" charset="-128"/>
            </a:endParaRPr>
          </a:p>
        </p:txBody>
      </p:sp>
      <p:sp>
        <p:nvSpPr>
          <p:cNvPr id="11" name="AutoShape 134"/>
          <p:cNvSpPr>
            <a:spLocks noChangeArrowheads="1"/>
          </p:cNvSpPr>
          <p:nvPr/>
        </p:nvSpPr>
        <p:spPr bwMode="auto">
          <a:xfrm rot="6760836" flipH="1">
            <a:off x="1938860" y="3138988"/>
            <a:ext cx="2194105" cy="1416469"/>
          </a:xfrm>
          <a:custGeom>
            <a:avLst/>
            <a:gdLst>
              <a:gd name="G0" fmla="+- 9998 0 0"/>
              <a:gd name="G1" fmla="+- -11164442 0 0"/>
              <a:gd name="G2" fmla="+- 0 0 -11164442"/>
              <a:gd name="T0" fmla="*/ 0 256 1"/>
              <a:gd name="T1" fmla="*/ 180 256 1"/>
              <a:gd name="G3" fmla="+- -11164442 T0 T1"/>
              <a:gd name="T2" fmla="*/ 0 256 1"/>
              <a:gd name="T3" fmla="*/ 90 256 1"/>
              <a:gd name="G4" fmla="+- -11164442 T2 T3"/>
              <a:gd name="G5" fmla="*/ G4 2 1"/>
              <a:gd name="T4" fmla="*/ 90 256 1"/>
              <a:gd name="T5" fmla="*/ 0 256 1"/>
              <a:gd name="G6" fmla="+- -11164442 T4 T5"/>
              <a:gd name="G7" fmla="*/ G6 2 1"/>
              <a:gd name="G8" fmla="abs -11164442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998"/>
              <a:gd name="G18" fmla="*/ 9998 1 2"/>
              <a:gd name="G19" fmla="+- G18 5400 0"/>
              <a:gd name="G20" fmla="cos G19 -11164442"/>
              <a:gd name="G21" fmla="sin G19 -11164442"/>
              <a:gd name="G22" fmla="+- G20 10800 0"/>
              <a:gd name="G23" fmla="+- G21 10800 0"/>
              <a:gd name="G24" fmla="+- 10800 0 G20"/>
              <a:gd name="G25" fmla="+- 9998 10800 0"/>
              <a:gd name="G26" fmla="?: G9 G17 G25"/>
              <a:gd name="G27" fmla="?: G9 0 21600"/>
              <a:gd name="G28" fmla="cos 10800 -11164442"/>
              <a:gd name="G29" fmla="sin 10800 -11164442"/>
              <a:gd name="G30" fmla="sin 9998 -11164442"/>
              <a:gd name="G31" fmla="+- G28 10800 0"/>
              <a:gd name="G32" fmla="+- G29 10800 0"/>
              <a:gd name="G33" fmla="+- G30 10800 0"/>
              <a:gd name="G34" fmla="?: G4 0 G31"/>
              <a:gd name="G35" fmla="?: -11164442 G34 0"/>
              <a:gd name="G36" fmla="?: G6 G35 G31"/>
              <a:gd name="G37" fmla="+- 21600 0 G36"/>
              <a:gd name="G38" fmla="?: G4 0 G33"/>
              <a:gd name="G39" fmla="?: -11164442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47 w 21600"/>
              <a:gd name="T15" fmla="*/ 9057 h 21600"/>
              <a:gd name="T16" fmla="*/ 10800 w 21600"/>
              <a:gd name="T17" fmla="*/ 802 h 21600"/>
              <a:gd name="T18" fmla="*/ 21053 w 21600"/>
              <a:gd name="T19" fmla="*/ 9057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943" y="9125"/>
                </a:moveTo>
                <a:cubicBezTo>
                  <a:pt x="1760" y="4318"/>
                  <a:pt x="5924" y="801"/>
                  <a:pt x="10800" y="802"/>
                </a:cubicBezTo>
                <a:cubicBezTo>
                  <a:pt x="15675" y="802"/>
                  <a:pt x="19839" y="4318"/>
                  <a:pt x="20656" y="9125"/>
                </a:cubicBezTo>
                <a:lnTo>
                  <a:pt x="21447" y="8990"/>
                </a:lnTo>
                <a:cubicBezTo>
                  <a:pt x="20565" y="3798"/>
                  <a:pt x="16066" y="-1"/>
                  <a:pt x="10799" y="0"/>
                </a:cubicBezTo>
                <a:cubicBezTo>
                  <a:pt x="5533" y="0"/>
                  <a:pt x="1034" y="3798"/>
                  <a:pt x="152" y="8990"/>
                </a:cubicBezTo>
                <a:close/>
              </a:path>
            </a:pathLst>
          </a:custGeom>
          <a:solidFill>
            <a:schemeClr val="tx1"/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IN">
              <a:ea typeface="ＭＳ Ｐゴシック" pitchFamily="50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27483">
            <a:off x="7317827" y="3418571"/>
            <a:ext cx="2021669" cy="701638"/>
          </a:xfrm>
          <a:prstGeom prst="rect">
            <a:avLst/>
          </a:prstGeom>
        </p:spPr>
      </p:pic>
      <p:sp>
        <p:nvSpPr>
          <p:cNvPr id="13" name="AutoShape 134"/>
          <p:cNvSpPr>
            <a:spLocks noChangeArrowheads="1"/>
          </p:cNvSpPr>
          <p:nvPr/>
        </p:nvSpPr>
        <p:spPr bwMode="auto">
          <a:xfrm rot="16858262" flipH="1">
            <a:off x="5085474" y="3394927"/>
            <a:ext cx="2194105" cy="1416469"/>
          </a:xfrm>
          <a:custGeom>
            <a:avLst/>
            <a:gdLst>
              <a:gd name="G0" fmla="+- 9998 0 0"/>
              <a:gd name="G1" fmla="+- -11164442 0 0"/>
              <a:gd name="G2" fmla="+- 0 0 -11164442"/>
              <a:gd name="T0" fmla="*/ 0 256 1"/>
              <a:gd name="T1" fmla="*/ 180 256 1"/>
              <a:gd name="G3" fmla="+- -11164442 T0 T1"/>
              <a:gd name="T2" fmla="*/ 0 256 1"/>
              <a:gd name="T3" fmla="*/ 90 256 1"/>
              <a:gd name="G4" fmla="+- -11164442 T2 T3"/>
              <a:gd name="G5" fmla="*/ G4 2 1"/>
              <a:gd name="T4" fmla="*/ 90 256 1"/>
              <a:gd name="T5" fmla="*/ 0 256 1"/>
              <a:gd name="G6" fmla="+- -11164442 T4 T5"/>
              <a:gd name="G7" fmla="*/ G6 2 1"/>
              <a:gd name="G8" fmla="abs -11164442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998"/>
              <a:gd name="G18" fmla="*/ 9998 1 2"/>
              <a:gd name="G19" fmla="+- G18 5400 0"/>
              <a:gd name="G20" fmla="cos G19 -11164442"/>
              <a:gd name="G21" fmla="sin G19 -11164442"/>
              <a:gd name="G22" fmla="+- G20 10800 0"/>
              <a:gd name="G23" fmla="+- G21 10800 0"/>
              <a:gd name="G24" fmla="+- 10800 0 G20"/>
              <a:gd name="G25" fmla="+- 9998 10800 0"/>
              <a:gd name="G26" fmla="?: G9 G17 G25"/>
              <a:gd name="G27" fmla="?: G9 0 21600"/>
              <a:gd name="G28" fmla="cos 10800 -11164442"/>
              <a:gd name="G29" fmla="sin 10800 -11164442"/>
              <a:gd name="G30" fmla="sin 9998 -11164442"/>
              <a:gd name="G31" fmla="+- G28 10800 0"/>
              <a:gd name="G32" fmla="+- G29 10800 0"/>
              <a:gd name="G33" fmla="+- G30 10800 0"/>
              <a:gd name="G34" fmla="?: G4 0 G31"/>
              <a:gd name="G35" fmla="?: -11164442 G34 0"/>
              <a:gd name="G36" fmla="?: G6 G35 G31"/>
              <a:gd name="G37" fmla="+- 21600 0 G36"/>
              <a:gd name="G38" fmla="?: G4 0 G33"/>
              <a:gd name="G39" fmla="?: -11164442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47 w 21600"/>
              <a:gd name="T15" fmla="*/ 9057 h 21600"/>
              <a:gd name="T16" fmla="*/ 10800 w 21600"/>
              <a:gd name="T17" fmla="*/ 802 h 21600"/>
              <a:gd name="T18" fmla="*/ 21053 w 21600"/>
              <a:gd name="T19" fmla="*/ 9057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943" y="9125"/>
                </a:moveTo>
                <a:cubicBezTo>
                  <a:pt x="1760" y="4318"/>
                  <a:pt x="5924" y="801"/>
                  <a:pt x="10800" y="802"/>
                </a:cubicBezTo>
                <a:cubicBezTo>
                  <a:pt x="15675" y="802"/>
                  <a:pt x="19839" y="4318"/>
                  <a:pt x="20656" y="9125"/>
                </a:cubicBezTo>
                <a:lnTo>
                  <a:pt x="21447" y="8990"/>
                </a:lnTo>
                <a:cubicBezTo>
                  <a:pt x="20565" y="3798"/>
                  <a:pt x="16066" y="-1"/>
                  <a:pt x="10799" y="0"/>
                </a:cubicBezTo>
                <a:cubicBezTo>
                  <a:pt x="5533" y="0"/>
                  <a:pt x="1034" y="3798"/>
                  <a:pt x="152" y="8990"/>
                </a:cubicBezTo>
                <a:close/>
              </a:path>
            </a:pathLst>
          </a:custGeom>
          <a:solidFill>
            <a:schemeClr val="tx1"/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IN">
              <a:ea typeface="ＭＳ Ｐゴシック" pitchFamily="50" charset="-128"/>
            </a:endParaRPr>
          </a:p>
        </p:txBody>
      </p:sp>
      <p:sp>
        <p:nvSpPr>
          <p:cNvPr id="14" name="AutoShape 134"/>
          <p:cNvSpPr>
            <a:spLocks noChangeArrowheads="1"/>
          </p:cNvSpPr>
          <p:nvPr/>
        </p:nvSpPr>
        <p:spPr bwMode="auto">
          <a:xfrm rot="16786573" flipH="1">
            <a:off x="5713767" y="3654580"/>
            <a:ext cx="1792287" cy="1198563"/>
          </a:xfrm>
          <a:custGeom>
            <a:avLst/>
            <a:gdLst>
              <a:gd name="G0" fmla="+- 9998 0 0"/>
              <a:gd name="G1" fmla="+- -11164442 0 0"/>
              <a:gd name="G2" fmla="+- 0 0 -11164442"/>
              <a:gd name="T0" fmla="*/ 0 256 1"/>
              <a:gd name="T1" fmla="*/ 180 256 1"/>
              <a:gd name="G3" fmla="+- -11164442 T0 T1"/>
              <a:gd name="T2" fmla="*/ 0 256 1"/>
              <a:gd name="T3" fmla="*/ 90 256 1"/>
              <a:gd name="G4" fmla="+- -11164442 T2 T3"/>
              <a:gd name="G5" fmla="*/ G4 2 1"/>
              <a:gd name="T4" fmla="*/ 90 256 1"/>
              <a:gd name="T5" fmla="*/ 0 256 1"/>
              <a:gd name="G6" fmla="+- -11164442 T4 T5"/>
              <a:gd name="G7" fmla="*/ G6 2 1"/>
              <a:gd name="G8" fmla="abs -11164442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998"/>
              <a:gd name="G18" fmla="*/ 9998 1 2"/>
              <a:gd name="G19" fmla="+- G18 5400 0"/>
              <a:gd name="G20" fmla="cos G19 -11164442"/>
              <a:gd name="G21" fmla="sin G19 -11164442"/>
              <a:gd name="G22" fmla="+- G20 10800 0"/>
              <a:gd name="G23" fmla="+- G21 10800 0"/>
              <a:gd name="G24" fmla="+- 10800 0 G20"/>
              <a:gd name="G25" fmla="+- 9998 10800 0"/>
              <a:gd name="G26" fmla="?: G9 G17 G25"/>
              <a:gd name="G27" fmla="?: G9 0 21600"/>
              <a:gd name="G28" fmla="cos 10800 -11164442"/>
              <a:gd name="G29" fmla="sin 10800 -11164442"/>
              <a:gd name="G30" fmla="sin 9998 -11164442"/>
              <a:gd name="G31" fmla="+- G28 10800 0"/>
              <a:gd name="G32" fmla="+- G29 10800 0"/>
              <a:gd name="G33" fmla="+- G30 10800 0"/>
              <a:gd name="G34" fmla="?: G4 0 G31"/>
              <a:gd name="G35" fmla="?: -11164442 G34 0"/>
              <a:gd name="G36" fmla="?: G6 G35 G31"/>
              <a:gd name="G37" fmla="+- 21600 0 G36"/>
              <a:gd name="G38" fmla="?: G4 0 G33"/>
              <a:gd name="G39" fmla="?: -11164442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47 w 21600"/>
              <a:gd name="T15" fmla="*/ 9057 h 21600"/>
              <a:gd name="T16" fmla="*/ 10800 w 21600"/>
              <a:gd name="T17" fmla="*/ 802 h 21600"/>
              <a:gd name="T18" fmla="*/ 21053 w 21600"/>
              <a:gd name="T19" fmla="*/ 9057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943" y="9125"/>
                </a:moveTo>
                <a:cubicBezTo>
                  <a:pt x="1760" y="4318"/>
                  <a:pt x="5924" y="801"/>
                  <a:pt x="10800" y="802"/>
                </a:cubicBezTo>
                <a:cubicBezTo>
                  <a:pt x="15675" y="802"/>
                  <a:pt x="19839" y="4318"/>
                  <a:pt x="20656" y="9125"/>
                </a:cubicBezTo>
                <a:lnTo>
                  <a:pt x="21447" y="8990"/>
                </a:lnTo>
                <a:cubicBezTo>
                  <a:pt x="20565" y="3798"/>
                  <a:pt x="16066" y="-1"/>
                  <a:pt x="10799" y="0"/>
                </a:cubicBezTo>
                <a:cubicBezTo>
                  <a:pt x="5533" y="0"/>
                  <a:pt x="1034" y="3798"/>
                  <a:pt x="152" y="8990"/>
                </a:cubicBezTo>
                <a:close/>
              </a:path>
            </a:pathLst>
          </a:custGeom>
          <a:solidFill>
            <a:schemeClr val="tx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IN">
              <a:ea typeface="ＭＳ Ｐゴシック" pitchFamily="50" charset="-128"/>
            </a:endParaRPr>
          </a:p>
        </p:txBody>
      </p:sp>
      <p:sp>
        <p:nvSpPr>
          <p:cNvPr id="15" name="AutoShape 134"/>
          <p:cNvSpPr>
            <a:spLocks noChangeArrowheads="1"/>
          </p:cNvSpPr>
          <p:nvPr/>
        </p:nvSpPr>
        <p:spPr bwMode="auto">
          <a:xfrm rot="16700200" flipH="1">
            <a:off x="6253265" y="3920059"/>
            <a:ext cx="1362075" cy="774700"/>
          </a:xfrm>
          <a:custGeom>
            <a:avLst/>
            <a:gdLst>
              <a:gd name="G0" fmla="+- 9998 0 0"/>
              <a:gd name="G1" fmla="+- -11164442 0 0"/>
              <a:gd name="G2" fmla="+- 0 0 -11164442"/>
              <a:gd name="T0" fmla="*/ 0 256 1"/>
              <a:gd name="T1" fmla="*/ 180 256 1"/>
              <a:gd name="G3" fmla="+- -11164442 T0 T1"/>
              <a:gd name="T2" fmla="*/ 0 256 1"/>
              <a:gd name="T3" fmla="*/ 90 256 1"/>
              <a:gd name="G4" fmla="+- -11164442 T2 T3"/>
              <a:gd name="G5" fmla="*/ G4 2 1"/>
              <a:gd name="T4" fmla="*/ 90 256 1"/>
              <a:gd name="T5" fmla="*/ 0 256 1"/>
              <a:gd name="G6" fmla="+- -11164442 T4 T5"/>
              <a:gd name="G7" fmla="*/ G6 2 1"/>
              <a:gd name="G8" fmla="abs -11164442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998"/>
              <a:gd name="G18" fmla="*/ 9998 1 2"/>
              <a:gd name="G19" fmla="+- G18 5400 0"/>
              <a:gd name="G20" fmla="cos G19 -11164442"/>
              <a:gd name="G21" fmla="sin G19 -11164442"/>
              <a:gd name="G22" fmla="+- G20 10800 0"/>
              <a:gd name="G23" fmla="+- G21 10800 0"/>
              <a:gd name="G24" fmla="+- 10800 0 G20"/>
              <a:gd name="G25" fmla="+- 9998 10800 0"/>
              <a:gd name="G26" fmla="?: G9 G17 G25"/>
              <a:gd name="G27" fmla="?: G9 0 21600"/>
              <a:gd name="G28" fmla="cos 10800 -11164442"/>
              <a:gd name="G29" fmla="sin 10800 -11164442"/>
              <a:gd name="G30" fmla="sin 9998 -11164442"/>
              <a:gd name="G31" fmla="+- G28 10800 0"/>
              <a:gd name="G32" fmla="+- G29 10800 0"/>
              <a:gd name="G33" fmla="+- G30 10800 0"/>
              <a:gd name="G34" fmla="?: G4 0 G31"/>
              <a:gd name="G35" fmla="?: -11164442 G34 0"/>
              <a:gd name="G36" fmla="?: G6 G35 G31"/>
              <a:gd name="G37" fmla="+- 21600 0 G36"/>
              <a:gd name="G38" fmla="?: G4 0 G33"/>
              <a:gd name="G39" fmla="?: -11164442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47 w 21600"/>
              <a:gd name="T15" fmla="*/ 9057 h 21600"/>
              <a:gd name="T16" fmla="*/ 10800 w 21600"/>
              <a:gd name="T17" fmla="*/ 802 h 21600"/>
              <a:gd name="T18" fmla="*/ 21053 w 21600"/>
              <a:gd name="T19" fmla="*/ 9057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943" y="9125"/>
                </a:moveTo>
                <a:cubicBezTo>
                  <a:pt x="1760" y="4318"/>
                  <a:pt x="5924" y="801"/>
                  <a:pt x="10800" y="802"/>
                </a:cubicBezTo>
                <a:cubicBezTo>
                  <a:pt x="15675" y="802"/>
                  <a:pt x="19839" y="4318"/>
                  <a:pt x="20656" y="9125"/>
                </a:cubicBezTo>
                <a:lnTo>
                  <a:pt x="21447" y="8990"/>
                </a:lnTo>
                <a:cubicBezTo>
                  <a:pt x="20565" y="3798"/>
                  <a:pt x="16066" y="-1"/>
                  <a:pt x="10799" y="0"/>
                </a:cubicBezTo>
                <a:cubicBezTo>
                  <a:pt x="5533" y="0"/>
                  <a:pt x="1034" y="3798"/>
                  <a:pt x="152" y="8990"/>
                </a:cubicBezTo>
                <a:close/>
              </a:path>
            </a:pathLst>
          </a:custGeom>
          <a:solidFill>
            <a:schemeClr val="tx1"/>
          </a:solidFill>
          <a:ln w="349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IN">
              <a:ea typeface="ＭＳ Ｐゴシック" pitchFamily="50" charset="-128"/>
            </a:endParaRPr>
          </a:p>
        </p:txBody>
      </p:sp>
      <p:sp>
        <p:nvSpPr>
          <p:cNvPr id="16" name="AutoShape 134"/>
          <p:cNvSpPr>
            <a:spLocks noChangeArrowheads="1"/>
          </p:cNvSpPr>
          <p:nvPr/>
        </p:nvSpPr>
        <p:spPr bwMode="auto">
          <a:xfrm rot="16845975" flipH="1">
            <a:off x="6701700" y="4048646"/>
            <a:ext cx="898525" cy="517525"/>
          </a:xfrm>
          <a:custGeom>
            <a:avLst/>
            <a:gdLst>
              <a:gd name="G0" fmla="+- 9998 0 0"/>
              <a:gd name="G1" fmla="+- -11164442 0 0"/>
              <a:gd name="G2" fmla="+- 0 0 -11164442"/>
              <a:gd name="T0" fmla="*/ 0 256 1"/>
              <a:gd name="T1" fmla="*/ 180 256 1"/>
              <a:gd name="G3" fmla="+- -11164442 T0 T1"/>
              <a:gd name="T2" fmla="*/ 0 256 1"/>
              <a:gd name="T3" fmla="*/ 90 256 1"/>
              <a:gd name="G4" fmla="+- -11164442 T2 T3"/>
              <a:gd name="G5" fmla="*/ G4 2 1"/>
              <a:gd name="T4" fmla="*/ 90 256 1"/>
              <a:gd name="T5" fmla="*/ 0 256 1"/>
              <a:gd name="G6" fmla="+- -11164442 T4 T5"/>
              <a:gd name="G7" fmla="*/ G6 2 1"/>
              <a:gd name="G8" fmla="abs -11164442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998"/>
              <a:gd name="G18" fmla="*/ 9998 1 2"/>
              <a:gd name="G19" fmla="+- G18 5400 0"/>
              <a:gd name="G20" fmla="cos G19 -11164442"/>
              <a:gd name="G21" fmla="sin G19 -11164442"/>
              <a:gd name="G22" fmla="+- G20 10800 0"/>
              <a:gd name="G23" fmla="+- G21 10800 0"/>
              <a:gd name="G24" fmla="+- 10800 0 G20"/>
              <a:gd name="G25" fmla="+- 9998 10800 0"/>
              <a:gd name="G26" fmla="?: G9 G17 G25"/>
              <a:gd name="G27" fmla="?: G9 0 21600"/>
              <a:gd name="G28" fmla="cos 10800 -11164442"/>
              <a:gd name="G29" fmla="sin 10800 -11164442"/>
              <a:gd name="G30" fmla="sin 9998 -11164442"/>
              <a:gd name="G31" fmla="+- G28 10800 0"/>
              <a:gd name="G32" fmla="+- G29 10800 0"/>
              <a:gd name="G33" fmla="+- G30 10800 0"/>
              <a:gd name="G34" fmla="?: G4 0 G31"/>
              <a:gd name="G35" fmla="?: -11164442 G34 0"/>
              <a:gd name="G36" fmla="?: G6 G35 G31"/>
              <a:gd name="G37" fmla="+- 21600 0 G36"/>
              <a:gd name="G38" fmla="?: G4 0 G33"/>
              <a:gd name="G39" fmla="?: -11164442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47 w 21600"/>
              <a:gd name="T15" fmla="*/ 9057 h 21600"/>
              <a:gd name="T16" fmla="*/ 10800 w 21600"/>
              <a:gd name="T17" fmla="*/ 802 h 21600"/>
              <a:gd name="T18" fmla="*/ 21053 w 21600"/>
              <a:gd name="T19" fmla="*/ 9057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943" y="9125"/>
                </a:moveTo>
                <a:cubicBezTo>
                  <a:pt x="1760" y="4318"/>
                  <a:pt x="5924" y="801"/>
                  <a:pt x="10800" y="802"/>
                </a:cubicBezTo>
                <a:cubicBezTo>
                  <a:pt x="15675" y="802"/>
                  <a:pt x="19839" y="4318"/>
                  <a:pt x="20656" y="9125"/>
                </a:cubicBezTo>
                <a:lnTo>
                  <a:pt x="21447" y="8990"/>
                </a:lnTo>
                <a:cubicBezTo>
                  <a:pt x="20565" y="3798"/>
                  <a:pt x="16066" y="-1"/>
                  <a:pt x="10799" y="0"/>
                </a:cubicBezTo>
                <a:cubicBezTo>
                  <a:pt x="5533" y="0"/>
                  <a:pt x="1034" y="3798"/>
                  <a:pt x="152" y="8990"/>
                </a:cubicBezTo>
                <a:close/>
              </a:path>
            </a:pathLst>
          </a:custGeom>
          <a:gradFill rotWithShape="0">
            <a:gsLst>
              <a:gs pos="0">
                <a:schemeClr val="tx1">
                  <a:gamma/>
                  <a:tint val="66667"/>
                  <a:invGamma/>
                </a:schemeClr>
              </a:gs>
              <a:gs pos="50000">
                <a:schemeClr val="tx1"/>
              </a:gs>
              <a:gs pos="100000">
                <a:schemeClr val="tx1">
                  <a:gamma/>
                  <a:tint val="66667"/>
                  <a:invGamma/>
                </a:schemeClr>
              </a:gs>
            </a:gsLst>
            <a:lin ang="5400000" scaled="1"/>
          </a:gra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IN">
              <a:ea typeface="ＭＳ Ｐゴシック" pitchFamily="50" charset="-128"/>
            </a:endParaRPr>
          </a:p>
        </p:txBody>
      </p:sp>
      <p:sp>
        <p:nvSpPr>
          <p:cNvPr id="19" name="AutoShape 133"/>
          <p:cNvSpPr>
            <a:spLocks noChangeArrowheads="1"/>
          </p:cNvSpPr>
          <p:nvPr/>
        </p:nvSpPr>
        <p:spPr bwMode="auto">
          <a:xfrm rot="16735192" flipH="1">
            <a:off x="7134451" y="4099762"/>
            <a:ext cx="661988" cy="517525"/>
          </a:xfrm>
          <a:custGeom>
            <a:avLst/>
            <a:gdLst>
              <a:gd name="G0" fmla="+- 9998 0 0"/>
              <a:gd name="G1" fmla="+- -11164442 0 0"/>
              <a:gd name="G2" fmla="+- 0 0 -11164442"/>
              <a:gd name="T0" fmla="*/ 0 256 1"/>
              <a:gd name="T1" fmla="*/ 180 256 1"/>
              <a:gd name="G3" fmla="+- -11164442 T0 T1"/>
              <a:gd name="T2" fmla="*/ 0 256 1"/>
              <a:gd name="T3" fmla="*/ 90 256 1"/>
              <a:gd name="G4" fmla="+- -11164442 T2 T3"/>
              <a:gd name="G5" fmla="*/ G4 2 1"/>
              <a:gd name="T4" fmla="*/ 90 256 1"/>
              <a:gd name="T5" fmla="*/ 0 256 1"/>
              <a:gd name="G6" fmla="+- -11164442 T4 T5"/>
              <a:gd name="G7" fmla="*/ G6 2 1"/>
              <a:gd name="G8" fmla="abs -11164442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998"/>
              <a:gd name="G18" fmla="*/ 9998 1 2"/>
              <a:gd name="G19" fmla="+- G18 5400 0"/>
              <a:gd name="G20" fmla="cos G19 -11164442"/>
              <a:gd name="G21" fmla="sin G19 -11164442"/>
              <a:gd name="G22" fmla="+- G20 10800 0"/>
              <a:gd name="G23" fmla="+- G21 10800 0"/>
              <a:gd name="G24" fmla="+- 10800 0 G20"/>
              <a:gd name="G25" fmla="+- 9998 10800 0"/>
              <a:gd name="G26" fmla="?: G9 G17 G25"/>
              <a:gd name="G27" fmla="?: G9 0 21600"/>
              <a:gd name="G28" fmla="cos 10800 -11164442"/>
              <a:gd name="G29" fmla="sin 10800 -11164442"/>
              <a:gd name="G30" fmla="sin 9998 -11164442"/>
              <a:gd name="G31" fmla="+- G28 10800 0"/>
              <a:gd name="G32" fmla="+- G29 10800 0"/>
              <a:gd name="G33" fmla="+- G30 10800 0"/>
              <a:gd name="G34" fmla="?: G4 0 G31"/>
              <a:gd name="G35" fmla="?: -11164442 G34 0"/>
              <a:gd name="G36" fmla="?: G6 G35 G31"/>
              <a:gd name="G37" fmla="+- 21600 0 G36"/>
              <a:gd name="G38" fmla="?: G4 0 G33"/>
              <a:gd name="G39" fmla="?: -11164442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47 w 21600"/>
              <a:gd name="T15" fmla="*/ 9057 h 21600"/>
              <a:gd name="T16" fmla="*/ 10800 w 21600"/>
              <a:gd name="T17" fmla="*/ 802 h 21600"/>
              <a:gd name="T18" fmla="*/ 21053 w 21600"/>
              <a:gd name="T19" fmla="*/ 9057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943" y="9125"/>
                </a:moveTo>
                <a:cubicBezTo>
                  <a:pt x="1760" y="4318"/>
                  <a:pt x="5924" y="801"/>
                  <a:pt x="10800" y="802"/>
                </a:cubicBezTo>
                <a:cubicBezTo>
                  <a:pt x="15675" y="802"/>
                  <a:pt x="19839" y="4318"/>
                  <a:pt x="20656" y="9125"/>
                </a:cubicBezTo>
                <a:lnTo>
                  <a:pt x="21447" y="8990"/>
                </a:lnTo>
                <a:cubicBezTo>
                  <a:pt x="20565" y="3798"/>
                  <a:pt x="16066" y="-1"/>
                  <a:pt x="10799" y="0"/>
                </a:cubicBezTo>
                <a:cubicBezTo>
                  <a:pt x="5533" y="0"/>
                  <a:pt x="1034" y="3798"/>
                  <a:pt x="152" y="8990"/>
                </a:cubicBezTo>
                <a:close/>
              </a:path>
            </a:pathLst>
          </a:custGeom>
          <a:gradFill rotWithShape="0">
            <a:gsLst>
              <a:gs pos="0">
                <a:schemeClr val="tx1">
                  <a:gamma/>
                  <a:tint val="66667"/>
                  <a:invGamma/>
                </a:schemeClr>
              </a:gs>
              <a:gs pos="50000">
                <a:schemeClr val="tx1"/>
              </a:gs>
              <a:gs pos="100000">
                <a:schemeClr val="tx1">
                  <a:gamma/>
                  <a:tint val="66667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IN">
              <a:ea typeface="ＭＳ Ｐゴシック" pitchFamily="50" charset="-128"/>
            </a:endParaRPr>
          </a:p>
        </p:txBody>
      </p:sp>
      <p:sp>
        <p:nvSpPr>
          <p:cNvPr id="20" name="AutoShape 132"/>
          <p:cNvSpPr>
            <a:spLocks noChangeArrowheads="1"/>
          </p:cNvSpPr>
          <p:nvPr/>
        </p:nvSpPr>
        <p:spPr bwMode="auto">
          <a:xfrm rot="17140280" flipH="1">
            <a:off x="7347381" y="4206498"/>
            <a:ext cx="433388" cy="311150"/>
          </a:xfrm>
          <a:custGeom>
            <a:avLst/>
            <a:gdLst>
              <a:gd name="G0" fmla="+- 9998 0 0"/>
              <a:gd name="G1" fmla="+- -11164442 0 0"/>
              <a:gd name="G2" fmla="+- 0 0 -11164442"/>
              <a:gd name="T0" fmla="*/ 0 256 1"/>
              <a:gd name="T1" fmla="*/ 180 256 1"/>
              <a:gd name="G3" fmla="+- -11164442 T0 T1"/>
              <a:gd name="T2" fmla="*/ 0 256 1"/>
              <a:gd name="T3" fmla="*/ 90 256 1"/>
              <a:gd name="G4" fmla="+- -11164442 T2 T3"/>
              <a:gd name="G5" fmla="*/ G4 2 1"/>
              <a:gd name="T4" fmla="*/ 90 256 1"/>
              <a:gd name="T5" fmla="*/ 0 256 1"/>
              <a:gd name="G6" fmla="+- -11164442 T4 T5"/>
              <a:gd name="G7" fmla="*/ G6 2 1"/>
              <a:gd name="G8" fmla="abs -11164442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998"/>
              <a:gd name="G18" fmla="*/ 9998 1 2"/>
              <a:gd name="G19" fmla="+- G18 5400 0"/>
              <a:gd name="G20" fmla="cos G19 -11164442"/>
              <a:gd name="G21" fmla="sin G19 -11164442"/>
              <a:gd name="G22" fmla="+- G20 10800 0"/>
              <a:gd name="G23" fmla="+- G21 10800 0"/>
              <a:gd name="G24" fmla="+- 10800 0 G20"/>
              <a:gd name="G25" fmla="+- 9998 10800 0"/>
              <a:gd name="G26" fmla="?: G9 G17 G25"/>
              <a:gd name="G27" fmla="?: G9 0 21600"/>
              <a:gd name="G28" fmla="cos 10800 -11164442"/>
              <a:gd name="G29" fmla="sin 10800 -11164442"/>
              <a:gd name="G30" fmla="sin 9998 -11164442"/>
              <a:gd name="G31" fmla="+- G28 10800 0"/>
              <a:gd name="G32" fmla="+- G29 10800 0"/>
              <a:gd name="G33" fmla="+- G30 10800 0"/>
              <a:gd name="G34" fmla="?: G4 0 G31"/>
              <a:gd name="G35" fmla="?: -11164442 G34 0"/>
              <a:gd name="G36" fmla="?: G6 G35 G31"/>
              <a:gd name="G37" fmla="+- 21600 0 G36"/>
              <a:gd name="G38" fmla="?: G4 0 G33"/>
              <a:gd name="G39" fmla="?: -11164442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47 w 21600"/>
              <a:gd name="T15" fmla="*/ 9057 h 21600"/>
              <a:gd name="T16" fmla="*/ 10800 w 21600"/>
              <a:gd name="T17" fmla="*/ 802 h 21600"/>
              <a:gd name="T18" fmla="*/ 21053 w 21600"/>
              <a:gd name="T19" fmla="*/ 9057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943" y="9125"/>
                </a:moveTo>
                <a:cubicBezTo>
                  <a:pt x="1760" y="4318"/>
                  <a:pt x="5924" y="801"/>
                  <a:pt x="10800" y="802"/>
                </a:cubicBezTo>
                <a:cubicBezTo>
                  <a:pt x="15675" y="802"/>
                  <a:pt x="19839" y="4318"/>
                  <a:pt x="20656" y="9125"/>
                </a:cubicBezTo>
                <a:lnTo>
                  <a:pt x="21447" y="8990"/>
                </a:lnTo>
                <a:cubicBezTo>
                  <a:pt x="20565" y="3798"/>
                  <a:pt x="16066" y="-1"/>
                  <a:pt x="10799" y="0"/>
                </a:cubicBezTo>
                <a:cubicBezTo>
                  <a:pt x="5533" y="0"/>
                  <a:pt x="1034" y="3798"/>
                  <a:pt x="152" y="8990"/>
                </a:cubicBezTo>
                <a:close/>
              </a:path>
            </a:pathLst>
          </a:custGeom>
          <a:solidFill>
            <a:schemeClr val="tx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IN">
              <a:ea typeface="ＭＳ Ｐゴシック" pitchFamily="50" charset="-128"/>
            </a:endParaRPr>
          </a:p>
        </p:txBody>
      </p:sp>
      <p:sp>
        <p:nvSpPr>
          <p:cNvPr id="21" name="AutoShape 134"/>
          <p:cNvSpPr>
            <a:spLocks noChangeArrowheads="1"/>
          </p:cNvSpPr>
          <p:nvPr/>
        </p:nvSpPr>
        <p:spPr bwMode="auto">
          <a:xfrm rot="6678547" flipH="1">
            <a:off x="2216255" y="3207942"/>
            <a:ext cx="2500393" cy="1516642"/>
          </a:xfrm>
          <a:custGeom>
            <a:avLst/>
            <a:gdLst>
              <a:gd name="G0" fmla="+- 9998 0 0"/>
              <a:gd name="G1" fmla="+- -11164442 0 0"/>
              <a:gd name="G2" fmla="+- 0 0 -11164442"/>
              <a:gd name="T0" fmla="*/ 0 256 1"/>
              <a:gd name="T1" fmla="*/ 180 256 1"/>
              <a:gd name="G3" fmla="+- -11164442 T0 T1"/>
              <a:gd name="T2" fmla="*/ 0 256 1"/>
              <a:gd name="T3" fmla="*/ 90 256 1"/>
              <a:gd name="G4" fmla="+- -11164442 T2 T3"/>
              <a:gd name="G5" fmla="*/ G4 2 1"/>
              <a:gd name="T4" fmla="*/ 90 256 1"/>
              <a:gd name="T5" fmla="*/ 0 256 1"/>
              <a:gd name="G6" fmla="+- -11164442 T4 T5"/>
              <a:gd name="G7" fmla="*/ G6 2 1"/>
              <a:gd name="G8" fmla="abs -11164442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998"/>
              <a:gd name="G18" fmla="*/ 9998 1 2"/>
              <a:gd name="G19" fmla="+- G18 5400 0"/>
              <a:gd name="G20" fmla="cos G19 -11164442"/>
              <a:gd name="G21" fmla="sin G19 -11164442"/>
              <a:gd name="G22" fmla="+- G20 10800 0"/>
              <a:gd name="G23" fmla="+- G21 10800 0"/>
              <a:gd name="G24" fmla="+- 10800 0 G20"/>
              <a:gd name="G25" fmla="+- 9998 10800 0"/>
              <a:gd name="G26" fmla="?: G9 G17 G25"/>
              <a:gd name="G27" fmla="?: G9 0 21600"/>
              <a:gd name="G28" fmla="cos 10800 -11164442"/>
              <a:gd name="G29" fmla="sin 10800 -11164442"/>
              <a:gd name="G30" fmla="sin 9998 -11164442"/>
              <a:gd name="G31" fmla="+- G28 10800 0"/>
              <a:gd name="G32" fmla="+- G29 10800 0"/>
              <a:gd name="G33" fmla="+- G30 10800 0"/>
              <a:gd name="G34" fmla="?: G4 0 G31"/>
              <a:gd name="G35" fmla="?: -11164442 G34 0"/>
              <a:gd name="G36" fmla="?: G6 G35 G31"/>
              <a:gd name="G37" fmla="+- 21600 0 G36"/>
              <a:gd name="G38" fmla="?: G4 0 G33"/>
              <a:gd name="G39" fmla="?: -11164442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47 w 21600"/>
              <a:gd name="T15" fmla="*/ 9057 h 21600"/>
              <a:gd name="T16" fmla="*/ 10800 w 21600"/>
              <a:gd name="T17" fmla="*/ 802 h 21600"/>
              <a:gd name="T18" fmla="*/ 21053 w 21600"/>
              <a:gd name="T19" fmla="*/ 9057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943" y="9125"/>
                </a:moveTo>
                <a:cubicBezTo>
                  <a:pt x="1760" y="4318"/>
                  <a:pt x="5924" y="801"/>
                  <a:pt x="10800" y="802"/>
                </a:cubicBezTo>
                <a:cubicBezTo>
                  <a:pt x="15675" y="802"/>
                  <a:pt x="19839" y="4318"/>
                  <a:pt x="20656" y="9125"/>
                </a:cubicBezTo>
                <a:lnTo>
                  <a:pt x="21447" y="8990"/>
                </a:lnTo>
                <a:cubicBezTo>
                  <a:pt x="20565" y="3798"/>
                  <a:pt x="16066" y="-1"/>
                  <a:pt x="10799" y="0"/>
                </a:cubicBezTo>
                <a:cubicBezTo>
                  <a:pt x="5533" y="0"/>
                  <a:pt x="1034" y="3798"/>
                  <a:pt x="152" y="8990"/>
                </a:cubicBezTo>
                <a:close/>
              </a:path>
            </a:pathLst>
          </a:custGeom>
          <a:solidFill>
            <a:schemeClr val="tx1"/>
          </a:solidFill>
          <a:ln w="349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IN">
              <a:ea typeface="ＭＳ Ｐゴシック" pitchFamily="50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433" y="2693905"/>
            <a:ext cx="226531" cy="877409"/>
          </a:xfrm>
          <a:prstGeom prst="rect">
            <a:avLst/>
          </a:prstGeom>
        </p:spPr>
      </p:pic>
      <p:sp>
        <p:nvSpPr>
          <p:cNvPr id="22" name="AutoShape 134"/>
          <p:cNvSpPr>
            <a:spLocks noChangeArrowheads="1"/>
          </p:cNvSpPr>
          <p:nvPr/>
        </p:nvSpPr>
        <p:spPr bwMode="auto">
          <a:xfrm rot="16858262" flipH="1">
            <a:off x="4542557" y="3268465"/>
            <a:ext cx="2354820" cy="1416469"/>
          </a:xfrm>
          <a:custGeom>
            <a:avLst/>
            <a:gdLst>
              <a:gd name="G0" fmla="+- 9998 0 0"/>
              <a:gd name="G1" fmla="+- -11164442 0 0"/>
              <a:gd name="G2" fmla="+- 0 0 -11164442"/>
              <a:gd name="T0" fmla="*/ 0 256 1"/>
              <a:gd name="T1" fmla="*/ 180 256 1"/>
              <a:gd name="G3" fmla="+- -11164442 T0 T1"/>
              <a:gd name="T2" fmla="*/ 0 256 1"/>
              <a:gd name="T3" fmla="*/ 90 256 1"/>
              <a:gd name="G4" fmla="+- -11164442 T2 T3"/>
              <a:gd name="G5" fmla="*/ G4 2 1"/>
              <a:gd name="T4" fmla="*/ 90 256 1"/>
              <a:gd name="T5" fmla="*/ 0 256 1"/>
              <a:gd name="G6" fmla="+- -11164442 T4 T5"/>
              <a:gd name="G7" fmla="*/ G6 2 1"/>
              <a:gd name="G8" fmla="abs -11164442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998"/>
              <a:gd name="G18" fmla="*/ 9998 1 2"/>
              <a:gd name="G19" fmla="+- G18 5400 0"/>
              <a:gd name="G20" fmla="cos G19 -11164442"/>
              <a:gd name="G21" fmla="sin G19 -11164442"/>
              <a:gd name="G22" fmla="+- G20 10800 0"/>
              <a:gd name="G23" fmla="+- G21 10800 0"/>
              <a:gd name="G24" fmla="+- 10800 0 G20"/>
              <a:gd name="G25" fmla="+- 9998 10800 0"/>
              <a:gd name="G26" fmla="?: G9 G17 G25"/>
              <a:gd name="G27" fmla="?: G9 0 21600"/>
              <a:gd name="G28" fmla="cos 10800 -11164442"/>
              <a:gd name="G29" fmla="sin 10800 -11164442"/>
              <a:gd name="G30" fmla="sin 9998 -11164442"/>
              <a:gd name="G31" fmla="+- G28 10800 0"/>
              <a:gd name="G32" fmla="+- G29 10800 0"/>
              <a:gd name="G33" fmla="+- G30 10800 0"/>
              <a:gd name="G34" fmla="?: G4 0 G31"/>
              <a:gd name="G35" fmla="?: -11164442 G34 0"/>
              <a:gd name="G36" fmla="?: G6 G35 G31"/>
              <a:gd name="G37" fmla="+- 21600 0 G36"/>
              <a:gd name="G38" fmla="?: G4 0 G33"/>
              <a:gd name="G39" fmla="?: -11164442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47 w 21600"/>
              <a:gd name="T15" fmla="*/ 9057 h 21600"/>
              <a:gd name="T16" fmla="*/ 10800 w 21600"/>
              <a:gd name="T17" fmla="*/ 802 h 21600"/>
              <a:gd name="T18" fmla="*/ 21053 w 21600"/>
              <a:gd name="T19" fmla="*/ 9057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943" y="9125"/>
                </a:moveTo>
                <a:cubicBezTo>
                  <a:pt x="1760" y="4318"/>
                  <a:pt x="5924" y="801"/>
                  <a:pt x="10800" y="802"/>
                </a:cubicBezTo>
                <a:cubicBezTo>
                  <a:pt x="15675" y="802"/>
                  <a:pt x="19839" y="4318"/>
                  <a:pt x="20656" y="9125"/>
                </a:cubicBezTo>
                <a:lnTo>
                  <a:pt x="21447" y="8990"/>
                </a:lnTo>
                <a:cubicBezTo>
                  <a:pt x="20565" y="3798"/>
                  <a:pt x="16066" y="-1"/>
                  <a:pt x="10799" y="0"/>
                </a:cubicBezTo>
                <a:cubicBezTo>
                  <a:pt x="5533" y="0"/>
                  <a:pt x="1034" y="3798"/>
                  <a:pt x="152" y="8990"/>
                </a:cubicBezTo>
                <a:close/>
              </a:path>
            </a:pathLst>
          </a:custGeom>
          <a:solidFill>
            <a:schemeClr val="tx1"/>
          </a:solidFill>
          <a:ln w="349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IN">
              <a:ea typeface="ＭＳ Ｐゴシック" pitchFamily="50" charset="-128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4838699" y="1047751"/>
            <a:ext cx="1943101" cy="1672590"/>
          </a:xfrm>
          <a:custGeom>
            <a:avLst/>
            <a:gdLst>
              <a:gd name="connsiteX0" fmla="*/ 0 w 2308860"/>
              <a:gd name="connsiteY0" fmla="*/ 1202740 h 1202740"/>
              <a:gd name="connsiteX1" fmla="*/ 60960 w 2308860"/>
              <a:gd name="connsiteY1" fmla="*/ 760780 h 1202740"/>
              <a:gd name="connsiteX2" fmla="*/ 160020 w 2308860"/>
              <a:gd name="connsiteY2" fmla="*/ 859840 h 1202740"/>
              <a:gd name="connsiteX3" fmla="*/ 243840 w 2308860"/>
              <a:gd name="connsiteY3" fmla="*/ 791260 h 1202740"/>
              <a:gd name="connsiteX4" fmla="*/ 464820 w 2308860"/>
              <a:gd name="connsiteY4" fmla="*/ 692200 h 1202740"/>
              <a:gd name="connsiteX5" fmla="*/ 708660 w 2308860"/>
              <a:gd name="connsiteY5" fmla="*/ 707440 h 1202740"/>
              <a:gd name="connsiteX6" fmla="*/ 944880 w 2308860"/>
              <a:gd name="connsiteY6" fmla="*/ 555040 h 1202740"/>
              <a:gd name="connsiteX7" fmla="*/ 1143000 w 2308860"/>
              <a:gd name="connsiteY7" fmla="*/ 585520 h 1202740"/>
              <a:gd name="connsiteX8" fmla="*/ 2049780 w 2308860"/>
              <a:gd name="connsiteY8" fmla="*/ 67360 h 1202740"/>
              <a:gd name="connsiteX9" fmla="*/ 2308860 w 2308860"/>
              <a:gd name="connsiteY9" fmla="*/ 6400 h 1202740"/>
              <a:gd name="connsiteX10" fmla="*/ 2308860 w 2308860"/>
              <a:gd name="connsiteY10" fmla="*/ 6400 h 1202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08860" h="1202740">
                <a:moveTo>
                  <a:pt x="0" y="1202740"/>
                </a:moveTo>
                <a:cubicBezTo>
                  <a:pt x="17145" y="1010335"/>
                  <a:pt x="34290" y="817930"/>
                  <a:pt x="60960" y="760780"/>
                </a:cubicBezTo>
                <a:cubicBezTo>
                  <a:pt x="87630" y="703630"/>
                  <a:pt x="129540" y="854760"/>
                  <a:pt x="160020" y="859840"/>
                </a:cubicBezTo>
                <a:cubicBezTo>
                  <a:pt x="190500" y="864920"/>
                  <a:pt x="193040" y="819200"/>
                  <a:pt x="243840" y="791260"/>
                </a:cubicBezTo>
                <a:cubicBezTo>
                  <a:pt x="294640" y="763320"/>
                  <a:pt x="387350" y="706170"/>
                  <a:pt x="464820" y="692200"/>
                </a:cubicBezTo>
                <a:cubicBezTo>
                  <a:pt x="542290" y="678230"/>
                  <a:pt x="628650" y="730300"/>
                  <a:pt x="708660" y="707440"/>
                </a:cubicBezTo>
                <a:cubicBezTo>
                  <a:pt x="788670" y="684580"/>
                  <a:pt x="872490" y="575360"/>
                  <a:pt x="944880" y="555040"/>
                </a:cubicBezTo>
                <a:cubicBezTo>
                  <a:pt x="1017270" y="534720"/>
                  <a:pt x="958850" y="666800"/>
                  <a:pt x="1143000" y="585520"/>
                </a:cubicBezTo>
                <a:cubicBezTo>
                  <a:pt x="1327150" y="504240"/>
                  <a:pt x="1855470" y="163880"/>
                  <a:pt x="2049780" y="67360"/>
                </a:cubicBezTo>
                <a:cubicBezTo>
                  <a:pt x="2244090" y="-29160"/>
                  <a:pt x="2308860" y="6400"/>
                  <a:pt x="2308860" y="6400"/>
                </a:cubicBezTo>
                <a:lnTo>
                  <a:pt x="2308860" y="640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499" y="1186815"/>
            <a:ext cx="2866205" cy="1533525"/>
          </a:xfrm>
          <a:prstGeom prst="rect">
            <a:avLst/>
          </a:prstGeom>
        </p:spPr>
      </p:pic>
      <p:sp>
        <p:nvSpPr>
          <p:cNvPr id="17" name="Right Arrow 16"/>
          <p:cNvSpPr/>
          <p:nvPr/>
        </p:nvSpPr>
        <p:spPr>
          <a:xfrm>
            <a:off x="7150962" y="1474111"/>
            <a:ext cx="338132" cy="1501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ounded Rectangle 44"/>
          <p:cNvSpPr/>
          <p:nvPr/>
        </p:nvSpPr>
        <p:spPr>
          <a:xfrm>
            <a:off x="7566661" y="1296899"/>
            <a:ext cx="1524000" cy="5119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419521" y="1239619"/>
            <a:ext cx="1724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Humpback Whale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7622042" y="1364514"/>
            <a:ext cx="1674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Sperm Whale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6375897" y="508270"/>
            <a:ext cx="17775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Aquatic Siri</a:t>
            </a:r>
            <a:endParaRPr lang="en-US" sz="1400" dirty="0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882" y="795786"/>
            <a:ext cx="630080" cy="103171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3929">
            <a:off x="77337" y="2529339"/>
            <a:ext cx="1830304" cy="883986"/>
          </a:xfrm>
          <a:prstGeom prst="rect">
            <a:avLst/>
          </a:prstGeom>
        </p:spPr>
      </p:pic>
      <p:pic>
        <p:nvPicPr>
          <p:cNvPr id="29" name="hump1.aif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5092" y="1229588"/>
            <a:ext cx="609600" cy="6096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647" y="4499753"/>
            <a:ext cx="1066800" cy="66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69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3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3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3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3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3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300"/>
                            </p:stCondLst>
                            <p:childTnLst>
                              <p:par>
                                <p:cTn id="6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5" presetClass="emph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4" presetID="35" presetClass="emph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4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600"/>
                            </p:stCondLst>
                            <p:childTnLst>
                              <p:par>
                                <p:cTn id="77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7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9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600"/>
                            </p:stCondLst>
                            <p:childTnLst>
                              <p:par>
                                <p:cTn id="8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6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7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7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4700"/>
                            </p:stCondLst>
                            <p:childTnLst>
                              <p:par>
                                <p:cTn id="1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7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6700"/>
                            </p:stCondLst>
                            <p:childTnLst>
                              <p:par>
                                <p:cTn id="1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7700"/>
                            </p:stCondLst>
                            <p:childTnLst>
                              <p:par>
                                <p:cTn id="1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8700"/>
                            </p:stCondLst>
                            <p:childTnLst>
                              <p:par>
                                <p:cTn id="134" presetID="1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0700"/>
                            </p:stCondLst>
                            <p:childTnLst>
                              <p:par>
                                <p:cTn id="143" presetID="35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3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45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5"/>
                                            </p:cond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2700"/>
                            </p:stCondLst>
                            <p:childTnLst>
                              <p:par>
                                <p:cTn id="148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4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 numSld="3">
                <p:cTn id="1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17" grpId="0" animBg="1"/>
      <p:bldP spid="17" grpId="1" animBg="1"/>
      <p:bldP spid="17" grpId="2" animBg="1"/>
      <p:bldP spid="17" grpId="3" animBg="1"/>
      <p:bldP spid="45" grpId="0" animBg="1"/>
      <p:bldP spid="45" grpId="1" animBg="1"/>
      <p:bldP spid="45" grpId="2" animBg="1"/>
      <p:bldP spid="45" grpId="3" animBg="1"/>
      <p:bldP spid="45" grpId="4" animBg="1"/>
      <p:bldP spid="24" grpId="0"/>
      <p:bldP spid="24" grpId="1"/>
      <p:bldP spid="24" grpId="2"/>
      <p:bldP spid="46" grpId="0"/>
      <p:bldP spid="46" grpId="1"/>
      <p:bldP spid="46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-266700"/>
            <a:ext cx="8229600" cy="857250"/>
          </a:xfrm>
        </p:spPr>
        <p:txBody>
          <a:bodyPr>
            <a:noAutofit/>
          </a:bodyPr>
          <a:lstStyle/>
          <a:p>
            <a:r>
              <a:rPr lang="en-US" sz="3200" dirty="0" smtClean="0"/>
              <a:t>The Big Picture</a:t>
            </a:r>
            <a:endParaRPr lang="en-US" sz="3200" dirty="0"/>
          </a:p>
        </p:txBody>
      </p:sp>
      <p:sp>
        <p:nvSpPr>
          <p:cNvPr id="11" name="Freeform 10"/>
          <p:cNvSpPr/>
          <p:nvPr/>
        </p:nvSpPr>
        <p:spPr>
          <a:xfrm>
            <a:off x="-438446" y="2343150"/>
            <a:ext cx="6063803" cy="3002454"/>
          </a:xfrm>
          <a:custGeom>
            <a:avLst/>
            <a:gdLst>
              <a:gd name="connsiteX0" fmla="*/ 600176 w 9752197"/>
              <a:gd name="connsiteY0" fmla="*/ 457219 h 2920573"/>
              <a:gd name="connsiteX1" fmla="*/ 1907608 w 9752197"/>
              <a:gd name="connsiteY1" fmla="*/ 56166 h 2920573"/>
              <a:gd name="connsiteX2" fmla="*/ 2348765 w 9752197"/>
              <a:gd name="connsiteY2" fmla="*/ 457219 h 2920573"/>
              <a:gd name="connsiteX3" fmla="*/ 3648176 w 9752197"/>
              <a:gd name="connsiteY3" fmla="*/ 64187 h 2920573"/>
              <a:gd name="connsiteX4" fmla="*/ 4081313 w 9752197"/>
              <a:gd name="connsiteY4" fmla="*/ 433156 h 2920573"/>
              <a:gd name="connsiteX5" fmla="*/ 5605313 w 9752197"/>
              <a:gd name="connsiteY5" fmla="*/ 40124 h 2920573"/>
              <a:gd name="connsiteX6" fmla="*/ 6014387 w 9752197"/>
              <a:gd name="connsiteY6" fmla="*/ 449198 h 2920573"/>
              <a:gd name="connsiteX7" fmla="*/ 7867250 w 9752197"/>
              <a:gd name="connsiteY7" fmla="*/ 40124 h 2920573"/>
              <a:gd name="connsiteX8" fmla="*/ 8452787 w 9752197"/>
              <a:gd name="connsiteY8" fmla="*/ 385029 h 2920573"/>
              <a:gd name="connsiteX9" fmla="*/ 9551671 w 9752197"/>
              <a:gd name="connsiteY9" fmla="*/ 16061 h 2920573"/>
              <a:gd name="connsiteX10" fmla="*/ 9736155 w 9752197"/>
              <a:gd name="connsiteY10" fmla="*/ 352945 h 2920573"/>
              <a:gd name="connsiteX11" fmla="*/ 9744176 w 9752197"/>
              <a:gd name="connsiteY11" fmla="*/ 2743219 h 2920573"/>
              <a:gd name="connsiteX12" fmla="*/ 9752197 w 9752197"/>
              <a:gd name="connsiteY12" fmla="*/ 2085492 h 2920573"/>
              <a:gd name="connsiteX13" fmla="*/ 9744176 w 9752197"/>
              <a:gd name="connsiteY13" fmla="*/ 2695092 h 2920573"/>
              <a:gd name="connsiteX14" fmla="*/ 9752197 w 9752197"/>
              <a:gd name="connsiteY14" fmla="*/ 2751240 h 2920573"/>
              <a:gd name="connsiteX15" fmla="*/ 704450 w 9752197"/>
              <a:gd name="connsiteY15" fmla="*/ 2751240 h 2920573"/>
              <a:gd name="connsiteX16" fmla="*/ 592155 w 9752197"/>
              <a:gd name="connsiteY16" fmla="*/ 2751240 h 2920573"/>
              <a:gd name="connsiteX17" fmla="*/ 600176 w 9752197"/>
              <a:gd name="connsiteY17" fmla="*/ 457219 h 2920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752197" h="2920573">
                <a:moveTo>
                  <a:pt x="600176" y="457219"/>
                </a:moveTo>
                <a:cubicBezTo>
                  <a:pt x="819418" y="8040"/>
                  <a:pt x="1616177" y="56166"/>
                  <a:pt x="1907608" y="56166"/>
                </a:cubicBezTo>
                <a:cubicBezTo>
                  <a:pt x="2199039" y="56166"/>
                  <a:pt x="2058670" y="455882"/>
                  <a:pt x="2348765" y="457219"/>
                </a:cubicBezTo>
                <a:cubicBezTo>
                  <a:pt x="2638860" y="458556"/>
                  <a:pt x="3359418" y="68197"/>
                  <a:pt x="3648176" y="64187"/>
                </a:cubicBezTo>
                <a:cubicBezTo>
                  <a:pt x="3936934" y="60177"/>
                  <a:pt x="3755124" y="437166"/>
                  <a:pt x="4081313" y="433156"/>
                </a:cubicBezTo>
                <a:cubicBezTo>
                  <a:pt x="4407502" y="429146"/>
                  <a:pt x="5283134" y="37450"/>
                  <a:pt x="5605313" y="40124"/>
                </a:cubicBezTo>
                <a:cubicBezTo>
                  <a:pt x="5927492" y="42798"/>
                  <a:pt x="5637398" y="449198"/>
                  <a:pt x="6014387" y="449198"/>
                </a:cubicBezTo>
                <a:cubicBezTo>
                  <a:pt x="6391376" y="449198"/>
                  <a:pt x="7460850" y="50819"/>
                  <a:pt x="7867250" y="40124"/>
                </a:cubicBezTo>
                <a:cubicBezTo>
                  <a:pt x="8273650" y="29429"/>
                  <a:pt x="8172050" y="389039"/>
                  <a:pt x="8452787" y="385029"/>
                </a:cubicBezTo>
                <a:cubicBezTo>
                  <a:pt x="8733524" y="381019"/>
                  <a:pt x="9337776" y="21408"/>
                  <a:pt x="9551671" y="16061"/>
                </a:cubicBezTo>
                <a:cubicBezTo>
                  <a:pt x="9765566" y="10714"/>
                  <a:pt x="9704071" y="-101581"/>
                  <a:pt x="9736155" y="352945"/>
                </a:cubicBezTo>
                <a:cubicBezTo>
                  <a:pt x="9768239" y="807471"/>
                  <a:pt x="9741502" y="2454461"/>
                  <a:pt x="9744176" y="2743219"/>
                </a:cubicBezTo>
                <a:cubicBezTo>
                  <a:pt x="9746850" y="3031977"/>
                  <a:pt x="9752197" y="2093513"/>
                  <a:pt x="9752197" y="2085492"/>
                </a:cubicBezTo>
                <a:cubicBezTo>
                  <a:pt x="9752197" y="2077471"/>
                  <a:pt x="9744176" y="2584134"/>
                  <a:pt x="9744176" y="2695092"/>
                </a:cubicBezTo>
                <a:cubicBezTo>
                  <a:pt x="9744176" y="2806050"/>
                  <a:pt x="9752197" y="2751240"/>
                  <a:pt x="9752197" y="2751240"/>
                </a:cubicBezTo>
                <a:lnTo>
                  <a:pt x="704450" y="2751240"/>
                </a:lnTo>
                <a:cubicBezTo>
                  <a:pt x="-822224" y="2751240"/>
                  <a:pt x="610871" y="3132240"/>
                  <a:pt x="592155" y="2751240"/>
                </a:cubicBezTo>
                <a:cubicBezTo>
                  <a:pt x="573439" y="2370240"/>
                  <a:pt x="380934" y="906398"/>
                  <a:pt x="600176" y="457219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2307198" y="4530746"/>
            <a:ext cx="1376504" cy="620342"/>
            <a:chOff x="2281096" y="4158763"/>
            <a:chExt cx="2138504" cy="1023104"/>
          </a:xfrm>
        </p:grpSpPr>
        <p:sp>
          <p:nvSpPr>
            <p:cNvPr id="29" name="Rectangle 28"/>
            <p:cNvSpPr/>
            <p:nvPr/>
          </p:nvSpPr>
          <p:spPr>
            <a:xfrm>
              <a:off x="2281096" y="4838797"/>
              <a:ext cx="152400" cy="762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rapezoid 3"/>
            <p:cNvSpPr/>
            <p:nvPr/>
          </p:nvSpPr>
          <p:spPr>
            <a:xfrm>
              <a:off x="2302097" y="4629148"/>
              <a:ext cx="2117503" cy="552719"/>
            </a:xfrm>
            <a:prstGeom prst="trapezoid">
              <a:avLst/>
            </a:prstGeom>
            <a:solidFill>
              <a:schemeClr val="accent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124200" y="4758959"/>
              <a:ext cx="533400" cy="4191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rapezoid 31"/>
            <p:cNvSpPr/>
            <p:nvPr/>
          </p:nvSpPr>
          <p:spPr>
            <a:xfrm>
              <a:off x="2378297" y="4629151"/>
              <a:ext cx="1965103" cy="152400"/>
            </a:xfrm>
            <a:prstGeom prst="trapezoid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4200" y="4158763"/>
              <a:ext cx="413925" cy="483576"/>
            </a:xfrm>
            <a:prstGeom prst="rect">
              <a:avLst/>
            </a:prstGeom>
          </p:spPr>
        </p:pic>
      </p:grpSp>
      <p:grpSp>
        <p:nvGrpSpPr>
          <p:cNvPr id="56" name="Group 55"/>
          <p:cNvGrpSpPr/>
          <p:nvPr/>
        </p:nvGrpSpPr>
        <p:grpSpPr>
          <a:xfrm>
            <a:off x="76200" y="4248150"/>
            <a:ext cx="838200" cy="940449"/>
            <a:chOff x="76200" y="3637686"/>
            <a:chExt cx="1219200" cy="1505814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609600" y="3637686"/>
              <a:ext cx="152400" cy="590281"/>
            </a:xfrm>
            <a:prstGeom prst="rect">
              <a:avLst/>
            </a:prstGeom>
          </p:spPr>
        </p:pic>
        <p:grpSp>
          <p:nvGrpSpPr>
            <p:cNvPr id="38" name="Group 37"/>
            <p:cNvGrpSpPr/>
            <p:nvPr/>
          </p:nvGrpSpPr>
          <p:grpSpPr>
            <a:xfrm>
              <a:off x="76200" y="4203051"/>
              <a:ext cx="1219200" cy="940449"/>
              <a:chOff x="609600" y="4203051"/>
              <a:chExt cx="1219200" cy="940449"/>
            </a:xfrm>
          </p:grpSpPr>
          <p:cxnSp>
            <p:nvCxnSpPr>
              <p:cNvPr id="9" name="Straight Connector 8"/>
              <p:cNvCxnSpPr/>
              <p:nvPr/>
            </p:nvCxnSpPr>
            <p:spPr>
              <a:xfrm flipH="1">
                <a:off x="609600" y="4203051"/>
                <a:ext cx="609600" cy="940449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1219200" y="4203051"/>
                <a:ext cx="609600" cy="940449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>
                <a:off x="1219200" y="4203051"/>
                <a:ext cx="0" cy="940449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6" name="Freeform 45"/>
          <p:cNvSpPr/>
          <p:nvPr/>
        </p:nvSpPr>
        <p:spPr>
          <a:xfrm>
            <a:off x="472357" y="4578542"/>
            <a:ext cx="1834841" cy="564958"/>
          </a:xfrm>
          <a:custGeom>
            <a:avLst/>
            <a:gdLst>
              <a:gd name="connsiteX0" fmla="*/ 0 w 1685035"/>
              <a:gd name="connsiteY0" fmla="*/ 0 h 916357"/>
              <a:gd name="connsiteX1" fmla="*/ 49237 w 1685035"/>
              <a:gd name="connsiteY1" fmla="*/ 422030 h 916357"/>
              <a:gd name="connsiteX2" fmla="*/ 203981 w 1685035"/>
              <a:gd name="connsiteY2" fmla="*/ 506437 h 916357"/>
              <a:gd name="connsiteX3" fmla="*/ 351692 w 1685035"/>
              <a:gd name="connsiteY3" fmla="*/ 914400 h 916357"/>
              <a:gd name="connsiteX4" fmla="*/ 1561514 w 1685035"/>
              <a:gd name="connsiteY4" fmla="*/ 661181 h 916357"/>
              <a:gd name="connsiteX5" fmla="*/ 1582615 w 1685035"/>
              <a:gd name="connsiteY5" fmla="*/ 661181 h 916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5035" h="916357">
                <a:moveTo>
                  <a:pt x="0" y="0"/>
                </a:moveTo>
                <a:cubicBezTo>
                  <a:pt x="7620" y="168812"/>
                  <a:pt x="15240" y="337624"/>
                  <a:pt x="49237" y="422030"/>
                </a:cubicBezTo>
                <a:cubicBezTo>
                  <a:pt x="83234" y="506436"/>
                  <a:pt x="153572" y="424375"/>
                  <a:pt x="203981" y="506437"/>
                </a:cubicBezTo>
                <a:cubicBezTo>
                  <a:pt x="254390" y="588499"/>
                  <a:pt x="125437" y="888609"/>
                  <a:pt x="351692" y="914400"/>
                </a:cubicBezTo>
                <a:cubicBezTo>
                  <a:pt x="577947" y="940191"/>
                  <a:pt x="1356360" y="703384"/>
                  <a:pt x="1561514" y="661181"/>
                </a:cubicBezTo>
                <a:cubicBezTo>
                  <a:pt x="1766668" y="618978"/>
                  <a:pt x="1674641" y="640079"/>
                  <a:pt x="1582615" y="661181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4231403" y="1962150"/>
            <a:ext cx="5693312" cy="3430668"/>
          </a:xfrm>
          <a:custGeom>
            <a:avLst/>
            <a:gdLst>
              <a:gd name="connsiteX0" fmla="*/ 231082 w 4032824"/>
              <a:gd name="connsiteY0" fmla="*/ 517342 h 3918112"/>
              <a:gd name="connsiteX1" fmla="*/ 294387 w 4032824"/>
              <a:gd name="connsiteY1" fmla="*/ 524376 h 3918112"/>
              <a:gd name="connsiteX2" fmla="*/ 646079 w 4032824"/>
              <a:gd name="connsiteY2" fmla="*/ 411835 h 3918112"/>
              <a:gd name="connsiteX3" fmla="*/ 1595648 w 4032824"/>
              <a:gd name="connsiteY3" fmla="*/ 439970 h 3918112"/>
              <a:gd name="connsiteX4" fmla="*/ 2882842 w 4032824"/>
              <a:gd name="connsiteY4" fmla="*/ 228955 h 3918112"/>
              <a:gd name="connsiteX5" fmla="*/ 3515888 w 4032824"/>
              <a:gd name="connsiteY5" fmla="*/ 306327 h 3918112"/>
              <a:gd name="connsiteX6" fmla="*/ 3755039 w 4032824"/>
              <a:gd name="connsiteY6" fmla="*/ 214887 h 3918112"/>
              <a:gd name="connsiteX7" fmla="*/ 3769107 w 4032824"/>
              <a:gd name="connsiteY7" fmla="*/ 3492659 h 3918112"/>
              <a:gd name="connsiteX8" fmla="*/ 273285 w 4032824"/>
              <a:gd name="connsiteY8" fmla="*/ 3555964 h 3918112"/>
              <a:gd name="connsiteX9" fmla="*/ 231082 w 4032824"/>
              <a:gd name="connsiteY9" fmla="*/ 517342 h 391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2824" h="3918112">
                <a:moveTo>
                  <a:pt x="231082" y="517342"/>
                </a:moveTo>
                <a:cubicBezTo>
                  <a:pt x="234599" y="12077"/>
                  <a:pt x="225221" y="541961"/>
                  <a:pt x="294387" y="524376"/>
                </a:cubicBezTo>
                <a:cubicBezTo>
                  <a:pt x="363553" y="506791"/>
                  <a:pt x="429202" y="425903"/>
                  <a:pt x="646079" y="411835"/>
                </a:cubicBezTo>
                <a:cubicBezTo>
                  <a:pt x="862956" y="397767"/>
                  <a:pt x="1222854" y="470450"/>
                  <a:pt x="1595648" y="439970"/>
                </a:cubicBezTo>
                <a:cubicBezTo>
                  <a:pt x="1968442" y="409490"/>
                  <a:pt x="2562802" y="251229"/>
                  <a:pt x="2882842" y="228955"/>
                </a:cubicBezTo>
                <a:cubicBezTo>
                  <a:pt x="3202882" y="206681"/>
                  <a:pt x="3370522" y="308672"/>
                  <a:pt x="3515888" y="306327"/>
                </a:cubicBezTo>
                <a:cubicBezTo>
                  <a:pt x="3661254" y="303982"/>
                  <a:pt x="3712836" y="-316168"/>
                  <a:pt x="3755039" y="214887"/>
                </a:cubicBezTo>
                <a:cubicBezTo>
                  <a:pt x="3797242" y="745942"/>
                  <a:pt x="4349399" y="2935813"/>
                  <a:pt x="3769107" y="3492659"/>
                </a:cubicBezTo>
                <a:cubicBezTo>
                  <a:pt x="3188815" y="4049505"/>
                  <a:pt x="860611" y="4048333"/>
                  <a:pt x="273285" y="3555964"/>
                </a:cubicBezTo>
                <a:cubicBezTo>
                  <a:pt x="-314041" y="3063595"/>
                  <a:pt x="227565" y="1022607"/>
                  <a:pt x="231082" y="517342"/>
                </a:cubicBezTo>
                <a:close/>
              </a:path>
            </a:pathLst>
          </a:custGeom>
          <a:solidFill>
            <a:srgbClr val="FFCC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4252505" y="2114550"/>
            <a:ext cx="44376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4038600" y="2751973"/>
            <a:ext cx="0" cy="2410577"/>
          </a:xfrm>
          <a:prstGeom prst="straightConnector1">
            <a:avLst/>
          </a:prstGeom>
          <a:ln w="158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3352800" y="349781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900m</a:t>
            </a:r>
            <a:endParaRPr lang="en-US" b="1" dirty="0"/>
          </a:p>
        </p:txBody>
      </p:sp>
      <p:sp>
        <p:nvSpPr>
          <p:cNvPr id="87" name="AutoShape 132"/>
          <p:cNvSpPr>
            <a:spLocks noChangeArrowheads="1"/>
          </p:cNvSpPr>
          <p:nvPr/>
        </p:nvSpPr>
        <p:spPr bwMode="auto">
          <a:xfrm rot="14208978" flipH="1">
            <a:off x="2123796" y="3426414"/>
            <a:ext cx="412693" cy="414308"/>
          </a:xfrm>
          <a:custGeom>
            <a:avLst/>
            <a:gdLst>
              <a:gd name="G0" fmla="+- 9998 0 0"/>
              <a:gd name="G1" fmla="+- -11164442 0 0"/>
              <a:gd name="G2" fmla="+- 0 0 -11164442"/>
              <a:gd name="T0" fmla="*/ 0 256 1"/>
              <a:gd name="T1" fmla="*/ 180 256 1"/>
              <a:gd name="G3" fmla="+- -11164442 T0 T1"/>
              <a:gd name="T2" fmla="*/ 0 256 1"/>
              <a:gd name="T3" fmla="*/ 90 256 1"/>
              <a:gd name="G4" fmla="+- -11164442 T2 T3"/>
              <a:gd name="G5" fmla="*/ G4 2 1"/>
              <a:gd name="T4" fmla="*/ 90 256 1"/>
              <a:gd name="T5" fmla="*/ 0 256 1"/>
              <a:gd name="G6" fmla="+- -11164442 T4 T5"/>
              <a:gd name="G7" fmla="*/ G6 2 1"/>
              <a:gd name="G8" fmla="abs -11164442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998"/>
              <a:gd name="G18" fmla="*/ 9998 1 2"/>
              <a:gd name="G19" fmla="+- G18 5400 0"/>
              <a:gd name="G20" fmla="cos G19 -11164442"/>
              <a:gd name="G21" fmla="sin G19 -11164442"/>
              <a:gd name="G22" fmla="+- G20 10800 0"/>
              <a:gd name="G23" fmla="+- G21 10800 0"/>
              <a:gd name="G24" fmla="+- 10800 0 G20"/>
              <a:gd name="G25" fmla="+- 9998 10800 0"/>
              <a:gd name="G26" fmla="?: G9 G17 G25"/>
              <a:gd name="G27" fmla="?: G9 0 21600"/>
              <a:gd name="G28" fmla="cos 10800 -11164442"/>
              <a:gd name="G29" fmla="sin 10800 -11164442"/>
              <a:gd name="G30" fmla="sin 9998 -11164442"/>
              <a:gd name="G31" fmla="+- G28 10800 0"/>
              <a:gd name="G32" fmla="+- G29 10800 0"/>
              <a:gd name="G33" fmla="+- G30 10800 0"/>
              <a:gd name="G34" fmla="?: G4 0 G31"/>
              <a:gd name="G35" fmla="?: -11164442 G34 0"/>
              <a:gd name="G36" fmla="?: G6 G35 G31"/>
              <a:gd name="G37" fmla="+- 21600 0 G36"/>
              <a:gd name="G38" fmla="?: G4 0 G33"/>
              <a:gd name="G39" fmla="?: -11164442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47 w 21600"/>
              <a:gd name="T15" fmla="*/ 9057 h 21600"/>
              <a:gd name="T16" fmla="*/ 10800 w 21600"/>
              <a:gd name="T17" fmla="*/ 802 h 21600"/>
              <a:gd name="T18" fmla="*/ 21053 w 21600"/>
              <a:gd name="T19" fmla="*/ 9057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943" y="9125"/>
                </a:moveTo>
                <a:cubicBezTo>
                  <a:pt x="1760" y="4318"/>
                  <a:pt x="5924" y="801"/>
                  <a:pt x="10800" y="802"/>
                </a:cubicBezTo>
                <a:cubicBezTo>
                  <a:pt x="15675" y="802"/>
                  <a:pt x="19839" y="4318"/>
                  <a:pt x="20656" y="9125"/>
                </a:cubicBezTo>
                <a:lnTo>
                  <a:pt x="21447" y="8990"/>
                </a:lnTo>
                <a:cubicBezTo>
                  <a:pt x="20565" y="3798"/>
                  <a:pt x="16066" y="-1"/>
                  <a:pt x="10799" y="0"/>
                </a:cubicBezTo>
                <a:cubicBezTo>
                  <a:pt x="5533" y="0"/>
                  <a:pt x="1034" y="3798"/>
                  <a:pt x="152" y="8990"/>
                </a:cubicBezTo>
                <a:close/>
              </a:path>
            </a:pathLst>
          </a:custGeom>
          <a:solidFill>
            <a:schemeClr val="tx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IN">
              <a:ea typeface="ＭＳ Ｐゴシック" pitchFamily="50" charset="-128"/>
            </a:endParaRPr>
          </a:p>
        </p:txBody>
      </p:sp>
      <p:sp>
        <p:nvSpPr>
          <p:cNvPr id="88" name="AutoShape 132"/>
          <p:cNvSpPr>
            <a:spLocks noChangeArrowheads="1"/>
          </p:cNvSpPr>
          <p:nvPr/>
        </p:nvSpPr>
        <p:spPr bwMode="auto">
          <a:xfrm rot="14208978" flipH="1">
            <a:off x="1825015" y="3371476"/>
            <a:ext cx="769210" cy="658802"/>
          </a:xfrm>
          <a:custGeom>
            <a:avLst/>
            <a:gdLst>
              <a:gd name="G0" fmla="+- 9998 0 0"/>
              <a:gd name="G1" fmla="+- -11164442 0 0"/>
              <a:gd name="G2" fmla="+- 0 0 -11164442"/>
              <a:gd name="T0" fmla="*/ 0 256 1"/>
              <a:gd name="T1" fmla="*/ 180 256 1"/>
              <a:gd name="G3" fmla="+- -11164442 T0 T1"/>
              <a:gd name="T2" fmla="*/ 0 256 1"/>
              <a:gd name="T3" fmla="*/ 90 256 1"/>
              <a:gd name="G4" fmla="+- -11164442 T2 T3"/>
              <a:gd name="G5" fmla="*/ G4 2 1"/>
              <a:gd name="T4" fmla="*/ 90 256 1"/>
              <a:gd name="T5" fmla="*/ 0 256 1"/>
              <a:gd name="G6" fmla="+- -11164442 T4 T5"/>
              <a:gd name="G7" fmla="*/ G6 2 1"/>
              <a:gd name="G8" fmla="abs -11164442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998"/>
              <a:gd name="G18" fmla="*/ 9998 1 2"/>
              <a:gd name="G19" fmla="+- G18 5400 0"/>
              <a:gd name="G20" fmla="cos G19 -11164442"/>
              <a:gd name="G21" fmla="sin G19 -11164442"/>
              <a:gd name="G22" fmla="+- G20 10800 0"/>
              <a:gd name="G23" fmla="+- G21 10800 0"/>
              <a:gd name="G24" fmla="+- 10800 0 G20"/>
              <a:gd name="G25" fmla="+- 9998 10800 0"/>
              <a:gd name="G26" fmla="?: G9 G17 G25"/>
              <a:gd name="G27" fmla="?: G9 0 21600"/>
              <a:gd name="G28" fmla="cos 10800 -11164442"/>
              <a:gd name="G29" fmla="sin 10800 -11164442"/>
              <a:gd name="G30" fmla="sin 9998 -11164442"/>
              <a:gd name="G31" fmla="+- G28 10800 0"/>
              <a:gd name="G32" fmla="+- G29 10800 0"/>
              <a:gd name="G33" fmla="+- G30 10800 0"/>
              <a:gd name="G34" fmla="?: G4 0 G31"/>
              <a:gd name="G35" fmla="?: -11164442 G34 0"/>
              <a:gd name="G36" fmla="?: G6 G35 G31"/>
              <a:gd name="G37" fmla="+- 21600 0 G36"/>
              <a:gd name="G38" fmla="?: G4 0 G33"/>
              <a:gd name="G39" fmla="?: -11164442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47 w 21600"/>
              <a:gd name="T15" fmla="*/ 9057 h 21600"/>
              <a:gd name="T16" fmla="*/ 10800 w 21600"/>
              <a:gd name="T17" fmla="*/ 802 h 21600"/>
              <a:gd name="T18" fmla="*/ 21053 w 21600"/>
              <a:gd name="T19" fmla="*/ 9057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943" y="9125"/>
                </a:moveTo>
                <a:cubicBezTo>
                  <a:pt x="1760" y="4318"/>
                  <a:pt x="5924" y="801"/>
                  <a:pt x="10800" y="802"/>
                </a:cubicBezTo>
                <a:cubicBezTo>
                  <a:pt x="15675" y="802"/>
                  <a:pt x="19839" y="4318"/>
                  <a:pt x="20656" y="9125"/>
                </a:cubicBezTo>
                <a:lnTo>
                  <a:pt x="21447" y="8990"/>
                </a:lnTo>
                <a:cubicBezTo>
                  <a:pt x="20565" y="3798"/>
                  <a:pt x="16066" y="-1"/>
                  <a:pt x="10799" y="0"/>
                </a:cubicBezTo>
                <a:cubicBezTo>
                  <a:pt x="5533" y="0"/>
                  <a:pt x="1034" y="3798"/>
                  <a:pt x="152" y="8990"/>
                </a:cubicBezTo>
                <a:close/>
              </a:path>
            </a:pathLst>
          </a:custGeom>
          <a:solidFill>
            <a:schemeClr val="tx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IN">
              <a:ea typeface="ＭＳ Ｐゴシック" pitchFamily="50" charset="-128"/>
            </a:endParaRPr>
          </a:p>
        </p:txBody>
      </p:sp>
      <p:sp>
        <p:nvSpPr>
          <p:cNvPr id="95" name="AutoShape 132"/>
          <p:cNvSpPr>
            <a:spLocks noChangeArrowheads="1"/>
          </p:cNvSpPr>
          <p:nvPr/>
        </p:nvSpPr>
        <p:spPr bwMode="auto">
          <a:xfrm rot="14208978" flipH="1">
            <a:off x="1499166" y="3363018"/>
            <a:ext cx="956026" cy="866796"/>
          </a:xfrm>
          <a:custGeom>
            <a:avLst/>
            <a:gdLst>
              <a:gd name="G0" fmla="+- 9998 0 0"/>
              <a:gd name="G1" fmla="+- -11164442 0 0"/>
              <a:gd name="G2" fmla="+- 0 0 -11164442"/>
              <a:gd name="T0" fmla="*/ 0 256 1"/>
              <a:gd name="T1" fmla="*/ 180 256 1"/>
              <a:gd name="G3" fmla="+- -11164442 T0 T1"/>
              <a:gd name="T2" fmla="*/ 0 256 1"/>
              <a:gd name="T3" fmla="*/ 90 256 1"/>
              <a:gd name="G4" fmla="+- -11164442 T2 T3"/>
              <a:gd name="G5" fmla="*/ G4 2 1"/>
              <a:gd name="T4" fmla="*/ 90 256 1"/>
              <a:gd name="T5" fmla="*/ 0 256 1"/>
              <a:gd name="G6" fmla="+- -11164442 T4 T5"/>
              <a:gd name="G7" fmla="*/ G6 2 1"/>
              <a:gd name="G8" fmla="abs -11164442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998"/>
              <a:gd name="G18" fmla="*/ 9998 1 2"/>
              <a:gd name="G19" fmla="+- G18 5400 0"/>
              <a:gd name="G20" fmla="cos G19 -11164442"/>
              <a:gd name="G21" fmla="sin G19 -11164442"/>
              <a:gd name="G22" fmla="+- G20 10800 0"/>
              <a:gd name="G23" fmla="+- G21 10800 0"/>
              <a:gd name="G24" fmla="+- 10800 0 G20"/>
              <a:gd name="G25" fmla="+- 9998 10800 0"/>
              <a:gd name="G26" fmla="?: G9 G17 G25"/>
              <a:gd name="G27" fmla="?: G9 0 21600"/>
              <a:gd name="G28" fmla="cos 10800 -11164442"/>
              <a:gd name="G29" fmla="sin 10800 -11164442"/>
              <a:gd name="G30" fmla="sin 9998 -11164442"/>
              <a:gd name="G31" fmla="+- G28 10800 0"/>
              <a:gd name="G32" fmla="+- G29 10800 0"/>
              <a:gd name="G33" fmla="+- G30 10800 0"/>
              <a:gd name="G34" fmla="?: G4 0 G31"/>
              <a:gd name="G35" fmla="?: -11164442 G34 0"/>
              <a:gd name="G36" fmla="?: G6 G35 G31"/>
              <a:gd name="G37" fmla="+- 21600 0 G36"/>
              <a:gd name="G38" fmla="?: G4 0 G33"/>
              <a:gd name="G39" fmla="?: -11164442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47 w 21600"/>
              <a:gd name="T15" fmla="*/ 9057 h 21600"/>
              <a:gd name="T16" fmla="*/ 10800 w 21600"/>
              <a:gd name="T17" fmla="*/ 802 h 21600"/>
              <a:gd name="T18" fmla="*/ 21053 w 21600"/>
              <a:gd name="T19" fmla="*/ 9057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943" y="9125"/>
                </a:moveTo>
                <a:cubicBezTo>
                  <a:pt x="1760" y="4318"/>
                  <a:pt x="5924" y="801"/>
                  <a:pt x="10800" y="802"/>
                </a:cubicBezTo>
                <a:cubicBezTo>
                  <a:pt x="15675" y="802"/>
                  <a:pt x="19839" y="4318"/>
                  <a:pt x="20656" y="9125"/>
                </a:cubicBezTo>
                <a:lnTo>
                  <a:pt x="21447" y="8990"/>
                </a:lnTo>
                <a:cubicBezTo>
                  <a:pt x="20565" y="3798"/>
                  <a:pt x="16066" y="-1"/>
                  <a:pt x="10799" y="0"/>
                </a:cubicBezTo>
                <a:cubicBezTo>
                  <a:pt x="5533" y="0"/>
                  <a:pt x="1034" y="3798"/>
                  <a:pt x="152" y="8990"/>
                </a:cubicBezTo>
                <a:close/>
              </a:path>
            </a:pathLst>
          </a:custGeom>
          <a:solidFill>
            <a:schemeClr val="tx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IN">
              <a:ea typeface="ＭＳ Ｐゴシック" pitchFamily="50" charset="-128"/>
            </a:endParaRPr>
          </a:p>
        </p:txBody>
      </p:sp>
      <p:sp>
        <p:nvSpPr>
          <p:cNvPr id="96" name="AutoShape 132"/>
          <p:cNvSpPr>
            <a:spLocks noChangeArrowheads="1"/>
          </p:cNvSpPr>
          <p:nvPr/>
        </p:nvSpPr>
        <p:spPr bwMode="auto">
          <a:xfrm rot="14208978" flipH="1">
            <a:off x="1036129" y="3548455"/>
            <a:ext cx="1232692" cy="950106"/>
          </a:xfrm>
          <a:custGeom>
            <a:avLst/>
            <a:gdLst>
              <a:gd name="G0" fmla="+- 9998 0 0"/>
              <a:gd name="G1" fmla="+- -11164442 0 0"/>
              <a:gd name="G2" fmla="+- 0 0 -11164442"/>
              <a:gd name="T0" fmla="*/ 0 256 1"/>
              <a:gd name="T1" fmla="*/ 180 256 1"/>
              <a:gd name="G3" fmla="+- -11164442 T0 T1"/>
              <a:gd name="T2" fmla="*/ 0 256 1"/>
              <a:gd name="T3" fmla="*/ 90 256 1"/>
              <a:gd name="G4" fmla="+- -11164442 T2 T3"/>
              <a:gd name="G5" fmla="*/ G4 2 1"/>
              <a:gd name="T4" fmla="*/ 90 256 1"/>
              <a:gd name="T5" fmla="*/ 0 256 1"/>
              <a:gd name="G6" fmla="+- -11164442 T4 T5"/>
              <a:gd name="G7" fmla="*/ G6 2 1"/>
              <a:gd name="G8" fmla="abs -11164442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998"/>
              <a:gd name="G18" fmla="*/ 9998 1 2"/>
              <a:gd name="G19" fmla="+- G18 5400 0"/>
              <a:gd name="G20" fmla="cos G19 -11164442"/>
              <a:gd name="G21" fmla="sin G19 -11164442"/>
              <a:gd name="G22" fmla="+- G20 10800 0"/>
              <a:gd name="G23" fmla="+- G21 10800 0"/>
              <a:gd name="G24" fmla="+- 10800 0 G20"/>
              <a:gd name="G25" fmla="+- 9998 10800 0"/>
              <a:gd name="G26" fmla="?: G9 G17 G25"/>
              <a:gd name="G27" fmla="?: G9 0 21600"/>
              <a:gd name="G28" fmla="cos 10800 -11164442"/>
              <a:gd name="G29" fmla="sin 10800 -11164442"/>
              <a:gd name="G30" fmla="sin 9998 -11164442"/>
              <a:gd name="G31" fmla="+- G28 10800 0"/>
              <a:gd name="G32" fmla="+- G29 10800 0"/>
              <a:gd name="G33" fmla="+- G30 10800 0"/>
              <a:gd name="G34" fmla="?: G4 0 G31"/>
              <a:gd name="G35" fmla="?: -11164442 G34 0"/>
              <a:gd name="G36" fmla="?: G6 G35 G31"/>
              <a:gd name="G37" fmla="+- 21600 0 G36"/>
              <a:gd name="G38" fmla="?: G4 0 G33"/>
              <a:gd name="G39" fmla="?: -11164442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47 w 21600"/>
              <a:gd name="T15" fmla="*/ 9057 h 21600"/>
              <a:gd name="T16" fmla="*/ 10800 w 21600"/>
              <a:gd name="T17" fmla="*/ 802 h 21600"/>
              <a:gd name="T18" fmla="*/ 21053 w 21600"/>
              <a:gd name="T19" fmla="*/ 9057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943" y="9125"/>
                </a:moveTo>
                <a:cubicBezTo>
                  <a:pt x="1760" y="4318"/>
                  <a:pt x="5924" y="801"/>
                  <a:pt x="10800" y="802"/>
                </a:cubicBezTo>
                <a:cubicBezTo>
                  <a:pt x="15675" y="802"/>
                  <a:pt x="19839" y="4318"/>
                  <a:pt x="20656" y="9125"/>
                </a:cubicBezTo>
                <a:lnTo>
                  <a:pt x="21447" y="8990"/>
                </a:lnTo>
                <a:cubicBezTo>
                  <a:pt x="20565" y="3798"/>
                  <a:pt x="16066" y="-1"/>
                  <a:pt x="10799" y="0"/>
                </a:cubicBezTo>
                <a:cubicBezTo>
                  <a:pt x="5533" y="0"/>
                  <a:pt x="1034" y="3798"/>
                  <a:pt x="152" y="8990"/>
                </a:cubicBezTo>
                <a:close/>
              </a:path>
            </a:pathLst>
          </a:custGeom>
          <a:solidFill>
            <a:schemeClr val="tx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IN">
              <a:ea typeface="ＭＳ Ｐゴシック" pitchFamily="50" charset="-128"/>
            </a:endParaRPr>
          </a:p>
        </p:txBody>
      </p:sp>
      <p:sp>
        <p:nvSpPr>
          <p:cNvPr id="82" name="Freeform 81"/>
          <p:cNvSpPr/>
          <p:nvPr/>
        </p:nvSpPr>
        <p:spPr>
          <a:xfrm>
            <a:off x="3622431" y="2038350"/>
            <a:ext cx="2174306" cy="2997591"/>
          </a:xfrm>
          <a:custGeom>
            <a:avLst/>
            <a:gdLst>
              <a:gd name="connsiteX0" fmla="*/ 0 w 2106664"/>
              <a:gd name="connsiteY0" fmla="*/ 2913185 h 2997591"/>
              <a:gd name="connsiteX1" fmla="*/ 1090246 w 2106664"/>
              <a:gd name="connsiteY1" fmla="*/ 2997591 h 2997591"/>
              <a:gd name="connsiteX2" fmla="*/ 1561514 w 2106664"/>
              <a:gd name="connsiteY2" fmla="*/ 2976489 h 2997591"/>
              <a:gd name="connsiteX3" fmla="*/ 1807698 w 2106664"/>
              <a:gd name="connsiteY3" fmla="*/ 2772508 h 2997591"/>
              <a:gd name="connsiteX4" fmla="*/ 1955409 w 2106664"/>
              <a:gd name="connsiteY4" fmla="*/ 2526323 h 2997591"/>
              <a:gd name="connsiteX5" fmla="*/ 2089052 w 2106664"/>
              <a:gd name="connsiteY5" fmla="*/ 2048022 h 2997591"/>
              <a:gd name="connsiteX6" fmla="*/ 2067951 w 2106664"/>
              <a:gd name="connsiteY6" fmla="*/ 1330569 h 2997591"/>
              <a:gd name="connsiteX7" fmla="*/ 1751427 w 2106664"/>
              <a:gd name="connsiteY7" fmla="*/ 592016 h 2997591"/>
              <a:gd name="connsiteX8" fmla="*/ 1568547 w 2106664"/>
              <a:gd name="connsiteY8" fmla="*/ 247357 h 2997591"/>
              <a:gd name="connsiteX9" fmla="*/ 1688123 w 2106664"/>
              <a:gd name="connsiteY9" fmla="*/ 22274 h 2997591"/>
              <a:gd name="connsiteX10" fmla="*/ 2025747 w 2106664"/>
              <a:gd name="connsiteY10" fmla="*/ 8206 h 2997591"/>
              <a:gd name="connsiteX11" fmla="*/ 2025747 w 2106664"/>
              <a:gd name="connsiteY11" fmla="*/ 8206 h 2997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106664" h="2997591">
                <a:moveTo>
                  <a:pt x="0" y="2913185"/>
                </a:moveTo>
                <a:cubicBezTo>
                  <a:pt x="414997" y="2950112"/>
                  <a:pt x="829994" y="2987040"/>
                  <a:pt x="1090246" y="2997591"/>
                </a:cubicBezTo>
                <a:lnTo>
                  <a:pt x="1561514" y="2976489"/>
                </a:lnTo>
                <a:cubicBezTo>
                  <a:pt x="1681089" y="2938975"/>
                  <a:pt x="1742049" y="2847536"/>
                  <a:pt x="1807698" y="2772508"/>
                </a:cubicBezTo>
                <a:cubicBezTo>
                  <a:pt x="1873347" y="2697480"/>
                  <a:pt x="1908517" y="2647071"/>
                  <a:pt x="1955409" y="2526323"/>
                </a:cubicBezTo>
                <a:cubicBezTo>
                  <a:pt x="2002301" y="2405575"/>
                  <a:pt x="2070295" y="2247314"/>
                  <a:pt x="2089052" y="2048022"/>
                </a:cubicBezTo>
                <a:cubicBezTo>
                  <a:pt x="2107809" y="1848730"/>
                  <a:pt x="2124222" y="1573237"/>
                  <a:pt x="2067951" y="1330569"/>
                </a:cubicBezTo>
                <a:cubicBezTo>
                  <a:pt x="2011680" y="1087901"/>
                  <a:pt x="1834661" y="772551"/>
                  <a:pt x="1751427" y="592016"/>
                </a:cubicBezTo>
                <a:cubicBezTo>
                  <a:pt x="1668193" y="411481"/>
                  <a:pt x="1579098" y="342314"/>
                  <a:pt x="1568547" y="247357"/>
                </a:cubicBezTo>
                <a:cubicBezTo>
                  <a:pt x="1557996" y="152400"/>
                  <a:pt x="1611923" y="62132"/>
                  <a:pt x="1688123" y="22274"/>
                </a:cubicBezTo>
                <a:cubicBezTo>
                  <a:pt x="1764323" y="-17584"/>
                  <a:pt x="2025747" y="8206"/>
                  <a:pt x="2025747" y="8206"/>
                </a:cubicBezTo>
                <a:lnTo>
                  <a:pt x="2025747" y="8206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38150"/>
            <a:ext cx="9144000" cy="990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79055" y="1516618"/>
            <a:ext cx="2217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Recorded Sound</a:t>
            </a:r>
            <a:endParaRPr lang="en-US" dirty="0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21174">
            <a:off x="2319685" y="3068604"/>
            <a:ext cx="1250022" cy="433831"/>
          </a:xfrm>
          <a:prstGeom prst="rect">
            <a:avLst/>
          </a:prstGeom>
        </p:spPr>
      </p:pic>
      <p:sp>
        <p:nvSpPr>
          <p:cNvPr id="57" name="AutoShape 132"/>
          <p:cNvSpPr>
            <a:spLocks noChangeArrowheads="1"/>
          </p:cNvSpPr>
          <p:nvPr/>
        </p:nvSpPr>
        <p:spPr bwMode="auto">
          <a:xfrm rot="14208978" flipH="1">
            <a:off x="575676" y="3597399"/>
            <a:ext cx="1484820" cy="1180088"/>
          </a:xfrm>
          <a:custGeom>
            <a:avLst/>
            <a:gdLst>
              <a:gd name="G0" fmla="+- 9998 0 0"/>
              <a:gd name="G1" fmla="+- -11164442 0 0"/>
              <a:gd name="G2" fmla="+- 0 0 -11164442"/>
              <a:gd name="T0" fmla="*/ 0 256 1"/>
              <a:gd name="T1" fmla="*/ 180 256 1"/>
              <a:gd name="G3" fmla="+- -11164442 T0 T1"/>
              <a:gd name="T2" fmla="*/ 0 256 1"/>
              <a:gd name="T3" fmla="*/ 90 256 1"/>
              <a:gd name="G4" fmla="+- -11164442 T2 T3"/>
              <a:gd name="G5" fmla="*/ G4 2 1"/>
              <a:gd name="T4" fmla="*/ 90 256 1"/>
              <a:gd name="T5" fmla="*/ 0 256 1"/>
              <a:gd name="G6" fmla="+- -11164442 T4 T5"/>
              <a:gd name="G7" fmla="*/ G6 2 1"/>
              <a:gd name="G8" fmla="abs -11164442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998"/>
              <a:gd name="G18" fmla="*/ 9998 1 2"/>
              <a:gd name="G19" fmla="+- G18 5400 0"/>
              <a:gd name="G20" fmla="cos G19 -11164442"/>
              <a:gd name="G21" fmla="sin G19 -11164442"/>
              <a:gd name="G22" fmla="+- G20 10800 0"/>
              <a:gd name="G23" fmla="+- G21 10800 0"/>
              <a:gd name="G24" fmla="+- 10800 0 G20"/>
              <a:gd name="G25" fmla="+- 9998 10800 0"/>
              <a:gd name="G26" fmla="?: G9 G17 G25"/>
              <a:gd name="G27" fmla="?: G9 0 21600"/>
              <a:gd name="G28" fmla="cos 10800 -11164442"/>
              <a:gd name="G29" fmla="sin 10800 -11164442"/>
              <a:gd name="G30" fmla="sin 9998 -11164442"/>
              <a:gd name="G31" fmla="+- G28 10800 0"/>
              <a:gd name="G32" fmla="+- G29 10800 0"/>
              <a:gd name="G33" fmla="+- G30 10800 0"/>
              <a:gd name="G34" fmla="?: G4 0 G31"/>
              <a:gd name="G35" fmla="?: -11164442 G34 0"/>
              <a:gd name="G36" fmla="?: G6 G35 G31"/>
              <a:gd name="G37" fmla="+- 21600 0 G36"/>
              <a:gd name="G38" fmla="?: G4 0 G33"/>
              <a:gd name="G39" fmla="?: -11164442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47 w 21600"/>
              <a:gd name="T15" fmla="*/ 9057 h 21600"/>
              <a:gd name="T16" fmla="*/ 10800 w 21600"/>
              <a:gd name="T17" fmla="*/ 802 h 21600"/>
              <a:gd name="T18" fmla="*/ 21053 w 21600"/>
              <a:gd name="T19" fmla="*/ 9057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943" y="9125"/>
                </a:moveTo>
                <a:cubicBezTo>
                  <a:pt x="1760" y="4318"/>
                  <a:pt x="5924" y="801"/>
                  <a:pt x="10800" y="802"/>
                </a:cubicBezTo>
                <a:cubicBezTo>
                  <a:pt x="15675" y="802"/>
                  <a:pt x="19839" y="4318"/>
                  <a:pt x="20656" y="9125"/>
                </a:cubicBezTo>
                <a:lnTo>
                  <a:pt x="21447" y="8990"/>
                </a:lnTo>
                <a:cubicBezTo>
                  <a:pt x="20565" y="3798"/>
                  <a:pt x="16066" y="-1"/>
                  <a:pt x="10799" y="0"/>
                </a:cubicBezTo>
                <a:cubicBezTo>
                  <a:pt x="5533" y="0"/>
                  <a:pt x="1034" y="3798"/>
                  <a:pt x="152" y="8990"/>
                </a:cubicBezTo>
                <a:close/>
              </a:path>
            </a:pathLst>
          </a:custGeom>
          <a:solidFill>
            <a:schemeClr val="tx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IN">
              <a:ea typeface="ＭＳ Ｐゴシック" pitchFamily="50" charset="-12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36782"/>
            <a:ext cx="990599" cy="93840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768165"/>
            <a:ext cx="354186" cy="346385"/>
          </a:xfrm>
          <a:prstGeom prst="rect">
            <a:avLst/>
          </a:prstGeom>
        </p:spPr>
      </p:pic>
      <p:sp>
        <p:nvSpPr>
          <p:cNvPr id="84" name="Freeform 83"/>
          <p:cNvSpPr/>
          <p:nvPr/>
        </p:nvSpPr>
        <p:spPr>
          <a:xfrm rot="21315799">
            <a:off x="5578550" y="2243571"/>
            <a:ext cx="1949296" cy="629771"/>
          </a:xfrm>
          <a:custGeom>
            <a:avLst/>
            <a:gdLst>
              <a:gd name="connsiteX0" fmla="*/ 0 w 1519049"/>
              <a:gd name="connsiteY0" fmla="*/ 0 h 304733"/>
              <a:gd name="connsiteX1" fmla="*/ 14068 w 1519049"/>
              <a:gd name="connsiteY1" fmla="*/ 84406 h 304733"/>
              <a:gd name="connsiteX2" fmla="*/ 7034 w 1519049"/>
              <a:gd name="connsiteY2" fmla="*/ 140677 h 304733"/>
              <a:gd name="connsiteX3" fmla="*/ 14068 w 1519049"/>
              <a:gd name="connsiteY3" fmla="*/ 196948 h 304733"/>
              <a:gd name="connsiteX4" fmla="*/ 14068 w 1519049"/>
              <a:gd name="connsiteY4" fmla="*/ 260252 h 304733"/>
              <a:gd name="connsiteX5" fmla="*/ 14068 w 1519049"/>
              <a:gd name="connsiteY5" fmla="*/ 281354 h 304733"/>
              <a:gd name="connsiteX6" fmla="*/ 91440 w 1519049"/>
              <a:gd name="connsiteY6" fmla="*/ 281354 h 304733"/>
              <a:gd name="connsiteX7" fmla="*/ 119576 w 1519049"/>
              <a:gd name="connsiteY7" fmla="*/ 281354 h 304733"/>
              <a:gd name="connsiteX8" fmla="*/ 232117 w 1519049"/>
              <a:gd name="connsiteY8" fmla="*/ 288388 h 304733"/>
              <a:gd name="connsiteX9" fmla="*/ 450166 w 1519049"/>
              <a:gd name="connsiteY9" fmla="*/ 288388 h 304733"/>
              <a:gd name="connsiteX10" fmla="*/ 513471 w 1519049"/>
              <a:gd name="connsiteY10" fmla="*/ 288388 h 304733"/>
              <a:gd name="connsiteX11" fmla="*/ 654148 w 1519049"/>
              <a:gd name="connsiteY11" fmla="*/ 274320 h 304733"/>
              <a:gd name="connsiteX12" fmla="*/ 949569 w 1519049"/>
              <a:gd name="connsiteY12" fmla="*/ 295422 h 304733"/>
              <a:gd name="connsiteX13" fmla="*/ 1104314 w 1519049"/>
              <a:gd name="connsiteY13" fmla="*/ 281354 h 304733"/>
              <a:gd name="connsiteX14" fmla="*/ 1448972 w 1519049"/>
              <a:gd name="connsiteY14" fmla="*/ 295422 h 304733"/>
              <a:gd name="connsiteX15" fmla="*/ 1470074 w 1519049"/>
              <a:gd name="connsiteY15" fmla="*/ 295422 h 304733"/>
              <a:gd name="connsiteX16" fmla="*/ 1498209 w 1519049"/>
              <a:gd name="connsiteY16" fmla="*/ 288388 h 304733"/>
              <a:gd name="connsiteX17" fmla="*/ 1498209 w 1519049"/>
              <a:gd name="connsiteY17" fmla="*/ 98474 h 304733"/>
              <a:gd name="connsiteX18" fmla="*/ 1498209 w 1519049"/>
              <a:gd name="connsiteY18" fmla="*/ 70339 h 304733"/>
              <a:gd name="connsiteX19" fmla="*/ 1216856 w 1519049"/>
              <a:gd name="connsiteY19" fmla="*/ 49237 h 304733"/>
              <a:gd name="connsiteX20" fmla="*/ 1104314 w 1519049"/>
              <a:gd name="connsiteY20" fmla="*/ 49237 h 304733"/>
              <a:gd name="connsiteX21" fmla="*/ 977705 w 1519049"/>
              <a:gd name="connsiteY21" fmla="*/ 49237 h 304733"/>
              <a:gd name="connsiteX22" fmla="*/ 879231 w 1519049"/>
              <a:gd name="connsiteY22" fmla="*/ 42203 h 304733"/>
              <a:gd name="connsiteX23" fmla="*/ 668216 w 1519049"/>
              <a:gd name="connsiteY23" fmla="*/ 42203 h 304733"/>
              <a:gd name="connsiteX24" fmla="*/ 379828 w 1519049"/>
              <a:gd name="connsiteY24" fmla="*/ 14068 h 304733"/>
              <a:gd name="connsiteX25" fmla="*/ 281354 w 1519049"/>
              <a:gd name="connsiteY25" fmla="*/ 14068 h 304733"/>
              <a:gd name="connsiteX26" fmla="*/ 112542 w 1519049"/>
              <a:gd name="connsiteY26" fmla="*/ 14068 h 304733"/>
              <a:gd name="connsiteX27" fmla="*/ 0 w 1519049"/>
              <a:gd name="connsiteY27" fmla="*/ 0 h 304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19049" h="304733">
                <a:moveTo>
                  <a:pt x="0" y="0"/>
                </a:moveTo>
                <a:cubicBezTo>
                  <a:pt x="6448" y="30480"/>
                  <a:pt x="12896" y="60960"/>
                  <a:pt x="14068" y="84406"/>
                </a:cubicBezTo>
                <a:cubicBezTo>
                  <a:pt x="15240" y="107852"/>
                  <a:pt x="7034" y="121920"/>
                  <a:pt x="7034" y="140677"/>
                </a:cubicBezTo>
                <a:cubicBezTo>
                  <a:pt x="7034" y="159434"/>
                  <a:pt x="12896" y="177019"/>
                  <a:pt x="14068" y="196948"/>
                </a:cubicBezTo>
                <a:cubicBezTo>
                  <a:pt x="15240" y="216877"/>
                  <a:pt x="14068" y="260252"/>
                  <a:pt x="14068" y="260252"/>
                </a:cubicBezTo>
                <a:cubicBezTo>
                  <a:pt x="14068" y="274320"/>
                  <a:pt x="1173" y="277837"/>
                  <a:pt x="14068" y="281354"/>
                </a:cubicBezTo>
                <a:cubicBezTo>
                  <a:pt x="26963" y="284871"/>
                  <a:pt x="91440" y="281354"/>
                  <a:pt x="91440" y="281354"/>
                </a:cubicBezTo>
                <a:cubicBezTo>
                  <a:pt x="109025" y="281354"/>
                  <a:pt x="96130" y="280182"/>
                  <a:pt x="119576" y="281354"/>
                </a:cubicBezTo>
                <a:cubicBezTo>
                  <a:pt x="143022" y="282526"/>
                  <a:pt x="177019" y="287216"/>
                  <a:pt x="232117" y="288388"/>
                </a:cubicBezTo>
                <a:cubicBezTo>
                  <a:pt x="287215" y="289560"/>
                  <a:pt x="450166" y="288388"/>
                  <a:pt x="450166" y="288388"/>
                </a:cubicBezTo>
                <a:cubicBezTo>
                  <a:pt x="497058" y="288388"/>
                  <a:pt x="479474" y="290733"/>
                  <a:pt x="513471" y="288388"/>
                </a:cubicBezTo>
                <a:cubicBezTo>
                  <a:pt x="547468" y="286043"/>
                  <a:pt x="581465" y="273148"/>
                  <a:pt x="654148" y="274320"/>
                </a:cubicBezTo>
                <a:cubicBezTo>
                  <a:pt x="726831" y="275492"/>
                  <a:pt x="874541" y="294250"/>
                  <a:pt x="949569" y="295422"/>
                </a:cubicBezTo>
                <a:cubicBezTo>
                  <a:pt x="1024597" y="296594"/>
                  <a:pt x="1021080" y="281354"/>
                  <a:pt x="1104314" y="281354"/>
                </a:cubicBezTo>
                <a:cubicBezTo>
                  <a:pt x="1187548" y="281354"/>
                  <a:pt x="1388012" y="293077"/>
                  <a:pt x="1448972" y="295422"/>
                </a:cubicBezTo>
                <a:cubicBezTo>
                  <a:pt x="1509932" y="297767"/>
                  <a:pt x="1461868" y="296594"/>
                  <a:pt x="1470074" y="295422"/>
                </a:cubicBezTo>
                <a:cubicBezTo>
                  <a:pt x="1478280" y="294250"/>
                  <a:pt x="1493520" y="321213"/>
                  <a:pt x="1498209" y="288388"/>
                </a:cubicBezTo>
                <a:cubicBezTo>
                  <a:pt x="1502898" y="255563"/>
                  <a:pt x="1498209" y="98474"/>
                  <a:pt x="1498209" y="98474"/>
                </a:cubicBezTo>
                <a:cubicBezTo>
                  <a:pt x="1498209" y="62133"/>
                  <a:pt x="1545101" y="78545"/>
                  <a:pt x="1498209" y="70339"/>
                </a:cubicBezTo>
                <a:cubicBezTo>
                  <a:pt x="1451317" y="62133"/>
                  <a:pt x="1282505" y="52754"/>
                  <a:pt x="1216856" y="49237"/>
                </a:cubicBezTo>
                <a:cubicBezTo>
                  <a:pt x="1151207" y="45720"/>
                  <a:pt x="1104314" y="49237"/>
                  <a:pt x="1104314" y="49237"/>
                </a:cubicBezTo>
                <a:cubicBezTo>
                  <a:pt x="1064456" y="49237"/>
                  <a:pt x="1015219" y="50409"/>
                  <a:pt x="977705" y="49237"/>
                </a:cubicBezTo>
                <a:cubicBezTo>
                  <a:pt x="940191" y="48065"/>
                  <a:pt x="930812" y="43375"/>
                  <a:pt x="879231" y="42203"/>
                </a:cubicBezTo>
                <a:cubicBezTo>
                  <a:pt x="827650" y="41031"/>
                  <a:pt x="751450" y="46892"/>
                  <a:pt x="668216" y="42203"/>
                </a:cubicBezTo>
                <a:cubicBezTo>
                  <a:pt x="584982" y="37514"/>
                  <a:pt x="444305" y="18757"/>
                  <a:pt x="379828" y="14068"/>
                </a:cubicBezTo>
                <a:cubicBezTo>
                  <a:pt x="315351" y="9379"/>
                  <a:pt x="281354" y="14068"/>
                  <a:pt x="281354" y="14068"/>
                </a:cubicBezTo>
                <a:lnTo>
                  <a:pt x="112542" y="14068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Cetacean party.aif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5250" y="1428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909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1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3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4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949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27"/>
          <p:cNvSpPr/>
          <p:nvPr/>
        </p:nvSpPr>
        <p:spPr>
          <a:xfrm>
            <a:off x="5305766" y="2717120"/>
            <a:ext cx="1515296" cy="341557"/>
          </a:xfrm>
          <a:custGeom>
            <a:avLst/>
            <a:gdLst>
              <a:gd name="connsiteX0" fmla="*/ 35584 w 1515296"/>
              <a:gd name="connsiteY0" fmla="*/ 22665 h 341557"/>
              <a:gd name="connsiteX1" fmla="*/ 415 w 1515296"/>
              <a:gd name="connsiteY1" fmla="*/ 64868 h 341557"/>
              <a:gd name="connsiteX2" fmla="*/ 49652 w 1515296"/>
              <a:gd name="connsiteY2" fmla="*/ 121139 h 341557"/>
              <a:gd name="connsiteX3" fmla="*/ 35584 w 1515296"/>
              <a:gd name="connsiteY3" fmla="*/ 184443 h 341557"/>
              <a:gd name="connsiteX4" fmla="*/ 42618 w 1515296"/>
              <a:gd name="connsiteY4" fmla="*/ 240714 h 341557"/>
              <a:gd name="connsiteX5" fmla="*/ 56686 w 1515296"/>
              <a:gd name="connsiteY5" fmla="*/ 289951 h 341557"/>
              <a:gd name="connsiteX6" fmla="*/ 84821 w 1515296"/>
              <a:gd name="connsiteY6" fmla="*/ 304019 h 341557"/>
              <a:gd name="connsiteX7" fmla="*/ 98889 w 1515296"/>
              <a:gd name="connsiteY7" fmla="*/ 318086 h 341557"/>
              <a:gd name="connsiteX8" fmla="*/ 105923 w 1515296"/>
              <a:gd name="connsiteY8" fmla="*/ 325120 h 341557"/>
              <a:gd name="connsiteX9" fmla="*/ 148126 w 1515296"/>
              <a:gd name="connsiteY9" fmla="*/ 311052 h 341557"/>
              <a:gd name="connsiteX10" fmla="*/ 169227 w 1515296"/>
              <a:gd name="connsiteY10" fmla="*/ 311052 h 341557"/>
              <a:gd name="connsiteX11" fmla="*/ 190329 w 1515296"/>
              <a:gd name="connsiteY11" fmla="*/ 339188 h 341557"/>
              <a:gd name="connsiteX12" fmla="*/ 239566 w 1515296"/>
              <a:gd name="connsiteY12" fmla="*/ 339188 h 341557"/>
              <a:gd name="connsiteX13" fmla="*/ 260667 w 1515296"/>
              <a:gd name="connsiteY13" fmla="*/ 332154 h 341557"/>
              <a:gd name="connsiteX14" fmla="*/ 274735 w 1515296"/>
              <a:gd name="connsiteY14" fmla="*/ 318086 h 341557"/>
              <a:gd name="connsiteX15" fmla="*/ 331006 w 1515296"/>
              <a:gd name="connsiteY15" fmla="*/ 304019 h 341557"/>
              <a:gd name="connsiteX16" fmla="*/ 394310 w 1515296"/>
              <a:gd name="connsiteY16" fmla="*/ 289951 h 341557"/>
              <a:gd name="connsiteX17" fmla="*/ 394310 w 1515296"/>
              <a:gd name="connsiteY17" fmla="*/ 311052 h 341557"/>
              <a:gd name="connsiteX18" fmla="*/ 408378 w 1515296"/>
              <a:gd name="connsiteY18" fmla="*/ 318086 h 341557"/>
              <a:gd name="connsiteX19" fmla="*/ 429480 w 1515296"/>
              <a:gd name="connsiteY19" fmla="*/ 318086 h 341557"/>
              <a:gd name="connsiteX20" fmla="*/ 492784 w 1515296"/>
              <a:gd name="connsiteY20" fmla="*/ 311052 h 341557"/>
              <a:gd name="connsiteX21" fmla="*/ 513886 w 1515296"/>
              <a:gd name="connsiteY21" fmla="*/ 311052 h 341557"/>
              <a:gd name="connsiteX22" fmla="*/ 527953 w 1515296"/>
              <a:gd name="connsiteY22" fmla="*/ 311052 h 341557"/>
              <a:gd name="connsiteX23" fmla="*/ 534987 w 1515296"/>
              <a:gd name="connsiteY23" fmla="*/ 311052 h 341557"/>
              <a:gd name="connsiteX24" fmla="*/ 534987 w 1515296"/>
              <a:gd name="connsiteY24" fmla="*/ 268849 h 341557"/>
              <a:gd name="connsiteX25" fmla="*/ 584224 w 1515296"/>
              <a:gd name="connsiteY25" fmla="*/ 261816 h 341557"/>
              <a:gd name="connsiteX26" fmla="*/ 668630 w 1515296"/>
              <a:gd name="connsiteY26" fmla="*/ 247748 h 341557"/>
              <a:gd name="connsiteX27" fmla="*/ 689732 w 1515296"/>
              <a:gd name="connsiteY27" fmla="*/ 247748 h 341557"/>
              <a:gd name="connsiteX28" fmla="*/ 928883 w 1515296"/>
              <a:gd name="connsiteY28" fmla="*/ 247748 h 341557"/>
              <a:gd name="connsiteX29" fmla="*/ 1020323 w 1515296"/>
              <a:gd name="connsiteY29" fmla="*/ 247748 h 341557"/>
              <a:gd name="connsiteX30" fmla="*/ 1175067 w 1515296"/>
              <a:gd name="connsiteY30" fmla="*/ 254782 h 341557"/>
              <a:gd name="connsiteX31" fmla="*/ 1196169 w 1515296"/>
              <a:gd name="connsiteY31" fmla="*/ 296985 h 341557"/>
              <a:gd name="connsiteX32" fmla="*/ 1189135 w 1515296"/>
              <a:gd name="connsiteY32" fmla="*/ 311052 h 341557"/>
              <a:gd name="connsiteX33" fmla="*/ 1231338 w 1515296"/>
              <a:gd name="connsiteY33" fmla="*/ 318086 h 341557"/>
              <a:gd name="connsiteX34" fmla="*/ 1273541 w 1515296"/>
              <a:gd name="connsiteY34" fmla="*/ 254782 h 341557"/>
              <a:gd name="connsiteX35" fmla="*/ 1498624 w 1515296"/>
              <a:gd name="connsiteY35" fmla="*/ 205545 h 341557"/>
              <a:gd name="connsiteX36" fmla="*/ 1498624 w 1515296"/>
              <a:gd name="connsiteY36" fmla="*/ 191477 h 341557"/>
              <a:gd name="connsiteX37" fmla="*/ 1498624 w 1515296"/>
              <a:gd name="connsiteY37" fmla="*/ 149274 h 341557"/>
              <a:gd name="connsiteX38" fmla="*/ 1512692 w 1515296"/>
              <a:gd name="connsiteY38" fmla="*/ 93003 h 341557"/>
              <a:gd name="connsiteX39" fmla="*/ 1477523 w 1515296"/>
              <a:gd name="connsiteY39" fmla="*/ 50800 h 341557"/>
              <a:gd name="connsiteX40" fmla="*/ 1491590 w 1515296"/>
              <a:gd name="connsiteY40" fmla="*/ 8597 h 341557"/>
              <a:gd name="connsiteX41" fmla="*/ 1386083 w 1515296"/>
              <a:gd name="connsiteY41" fmla="*/ 8597 h 341557"/>
              <a:gd name="connsiteX42" fmla="*/ 1287609 w 1515296"/>
              <a:gd name="connsiteY42" fmla="*/ 8597 h 341557"/>
              <a:gd name="connsiteX43" fmla="*/ 1175067 w 1515296"/>
              <a:gd name="connsiteY43" fmla="*/ 8597 h 341557"/>
              <a:gd name="connsiteX44" fmla="*/ 1055492 w 1515296"/>
              <a:gd name="connsiteY44" fmla="*/ 15631 h 341557"/>
              <a:gd name="connsiteX45" fmla="*/ 921849 w 1515296"/>
              <a:gd name="connsiteY45" fmla="*/ 1563 h 341557"/>
              <a:gd name="connsiteX46" fmla="*/ 907781 w 1515296"/>
              <a:gd name="connsiteY46" fmla="*/ 1563 h 341557"/>
              <a:gd name="connsiteX47" fmla="*/ 886680 w 1515296"/>
              <a:gd name="connsiteY47" fmla="*/ 1563 h 341557"/>
              <a:gd name="connsiteX48" fmla="*/ 689732 w 1515296"/>
              <a:gd name="connsiteY48" fmla="*/ 22665 h 341557"/>
              <a:gd name="connsiteX49" fmla="*/ 485750 w 1515296"/>
              <a:gd name="connsiteY49" fmla="*/ 15631 h 341557"/>
              <a:gd name="connsiteX50" fmla="*/ 331006 w 1515296"/>
              <a:gd name="connsiteY50" fmla="*/ 8597 h 341557"/>
              <a:gd name="connsiteX51" fmla="*/ 183295 w 1515296"/>
              <a:gd name="connsiteY51" fmla="*/ 8597 h 341557"/>
              <a:gd name="connsiteX52" fmla="*/ 35584 w 1515296"/>
              <a:gd name="connsiteY52" fmla="*/ 22665 h 34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515296" h="341557">
                <a:moveTo>
                  <a:pt x="35584" y="22665"/>
                </a:moveTo>
                <a:cubicBezTo>
                  <a:pt x="5104" y="32044"/>
                  <a:pt x="-1930" y="48456"/>
                  <a:pt x="415" y="64868"/>
                </a:cubicBezTo>
                <a:cubicBezTo>
                  <a:pt x="2760" y="81280"/>
                  <a:pt x="43791" y="101210"/>
                  <a:pt x="49652" y="121139"/>
                </a:cubicBezTo>
                <a:cubicBezTo>
                  <a:pt x="55513" y="141068"/>
                  <a:pt x="36756" y="164514"/>
                  <a:pt x="35584" y="184443"/>
                </a:cubicBezTo>
                <a:cubicBezTo>
                  <a:pt x="34412" y="204372"/>
                  <a:pt x="39101" y="223129"/>
                  <a:pt x="42618" y="240714"/>
                </a:cubicBezTo>
                <a:cubicBezTo>
                  <a:pt x="46135" y="258299"/>
                  <a:pt x="49652" y="279400"/>
                  <a:pt x="56686" y="289951"/>
                </a:cubicBezTo>
                <a:cubicBezTo>
                  <a:pt x="63720" y="300502"/>
                  <a:pt x="77787" y="299330"/>
                  <a:pt x="84821" y="304019"/>
                </a:cubicBezTo>
                <a:cubicBezTo>
                  <a:pt x="91855" y="308708"/>
                  <a:pt x="98889" y="318086"/>
                  <a:pt x="98889" y="318086"/>
                </a:cubicBezTo>
                <a:cubicBezTo>
                  <a:pt x="102406" y="321603"/>
                  <a:pt x="97717" y="326292"/>
                  <a:pt x="105923" y="325120"/>
                </a:cubicBezTo>
                <a:cubicBezTo>
                  <a:pt x="114129" y="323948"/>
                  <a:pt x="137575" y="313397"/>
                  <a:pt x="148126" y="311052"/>
                </a:cubicBezTo>
                <a:cubicBezTo>
                  <a:pt x="158677" y="308707"/>
                  <a:pt x="162193" y="306363"/>
                  <a:pt x="169227" y="311052"/>
                </a:cubicBezTo>
                <a:cubicBezTo>
                  <a:pt x="176261" y="315741"/>
                  <a:pt x="178606" y="334499"/>
                  <a:pt x="190329" y="339188"/>
                </a:cubicBezTo>
                <a:cubicBezTo>
                  <a:pt x="202052" y="343877"/>
                  <a:pt x="227843" y="340360"/>
                  <a:pt x="239566" y="339188"/>
                </a:cubicBezTo>
                <a:cubicBezTo>
                  <a:pt x="251289" y="338016"/>
                  <a:pt x="254806" y="335671"/>
                  <a:pt x="260667" y="332154"/>
                </a:cubicBezTo>
                <a:cubicBezTo>
                  <a:pt x="266528" y="328637"/>
                  <a:pt x="263012" y="322775"/>
                  <a:pt x="274735" y="318086"/>
                </a:cubicBezTo>
                <a:cubicBezTo>
                  <a:pt x="286458" y="313397"/>
                  <a:pt x="311077" y="308708"/>
                  <a:pt x="331006" y="304019"/>
                </a:cubicBezTo>
                <a:cubicBezTo>
                  <a:pt x="350935" y="299330"/>
                  <a:pt x="383759" y="288779"/>
                  <a:pt x="394310" y="289951"/>
                </a:cubicBezTo>
                <a:cubicBezTo>
                  <a:pt x="404861" y="291123"/>
                  <a:pt x="391965" y="306363"/>
                  <a:pt x="394310" y="311052"/>
                </a:cubicBezTo>
                <a:cubicBezTo>
                  <a:pt x="396655" y="315741"/>
                  <a:pt x="402516" y="316914"/>
                  <a:pt x="408378" y="318086"/>
                </a:cubicBezTo>
                <a:cubicBezTo>
                  <a:pt x="414240" y="319258"/>
                  <a:pt x="415412" y="319258"/>
                  <a:pt x="429480" y="318086"/>
                </a:cubicBezTo>
                <a:cubicBezTo>
                  <a:pt x="443548" y="316914"/>
                  <a:pt x="478716" y="312224"/>
                  <a:pt x="492784" y="311052"/>
                </a:cubicBezTo>
                <a:cubicBezTo>
                  <a:pt x="506852" y="309880"/>
                  <a:pt x="513886" y="311052"/>
                  <a:pt x="513886" y="311052"/>
                </a:cubicBezTo>
                <a:lnTo>
                  <a:pt x="527953" y="311052"/>
                </a:lnTo>
                <a:cubicBezTo>
                  <a:pt x="531470" y="311052"/>
                  <a:pt x="533815" y="318086"/>
                  <a:pt x="534987" y="311052"/>
                </a:cubicBezTo>
                <a:cubicBezTo>
                  <a:pt x="536159" y="304018"/>
                  <a:pt x="526781" y="277055"/>
                  <a:pt x="534987" y="268849"/>
                </a:cubicBezTo>
                <a:cubicBezTo>
                  <a:pt x="543193" y="260643"/>
                  <a:pt x="584224" y="261816"/>
                  <a:pt x="584224" y="261816"/>
                </a:cubicBezTo>
                <a:lnTo>
                  <a:pt x="668630" y="247748"/>
                </a:lnTo>
                <a:cubicBezTo>
                  <a:pt x="686215" y="245403"/>
                  <a:pt x="689732" y="247748"/>
                  <a:pt x="689732" y="247748"/>
                </a:cubicBezTo>
                <a:lnTo>
                  <a:pt x="928883" y="247748"/>
                </a:lnTo>
                <a:cubicBezTo>
                  <a:pt x="983981" y="247748"/>
                  <a:pt x="979292" y="246576"/>
                  <a:pt x="1020323" y="247748"/>
                </a:cubicBezTo>
                <a:cubicBezTo>
                  <a:pt x="1061354" y="248920"/>
                  <a:pt x="1145759" y="246576"/>
                  <a:pt x="1175067" y="254782"/>
                </a:cubicBezTo>
                <a:cubicBezTo>
                  <a:pt x="1204375" y="262988"/>
                  <a:pt x="1193824" y="287607"/>
                  <a:pt x="1196169" y="296985"/>
                </a:cubicBezTo>
                <a:cubicBezTo>
                  <a:pt x="1198514" y="306363"/>
                  <a:pt x="1183274" y="307535"/>
                  <a:pt x="1189135" y="311052"/>
                </a:cubicBezTo>
                <a:cubicBezTo>
                  <a:pt x="1194996" y="314569"/>
                  <a:pt x="1217270" y="327464"/>
                  <a:pt x="1231338" y="318086"/>
                </a:cubicBezTo>
                <a:cubicBezTo>
                  <a:pt x="1245406" y="308708"/>
                  <a:pt x="1228993" y="273539"/>
                  <a:pt x="1273541" y="254782"/>
                </a:cubicBezTo>
                <a:cubicBezTo>
                  <a:pt x="1318089" y="236025"/>
                  <a:pt x="1461110" y="216096"/>
                  <a:pt x="1498624" y="205545"/>
                </a:cubicBezTo>
                <a:cubicBezTo>
                  <a:pt x="1536138" y="194994"/>
                  <a:pt x="1498624" y="191477"/>
                  <a:pt x="1498624" y="191477"/>
                </a:cubicBezTo>
                <a:cubicBezTo>
                  <a:pt x="1498624" y="182099"/>
                  <a:pt x="1496279" y="165686"/>
                  <a:pt x="1498624" y="149274"/>
                </a:cubicBezTo>
                <a:cubicBezTo>
                  <a:pt x="1500969" y="132862"/>
                  <a:pt x="1516209" y="109415"/>
                  <a:pt x="1512692" y="93003"/>
                </a:cubicBezTo>
                <a:cubicBezTo>
                  <a:pt x="1509175" y="76591"/>
                  <a:pt x="1481040" y="64868"/>
                  <a:pt x="1477523" y="50800"/>
                </a:cubicBezTo>
                <a:cubicBezTo>
                  <a:pt x="1474006" y="36732"/>
                  <a:pt x="1506830" y="15631"/>
                  <a:pt x="1491590" y="8597"/>
                </a:cubicBezTo>
                <a:cubicBezTo>
                  <a:pt x="1476350" y="1563"/>
                  <a:pt x="1386083" y="8597"/>
                  <a:pt x="1386083" y="8597"/>
                </a:cubicBezTo>
                <a:lnTo>
                  <a:pt x="1287609" y="8597"/>
                </a:lnTo>
                <a:cubicBezTo>
                  <a:pt x="1252440" y="8597"/>
                  <a:pt x="1213753" y="7425"/>
                  <a:pt x="1175067" y="8597"/>
                </a:cubicBezTo>
                <a:cubicBezTo>
                  <a:pt x="1136381" y="9769"/>
                  <a:pt x="1097695" y="16803"/>
                  <a:pt x="1055492" y="15631"/>
                </a:cubicBezTo>
                <a:cubicBezTo>
                  <a:pt x="1013289" y="14459"/>
                  <a:pt x="946467" y="3908"/>
                  <a:pt x="921849" y="1563"/>
                </a:cubicBezTo>
                <a:cubicBezTo>
                  <a:pt x="897231" y="-782"/>
                  <a:pt x="907781" y="1563"/>
                  <a:pt x="907781" y="1563"/>
                </a:cubicBezTo>
                <a:cubicBezTo>
                  <a:pt x="901920" y="1563"/>
                  <a:pt x="923021" y="-1954"/>
                  <a:pt x="886680" y="1563"/>
                </a:cubicBezTo>
                <a:cubicBezTo>
                  <a:pt x="850339" y="5080"/>
                  <a:pt x="756554" y="20320"/>
                  <a:pt x="689732" y="22665"/>
                </a:cubicBezTo>
                <a:lnTo>
                  <a:pt x="485750" y="15631"/>
                </a:lnTo>
                <a:cubicBezTo>
                  <a:pt x="425962" y="13286"/>
                  <a:pt x="381415" y="9769"/>
                  <a:pt x="331006" y="8597"/>
                </a:cubicBezTo>
                <a:cubicBezTo>
                  <a:pt x="280597" y="7425"/>
                  <a:pt x="230187" y="6252"/>
                  <a:pt x="183295" y="8597"/>
                </a:cubicBezTo>
                <a:cubicBezTo>
                  <a:pt x="136403" y="10942"/>
                  <a:pt x="66064" y="13286"/>
                  <a:pt x="35584" y="22665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428749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885950"/>
            <a:ext cx="1251838" cy="114300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339" y="1885950"/>
            <a:ext cx="2819400" cy="1172727"/>
          </a:xfrm>
          <a:prstGeom prst="rect">
            <a:avLst/>
          </a:prstGeom>
        </p:spPr>
      </p:pic>
      <p:cxnSp>
        <p:nvCxnSpPr>
          <p:cNvPr id="54" name="Straight Connector 53"/>
          <p:cNvCxnSpPr/>
          <p:nvPr/>
        </p:nvCxnSpPr>
        <p:spPr>
          <a:xfrm>
            <a:off x="762000" y="0"/>
            <a:ext cx="0" cy="142875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2013838" y="0"/>
            <a:ext cx="0" cy="142875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4254119" y="0"/>
            <a:ext cx="0" cy="142875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7086600" y="1"/>
            <a:ext cx="0" cy="142875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ight Arrow 57"/>
          <p:cNvSpPr/>
          <p:nvPr/>
        </p:nvSpPr>
        <p:spPr>
          <a:xfrm rot="5400000">
            <a:off x="1264192" y="1536158"/>
            <a:ext cx="303912" cy="2432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ight Arrow 58"/>
          <p:cNvSpPr/>
          <p:nvPr/>
        </p:nvSpPr>
        <p:spPr>
          <a:xfrm rot="5400000">
            <a:off x="5441408" y="1536602"/>
            <a:ext cx="303912" cy="2432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ounded Rectangle 60"/>
          <p:cNvSpPr/>
          <p:nvPr/>
        </p:nvSpPr>
        <p:spPr>
          <a:xfrm>
            <a:off x="3319014" y="3790950"/>
            <a:ext cx="1276432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Classifier</a:t>
            </a:r>
            <a:endParaRPr lang="en-US" dirty="0"/>
          </a:p>
        </p:txBody>
      </p:sp>
      <p:sp>
        <p:nvSpPr>
          <p:cNvPr id="62" name="Rounded Rectangle 61"/>
          <p:cNvSpPr/>
          <p:nvPr/>
        </p:nvSpPr>
        <p:spPr>
          <a:xfrm>
            <a:off x="750736" y="3594857"/>
            <a:ext cx="1274365" cy="10342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Feature Extraction</a:t>
            </a:r>
            <a:endParaRPr lang="en-US" dirty="0"/>
          </a:p>
        </p:txBody>
      </p:sp>
      <p:sp>
        <p:nvSpPr>
          <p:cNvPr id="64" name="Right Arrow 63"/>
          <p:cNvSpPr/>
          <p:nvPr/>
        </p:nvSpPr>
        <p:spPr>
          <a:xfrm>
            <a:off x="2425504" y="3943350"/>
            <a:ext cx="622496" cy="3688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Picture 6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3188067"/>
            <a:ext cx="1108502" cy="599592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4807">
            <a:off x="6038917" y="3854246"/>
            <a:ext cx="1020021" cy="576533"/>
          </a:xfrm>
          <a:prstGeom prst="rect">
            <a:avLst/>
          </a:prstGeom>
          <a:scene3d>
            <a:camera prst="orthographicFront">
              <a:rot lat="0" lon="21594000" rev="0"/>
            </a:camera>
            <a:lightRig rig="threePt" dir="t"/>
          </a:scene3d>
        </p:spPr>
      </p:pic>
      <p:graphicFrame>
        <p:nvGraphicFramePr>
          <p:cNvPr id="74" name="Table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25185"/>
              </p:ext>
            </p:extLst>
          </p:nvPr>
        </p:nvGraphicFramePr>
        <p:xfrm>
          <a:off x="432862" y="4766921"/>
          <a:ext cx="2032500" cy="22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750"/>
                <a:gridCol w="338750"/>
                <a:gridCol w="338750"/>
                <a:gridCol w="338750"/>
                <a:gridCol w="338750"/>
                <a:gridCol w="338750"/>
              </a:tblGrid>
              <a:tr h="228600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0.5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0.7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1.1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-2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-3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0.1</a:t>
                      </a:r>
                      <a:endParaRPr lang="en-US" sz="9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76" name="Straight Arrow Connector 75"/>
          <p:cNvCxnSpPr>
            <a:stCxn id="61" idx="3"/>
          </p:cNvCxnSpPr>
          <p:nvPr/>
        </p:nvCxnSpPr>
        <p:spPr>
          <a:xfrm flipV="1">
            <a:off x="4595446" y="3714750"/>
            <a:ext cx="1119554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>
            <a:off x="4632960" y="4095750"/>
            <a:ext cx="1378293" cy="1625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stCxn id="61" idx="3"/>
          </p:cNvCxnSpPr>
          <p:nvPr/>
        </p:nvCxnSpPr>
        <p:spPr>
          <a:xfrm>
            <a:off x="4595446" y="4095750"/>
            <a:ext cx="1195754" cy="66866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>
            <a:stCxn id="48" idx="2"/>
            <a:endCxn id="62" idx="0"/>
          </p:cNvCxnSpPr>
          <p:nvPr/>
        </p:nvCxnSpPr>
        <p:spPr>
          <a:xfrm>
            <a:off x="1387919" y="3028950"/>
            <a:ext cx="0" cy="56590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>
            <a:stCxn id="49" idx="2"/>
            <a:endCxn id="62" idx="0"/>
          </p:cNvCxnSpPr>
          <p:nvPr/>
        </p:nvCxnSpPr>
        <p:spPr>
          <a:xfrm flipH="1">
            <a:off x="1387919" y="3058677"/>
            <a:ext cx="4283120" cy="53618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183" y="4530962"/>
            <a:ext cx="1250022" cy="43383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4416478"/>
            <a:ext cx="1066800" cy="66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08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95250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Data Extracted</a:t>
            </a:r>
            <a:endParaRPr lang="en-US" sz="3200" dirty="0"/>
          </a:p>
        </p:txBody>
      </p:sp>
      <p:sp>
        <p:nvSpPr>
          <p:cNvPr id="7" name="Oval 6"/>
          <p:cNvSpPr/>
          <p:nvPr/>
        </p:nvSpPr>
        <p:spPr>
          <a:xfrm>
            <a:off x="3505200" y="1691837"/>
            <a:ext cx="1676400" cy="16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616545"/>
            <a:ext cx="1397424" cy="8100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26" y="3192957"/>
            <a:ext cx="2185988" cy="69031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897966"/>
            <a:ext cx="1600200" cy="11221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570469"/>
            <a:ext cx="1615003" cy="91282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27483">
            <a:off x="6838082" y="2364426"/>
            <a:ext cx="1401149" cy="48628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657600" y="2038350"/>
            <a:ext cx="144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SCRIPPS </a:t>
            </a:r>
          </a:p>
          <a:p>
            <a:pPr algn="ctr"/>
            <a:r>
              <a:rPr lang="en-US" sz="2400" dirty="0" smtClean="0"/>
              <a:t>DATASET</a:t>
            </a:r>
            <a:endParaRPr lang="en-US" sz="2400" dirty="0"/>
          </a:p>
        </p:txBody>
      </p:sp>
      <p:sp>
        <p:nvSpPr>
          <p:cNvPr id="26" name="Right Brace 25"/>
          <p:cNvSpPr/>
          <p:nvPr/>
        </p:nvSpPr>
        <p:spPr>
          <a:xfrm rot="5400000">
            <a:off x="1512681" y="2527697"/>
            <a:ext cx="533400" cy="321230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492617" y="4534027"/>
            <a:ext cx="2686308" cy="4831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219200" y="4583926"/>
            <a:ext cx="2471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MYSTECETI</a:t>
            </a:r>
            <a:endParaRPr lang="en-US" dirty="0"/>
          </a:p>
        </p:txBody>
      </p:sp>
      <p:sp>
        <p:nvSpPr>
          <p:cNvPr id="30" name="Rounded Rectangle 29"/>
          <p:cNvSpPr/>
          <p:nvPr/>
        </p:nvSpPr>
        <p:spPr>
          <a:xfrm>
            <a:off x="5029200" y="4552950"/>
            <a:ext cx="2686308" cy="4831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715000" y="4609842"/>
            <a:ext cx="2471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ODONTOCETI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996" y="742950"/>
            <a:ext cx="4380338" cy="8275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7" y="752328"/>
            <a:ext cx="3921003" cy="818141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>
            <a:off x="117597" y="752328"/>
            <a:ext cx="0" cy="81814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643775" y="742950"/>
            <a:ext cx="0" cy="81814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ight Brace 34"/>
          <p:cNvSpPr/>
          <p:nvPr/>
        </p:nvSpPr>
        <p:spPr>
          <a:xfrm rot="5400000">
            <a:off x="6216253" y="2523301"/>
            <a:ext cx="533400" cy="321230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bluewhale.aif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73228" y="100136"/>
            <a:ext cx="609600" cy="609600"/>
          </a:xfrm>
          <a:prstGeom prst="rect">
            <a:avLst/>
          </a:prstGeom>
        </p:spPr>
      </p:pic>
      <p:pic>
        <p:nvPicPr>
          <p:cNvPr id="6" name="beaked whale.aiff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101140" y="84603"/>
            <a:ext cx="609600" cy="609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4423553"/>
            <a:ext cx="1066800" cy="66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4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39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4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171450"/>
            <a:ext cx="8229600" cy="85725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Features</a:t>
            </a:r>
            <a:endParaRPr lang="en-US" sz="40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05338231"/>
              </p:ext>
            </p:extLst>
          </p:nvPr>
        </p:nvGraphicFramePr>
        <p:xfrm>
          <a:off x="381000" y="571500"/>
          <a:ext cx="80772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ight Brace 4"/>
          <p:cNvSpPr/>
          <p:nvPr/>
        </p:nvSpPr>
        <p:spPr>
          <a:xfrm>
            <a:off x="6553200" y="1276350"/>
            <a:ext cx="685800" cy="29718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7239000" y="2495550"/>
            <a:ext cx="13716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Time Domain</a:t>
            </a:r>
            <a:endParaRPr lang="en-US" sz="16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4400550"/>
            <a:ext cx="1066800" cy="66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54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013" y="-190500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Feature Extraction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1" y="1209148"/>
            <a:ext cx="8879773" cy="1340755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78033" y="1195755"/>
            <a:ext cx="1120880" cy="1354148"/>
          </a:xfrm>
          <a:prstGeom prst="rect">
            <a:avLst/>
          </a:prstGeom>
          <a:noFill/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/>
          <p:nvPr/>
        </p:nvSpPr>
        <p:spPr>
          <a:xfrm rot="5400000">
            <a:off x="436913" y="2647950"/>
            <a:ext cx="3810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74122"/>
              </p:ext>
            </p:extLst>
          </p:nvPr>
        </p:nvGraphicFramePr>
        <p:xfrm>
          <a:off x="304800" y="3028950"/>
          <a:ext cx="609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0.2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" name="Right Arrow 22"/>
          <p:cNvSpPr/>
          <p:nvPr/>
        </p:nvSpPr>
        <p:spPr>
          <a:xfrm rot="5400000">
            <a:off x="1732234" y="2660730"/>
            <a:ext cx="3810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 rot="5400000">
            <a:off x="3031049" y="2664069"/>
            <a:ext cx="3810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Arrow 24"/>
          <p:cNvSpPr/>
          <p:nvPr/>
        </p:nvSpPr>
        <p:spPr>
          <a:xfrm rot="5400000">
            <a:off x="4338833" y="2657035"/>
            <a:ext cx="3810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Arrow 25"/>
          <p:cNvSpPr/>
          <p:nvPr/>
        </p:nvSpPr>
        <p:spPr>
          <a:xfrm rot="5400000">
            <a:off x="5631074" y="2660730"/>
            <a:ext cx="3810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 rot="5400000">
            <a:off x="6923140" y="2664069"/>
            <a:ext cx="3810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313079"/>
              </p:ext>
            </p:extLst>
          </p:nvPr>
        </p:nvGraphicFramePr>
        <p:xfrm>
          <a:off x="1617934" y="3028950"/>
          <a:ext cx="609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0.78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733461"/>
              </p:ext>
            </p:extLst>
          </p:nvPr>
        </p:nvGraphicFramePr>
        <p:xfrm>
          <a:off x="2916749" y="3028950"/>
          <a:ext cx="609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0.45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6556256"/>
              </p:ext>
            </p:extLst>
          </p:nvPr>
        </p:nvGraphicFramePr>
        <p:xfrm>
          <a:off x="4224533" y="3039110"/>
          <a:ext cx="609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0.42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545220"/>
              </p:ext>
            </p:extLst>
          </p:nvPr>
        </p:nvGraphicFramePr>
        <p:xfrm>
          <a:off x="5516774" y="3028950"/>
          <a:ext cx="6096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</a:tblGrid>
              <a:tr h="294640">
                <a:tc>
                  <a:txBody>
                    <a:bodyPr/>
                    <a:lstStyle/>
                    <a:p>
                      <a:r>
                        <a:rPr lang="en-US" dirty="0" smtClean="0"/>
                        <a:t>0.31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0912866"/>
              </p:ext>
            </p:extLst>
          </p:nvPr>
        </p:nvGraphicFramePr>
        <p:xfrm>
          <a:off x="6808840" y="3028950"/>
          <a:ext cx="609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0.33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5" name="Rectangle 34"/>
          <p:cNvSpPr/>
          <p:nvPr/>
        </p:nvSpPr>
        <p:spPr>
          <a:xfrm>
            <a:off x="1371600" y="1207156"/>
            <a:ext cx="1120880" cy="1344375"/>
          </a:xfrm>
          <a:prstGeom prst="rect">
            <a:avLst/>
          </a:prstGeom>
          <a:noFill/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2661109" y="1200150"/>
            <a:ext cx="1120880" cy="1353373"/>
          </a:xfrm>
          <a:prstGeom prst="rect">
            <a:avLst/>
          </a:prstGeom>
          <a:noFill/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3968893" y="1209148"/>
            <a:ext cx="1120880" cy="1344375"/>
          </a:xfrm>
          <a:prstGeom prst="rect">
            <a:avLst/>
          </a:prstGeom>
          <a:noFill/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5268168" y="1200150"/>
            <a:ext cx="1106812" cy="1353373"/>
          </a:xfrm>
          <a:prstGeom prst="rect">
            <a:avLst/>
          </a:prstGeom>
          <a:noFill/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6553200" y="1194128"/>
            <a:ext cx="1120880" cy="1357403"/>
          </a:xfrm>
          <a:prstGeom prst="rect">
            <a:avLst/>
          </a:prstGeom>
          <a:noFill/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3221549" y="740312"/>
            <a:ext cx="1922735" cy="304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Spectral Features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40431"/>
              </p:ext>
            </p:extLst>
          </p:nvPr>
        </p:nvGraphicFramePr>
        <p:xfrm>
          <a:off x="-533400" y="8058150"/>
          <a:ext cx="9144000" cy="4623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3689"/>
                <a:gridCol w="1035727"/>
                <a:gridCol w="1331651"/>
                <a:gridCol w="1331651"/>
                <a:gridCol w="1331651"/>
                <a:gridCol w="1509204"/>
                <a:gridCol w="1420427"/>
              </a:tblGrid>
              <a:tr h="45536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1-50ms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25-75ms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50-100ms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75-125ms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100-150ms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125-175ms</a:t>
                      </a:r>
                      <a:endParaRPr lang="en-US" dirty="0"/>
                    </a:p>
                  </a:txBody>
                  <a:tcPr/>
                </a:tc>
              </a:tr>
              <a:tr h="508161">
                <a:tc>
                  <a:txBody>
                    <a:bodyPr/>
                    <a:lstStyle/>
                    <a:p>
                      <a:r>
                        <a:rPr lang="en-US" dirty="0" smtClean="0"/>
                        <a:t>Energy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08161">
                <a:tc>
                  <a:txBody>
                    <a:bodyPr/>
                    <a:lstStyle/>
                    <a:p>
                      <a:r>
                        <a:rPr lang="en-US" dirty="0" smtClean="0"/>
                        <a:t>ZCR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60938">
                <a:tc>
                  <a:txBody>
                    <a:bodyPr/>
                    <a:lstStyle/>
                    <a:p>
                      <a:r>
                        <a:rPr lang="en-US" dirty="0" smtClean="0"/>
                        <a:t>Spectral Entropy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60938">
                <a:tc>
                  <a:txBody>
                    <a:bodyPr/>
                    <a:lstStyle/>
                    <a:p>
                      <a:r>
                        <a:rPr lang="en-US" dirty="0" smtClean="0"/>
                        <a:t>Spectral Centroid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08161">
                <a:tc>
                  <a:txBody>
                    <a:bodyPr/>
                    <a:lstStyle/>
                    <a:p>
                      <a:r>
                        <a:rPr lang="en-US" dirty="0" smtClean="0"/>
                        <a:t>MFCC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60938">
                <a:tc>
                  <a:txBody>
                    <a:bodyPr/>
                    <a:lstStyle/>
                    <a:p>
                      <a:r>
                        <a:rPr lang="en-US" dirty="0" smtClean="0"/>
                        <a:t>Spectral Flux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60938">
                <a:tc>
                  <a:txBody>
                    <a:bodyPr/>
                    <a:lstStyle/>
                    <a:p>
                      <a:r>
                        <a:rPr lang="en-US" dirty="0" smtClean="0"/>
                        <a:t>Spectral Spread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Right Brace 10"/>
          <p:cNvSpPr/>
          <p:nvPr/>
        </p:nvSpPr>
        <p:spPr>
          <a:xfrm rot="16200000">
            <a:off x="539158" y="385355"/>
            <a:ext cx="212699" cy="110681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60350" y="511712"/>
            <a:ext cx="970313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50ms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4750"/>
            <a:ext cx="9144000" cy="142875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205" y="4633103"/>
            <a:ext cx="821506" cy="51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350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1.2967E-7 L 0.08333 1.2967E-7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7" y="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1.2967E-7 L 0.08333 1.2967E-7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7" y="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1.2967E-7 L 0.08333 1.2967E-7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7" y="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0"/>
                            </p:stCondLst>
                            <p:childTnLst>
                              <p:par>
                                <p:cTn id="7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1.2967E-7 L 0.08333 1.2967E-7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7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000"/>
                            </p:stCondLst>
                            <p:childTnLst>
                              <p:par>
                                <p:cTn id="8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1.2967E-7 L 0.08333 1.2967E-7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7" y="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0"/>
                            </p:stCondLst>
                            <p:childTnLst>
                              <p:par>
                                <p:cTn id="9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1.2967E-7 L 0.08333 1.2967E-7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7" y="0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35" grpId="0" animBg="1"/>
      <p:bldP spid="35" grpId="1" animBg="1"/>
      <p:bldP spid="35" grpId="2" animBg="1"/>
      <p:bldP spid="35" grpId="3" animBg="1"/>
      <p:bldP spid="36" grpId="0" animBg="1"/>
      <p:bldP spid="36" grpId="1" animBg="1"/>
      <p:bldP spid="36" grpId="2" animBg="1"/>
      <p:bldP spid="36" grpId="3" animBg="1"/>
      <p:bldP spid="37" grpId="0" animBg="1"/>
      <p:bldP spid="37" grpId="1" animBg="1"/>
      <p:bldP spid="37" grpId="2" animBg="1"/>
      <p:bldP spid="37" grpId="3" animBg="1"/>
      <p:bldP spid="38" grpId="0" animBg="1"/>
      <p:bldP spid="38" grpId="1" animBg="1"/>
      <p:bldP spid="38" grpId="2" animBg="1"/>
      <p:bldP spid="38" grpId="3" animBg="1"/>
      <p:bldP spid="39" grpId="0" animBg="1"/>
      <p:bldP spid="39" grpId="1" animBg="1"/>
      <p:bldP spid="39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95250"/>
            <a:ext cx="8229600" cy="857250"/>
          </a:xfrm>
        </p:spPr>
        <p:txBody>
          <a:bodyPr/>
          <a:lstStyle/>
          <a:p>
            <a:r>
              <a:rPr lang="en-US" dirty="0" smtClean="0"/>
              <a:t>Classifiers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BEF4F4"/>
              </a:clrFrom>
              <a:clrTo>
                <a:srgbClr val="BEF4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697796"/>
            <a:ext cx="1200150" cy="1371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408" y="1581150"/>
            <a:ext cx="1282088" cy="1447800"/>
          </a:xfrm>
          <a:prstGeom prst="rect">
            <a:avLst/>
          </a:prstGeom>
        </p:spPr>
      </p:pic>
      <p:sp>
        <p:nvSpPr>
          <p:cNvPr id="6" name="Cloud 5"/>
          <p:cNvSpPr/>
          <p:nvPr/>
        </p:nvSpPr>
        <p:spPr>
          <a:xfrm>
            <a:off x="11722" y="742950"/>
            <a:ext cx="2731477" cy="75452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Support Vector Machines</a:t>
            </a:r>
            <a:endParaRPr lang="en-US" dirty="0"/>
          </a:p>
        </p:txBody>
      </p:sp>
      <p:sp>
        <p:nvSpPr>
          <p:cNvPr id="7" name="Cloud 6"/>
          <p:cNvSpPr/>
          <p:nvPr/>
        </p:nvSpPr>
        <p:spPr>
          <a:xfrm>
            <a:off x="5867400" y="666750"/>
            <a:ext cx="3124200" cy="83072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Random Forest Classifier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1371600" y="1581150"/>
            <a:ext cx="1524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311226" y="1760221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086600" y="1543050"/>
            <a:ext cx="1524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397390" y="1872176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315200" y="1621596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467600" y="1657350"/>
            <a:ext cx="76200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2667000" y="1466850"/>
            <a:ext cx="1295400" cy="10782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Decision Plane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4552071" y="1466849"/>
            <a:ext cx="1295400" cy="10782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Decision Trees</a:t>
            </a:r>
            <a:endParaRPr lang="en-US" dirty="0"/>
          </a:p>
        </p:txBody>
      </p:sp>
      <p:sp>
        <p:nvSpPr>
          <p:cNvPr id="17" name="Right Arrow 16"/>
          <p:cNvSpPr/>
          <p:nvPr/>
        </p:nvSpPr>
        <p:spPr>
          <a:xfrm>
            <a:off x="2020324" y="1929984"/>
            <a:ext cx="381000" cy="2343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 rot="10800000">
            <a:off x="6096000" y="1856057"/>
            <a:ext cx="381000" cy="2343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2617470"/>
            <a:ext cx="3280175" cy="2209801"/>
          </a:xfrm>
          <a:prstGeom prst="rect">
            <a:avLst/>
          </a:prstGeom>
        </p:spPr>
      </p:pic>
      <p:pic>
        <p:nvPicPr>
          <p:cNvPr id="3" name="Support_Vector_Machines_SVM_by_Example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86000" y="2804546"/>
            <a:ext cx="2000250" cy="202272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590550"/>
            <a:ext cx="9143245" cy="450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82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0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 mute="1"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2804</TotalTime>
  <Words>182</Words>
  <Application>Microsoft Office PowerPoint</Application>
  <PresentationFormat>On-screen Show (16:9)</PresentationFormat>
  <Paragraphs>111</Paragraphs>
  <Slides>15</Slides>
  <Notes>0</Notes>
  <HiddenSlides>0</HiddenSlides>
  <MMClips>5</MMClips>
  <ScaleCrop>false</ScaleCrop>
  <HeadingPairs>
    <vt:vector size="6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  <vt:variant>
        <vt:lpstr>Custom Shows</vt:lpstr>
      </vt:variant>
      <vt:variant>
        <vt:i4>1</vt:i4>
      </vt:variant>
    </vt:vector>
  </HeadingPairs>
  <TitlesOfParts>
    <vt:vector size="18" baseType="lpstr">
      <vt:lpstr>Office Theme</vt:lpstr>
      <vt:lpstr>Concourse</vt:lpstr>
      <vt:lpstr>AUTOMATIC CLASSIFICATION OF CETACEANS THROUGH THEIR VOCALIZATIONS</vt:lpstr>
      <vt:lpstr>MOTIVATION</vt:lpstr>
      <vt:lpstr>The Aquatic Siri</vt:lpstr>
      <vt:lpstr>The Big Picture</vt:lpstr>
      <vt:lpstr>PowerPoint Presentation</vt:lpstr>
      <vt:lpstr>Data Extracted</vt:lpstr>
      <vt:lpstr>Features</vt:lpstr>
      <vt:lpstr>Feature Extraction</vt:lpstr>
      <vt:lpstr>Classifiers</vt:lpstr>
      <vt:lpstr>Classifier Testing</vt:lpstr>
      <vt:lpstr>PowerPoint Presentation</vt:lpstr>
      <vt:lpstr>PowerPoint Presentation</vt:lpstr>
      <vt:lpstr>Soundscape</vt:lpstr>
      <vt:lpstr>Thanks!!!</vt:lpstr>
      <vt:lpstr>Questions?</vt:lpstr>
      <vt:lpstr>Custom Show 1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meteor</dc:creator>
  <cp:lastModifiedBy>meteor</cp:lastModifiedBy>
  <cp:revision>212</cp:revision>
  <dcterms:created xsi:type="dcterms:W3CDTF">2015-08-03T22:39:17Z</dcterms:created>
  <dcterms:modified xsi:type="dcterms:W3CDTF">2015-08-12T15:26:52Z</dcterms:modified>
</cp:coreProperties>
</file>