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68" r:id="rId4"/>
    <p:sldId id="262" r:id="rId5"/>
    <p:sldId id="257" r:id="rId6"/>
    <p:sldId id="260" r:id="rId7"/>
    <p:sldId id="267" r:id="rId8"/>
    <p:sldId id="266" r:id="rId9"/>
    <p:sldId id="263" r:id="rId10"/>
    <p:sldId id="265" r:id="rId11"/>
    <p:sldId id="25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9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E31DE-59A4-A146-86A2-B03BA7FFD598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A621B4-8258-F24D-8C14-67CE6F52F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290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1C590-568A-6844-972A-AC3EA46CDBD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5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35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80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23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94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66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6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64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39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8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90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7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F74C4-DB1F-4C42-B6DB-C15DBAAB45F3}" type="datetimeFigureOut">
              <a:rPr lang="en-US" smtClean="0"/>
              <a:t>11/12/15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37D8C-DEA6-704A-B215-D529A6678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60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6234" y="1278166"/>
            <a:ext cx="36284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~10 am to noon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2800" dirty="0" smtClean="0"/>
              <a:t>Updates</a:t>
            </a:r>
          </a:p>
          <a:p>
            <a:endParaRPr lang="en-US" sz="2800" dirty="0"/>
          </a:p>
          <a:p>
            <a:r>
              <a:rPr lang="en-US" sz="2800" b="1" dirty="0" smtClean="0"/>
              <a:t>~ noon to 1 pm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2800" dirty="0" smtClean="0"/>
              <a:t>Lunch</a:t>
            </a:r>
          </a:p>
          <a:p>
            <a:endParaRPr lang="en-US" sz="2800" dirty="0"/>
          </a:p>
          <a:p>
            <a:r>
              <a:rPr lang="en-US" sz="2800" b="1" dirty="0" smtClean="0"/>
              <a:t>~ 1 pm to 3 pm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2800" dirty="0" smtClean="0"/>
              <a:t>Finish updates?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2800" dirty="0" smtClean="0"/>
              <a:t>Collaboration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2800" dirty="0"/>
              <a:t>P</a:t>
            </a:r>
            <a:r>
              <a:rPr lang="en-US" sz="2800" dirty="0" smtClean="0"/>
              <a:t>roposal(s)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Agenda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77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1" y="765647"/>
            <a:ext cx="8874705" cy="59164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“Soundscape surveying” via LTSA animation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689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Other MBARI efforts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6242" y="1189551"/>
            <a:ext cx="823161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Analysis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/>
              <a:t>Automated detection and classification (</a:t>
            </a:r>
            <a:r>
              <a:rPr lang="en-US" sz="2400" dirty="0" err="1" smtClean="0"/>
              <a:t>Danelle</a:t>
            </a:r>
            <a:r>
              <a:rPr lang="en-US" sz="2400" dirty="0" smtClean="0"/>
              <a:t>)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/>
              <a:t>“Higher-altitude soundscape flyovers”: daily FFT animation (</a:t>
            </a:r>
            <a:r>
              <a:rPr lang="en-US" sz="2400" dirty="0" err="1" smtClean="0"/>
              <a:t>Yanwu</a:t>
            </a:r>
            <a:r>
              <a:rPr lang="en-US" sz="2400" dirty="0" smtClean="0"/>
              <a:t>)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/>
              <a:t>Introduced to SQLX software, developed for seismometer data analysis by R. Boaz (may be useful for longer-term characterization of sound)</a:t>
            </a:r>
          </a:p>
          <a:p>
            <a:endParaRPr lang="en-US" sz="2400" dirty="0"/>
          </a:p>
          <a:p>
            <a:r>
              <a:rPr lang="en-US" sz="2400" b="1" dirty="0" smtClean="0"/>
              <a:t>Listening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/>
              <a:t>Listening for tagged animals from moorings and floats (Brent)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754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333" y="1359394"/>
            <a:ext cx="60786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plugged in our</a:t>
            </a:r>
            <a:r>
              <a:rPr lang="en-US" sz="2800" b="1" i="1" dirty="0" smtClean="0"/>
              <a:t> new ear </a:t>
            </a:r>
            <a:r>
              <a:rPr lang="en-US" sz="2800" dirty="0" smtClean="0"/>
              <a:t>on July 28.  Nearly continuous recording since.</a:t>
            </a:r>
          </a:p>
        </p:txBody>
      </p:sp>
      <p:pic>
        <p:nvPicPr>
          <p:cNvPr id="5" name="Picture 4" descr="VanGog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018" y="748200"/>
            <a:ext cx="2313321" cy="2313321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4" y="3345596"/>
            <a:ext cx="8369899" cy="28226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Listening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455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Listening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 descr="M1_SoundSpeedProfil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93" y="831501"/>
            <a:ext cx="7723095" cy="551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85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Name that tune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 descr="Namethattune_tit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0" y="1752600"/>
            <a:ext cx="44767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8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0268" y="967795"/>
            <a:ext cx="8515132" cy="4985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Some work with Ocean Sonics (Lucy software):</a:t>
            </a:r>
          </a:p>
          <a:p>
            <a:pPr marL="457200" indent="-457200">
              <a:buFont typeface="Wingdings" charset="2"/>
              <a:buChar char="v"/>
            </a:pPr>
            <a:r>
              <a:rPr lang="en-US" sz="2800" dirty="0"/>
              <a:t>F</a:t>
            </a:r>
            <a:r>
              <a:rPr lang="en-US" sz="2800" dirty="0" smtClean="0"/>
              <a:t>ixed bug causing inconsistent file size.</a:t>
            </a:r>
          </a:p>
          <a:p>
            <a:pPr marL="457200" indent="-457200">
              <a:buFont typeface="Wingdings" charset="2"/>
              <a:buChar char="v"/>
            </a:pPr>
            <a:r>
              <a:rPr lang="en-US" sz="2800" dirty="0"/>
              <a:t>D</a:t>
            </a:r>
            <a:r>
              <a:rPr lang="en-US" sz="2800" dirty="0" smtClean="0"/>
              <a:t>iscovered need for more robust recovery from temporary loss of network connection.</a:t>
            </a:r>
          </a:p>
          <a:p>
            <a:pPr marL="457200" indent="-457200">
              <a:buFont typeface="Wingdings" charset="2"/>
              <a:buChar char="v"/>
            </a:pPr>
            <a:r>
              <a:rPr lang="en-US" sz="2800" dirty="0" smtClean="0"/>
              <a:t>Recent stops in recording </a:t>
            </a:r>
            <a:r>
              <a:rPr lang="en-US" sz="2800" dirty="0"/>
              <a:t>with </a:t>
            </a:r>
            <a:r>
              <a:rPr lang="en-US" sz="2800" dirty="0" smtClean="0"/>
              <a:t>CPU pegging.</a:t>
            </a:r>
          </a:p>
          <a:p>
            <a:pPr marL="457200" indent="-457200">
              <a:buFont typeface="Wingdings" charset="2"/>
              <a:buChar char="v"/>
            </a:pPr>
            <a:r>
              <a:rPr lang="en-US" sz="2800" dirty="0"/>
              <a:t>I</a:t>
            </a:r>
            <a:r>
              <a:rPr lang="en-US" sz="2800" dirty="0" smtClean="0"/>
              <a:t>ssues relate to running software on VM connected to network share?  Ocean Sonics is testing.</a:t>
            </a:r>
          </a:p>
          <a:p>
            <a:endParaRPr lang="en-US" sz="2800" dirty="0" smtClean="0"/>
          </a:p>
          <a:p>
            <a:r>
              <a:rPr lang="en-US" sz="2800" dirty="0" smtClean="0"/>
              <a:t>Ocean Networks Canada (ONC) offered their custom driver for this hydrophone.  They developed automatic notification of faults and attempted recovery.</a:t>
            </a:r>
          </a:p>
          <a:p>
            <a:endParaRPr lang="en-US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Reliable recording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446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Research tools: 1. LTSA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 descr="Screen Shot 2015-11-12 at 4.21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100"/>
            <a:ext cx="9144000" cy="49973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13870" y="6141046"/>
            <a:ext cx="4562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cetus.ucsd.edu</a:t>
            </a:r>
            <a:r>
              <a:rPr lang="en-US" dirty="0"/>
              <a:t>/</a:t>
            </a:r>
            <a:r>
              <a:rPr lang="en-US" dirty="0" err="1"/>
              <a:t>technologies_LTSA.html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384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Research tools: 1. LTSA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56632" y="6296039"/>
            <a:ext cx="4954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cetus.ucsd.edu</a:t>
            </a:r>
            <a:r>
              <a:rPr lang="en-US" dirty="0"/>
              <a:t>/</a:t>
            </a:r>
            <a:r>
              <a:rPr lang="en-US" dirty="0" err="1"/>
              <a:t>technologies_Software.html</a:t>
            </a:r>
            <a:endParaRPr lang="en-US" dirty="0"/>
          </a:p>
        </p:txBody>
      </p:sp>
      <p:pic>
        <p:nvPicPr>
          <p:cNvPr id="6" name="Picture 5" descr="Screen Shot 2015-11-12 at 4.56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6100"/>
            <a:ext cx="9144000" cy="574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96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Research tools: 1. LTSA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951" y="900200"/>
            <a:ext cx="82965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Following NPS methods (thanks to </a:t>
            </a:r>
            <a:r>
              <a:rPr lang="en-US" sz="2400" dirty="0" err="1" smtClean="0"/>
              <a:t>Tetyana</a:t>
            </a:r>
            <a:r>
              <a:rPr lang="en-US" sz="2400" dirty="0" smtClean="0"/>
              <a:t> and JJ!), </a:t>
            </a:r>
            <a:r>
              <a:rPr lang="en-US" sz="2400" dirty="0" err="1" smtClean="0"/>
              <a:t>Danelle</a:t>
            </a:r>
            <a:r>
              <a:rPr lang="en-US" sz="2400" dirty="0" smtClean="0"/>
              <a:t> Cline established processing with </a:t>
            </a:r>
            <a:r>
              <a:rPr lang="en-US" sz="2400" b="1" dirty="0" smtClean="0"/>
              <a:t>3 LTSA parameterizations</a:t>
            </a:r>
            <a:r>
              <a:rPr lang="en-US" sz="2400" dirty="0" smtClean="0"/>
              <a:t>, all using 5 second time bins.</a:t>
            </a:r>
          </a:p>
          <a:p>
            <a:endParaRPr lang="en-US" sz="2400" dirty="0" smtClean="0"/>
          </a:p>
          <a:p>
            <a:pPr marL="342900" indent="-342900">
              <a:buFontTx/>
              <a:buAutoNum type="arabicPeriod"/>
            </a:pPr>
            <a:r>
              <a:rPr lang="en-US" sz="2400" dirty="0" smtClean="0"/>
              <a:t>Targeting </a:t>
            </a:r>
            <a:r>
              <a:rPr lang="en-US" sz="2400" b="1" dirty="0"/>
              <a:t>dolphins, beaked whales, sperm </a:t>
            </a:r>
            <a:r>
              <a:rPr lang="en-US" sz="2400" b="1" dirty="0" smtClean="0"/>
              <a:t>whales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No temporal decimation of input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Frequency range 0 to 128 kHz, with </a:t>
            </a:r>
            <a:r>
              <a:rPr lang="en-US" sz="2400" dirty="0"/>
              <a:t>100 Hz frequency </a:t>
            </a:r>
            <a:r>
              <a:rPr lang="en-US" sz="2400" dirty="0" smtClean="0"/>
              <a:t>bins</a:t>
            </a:r>
          </a:p>
          <a:p>
            <a:pPr marL="342900" indent="-342900">
              <a:buFontTx/>
              <a:buAutoNum type="arabicPeriod"/>
            </a:pPr>
            <a:r>
              <a:rPr lang="en-US" sz="2400" dirty="0" smtClean="0"/>
              <a:t>Targeting </a:t>
            </a:r>
            <a:r>
              <a:rPr lang="en-US" sz="2400" b="1" dirty="0" err="1"/>
              <a:t>Minke</a:t>
            </a:r>
            <a:r>
              <a:rPr lang="en-US" sz="2400" b="1" dirty="0"/>
              <a:t> whales, humpback </a:t>
            </a:r>
            <a:r>
              <a:rPr lang="en-US" sz="2400" b="1" dirty="0" smtClean="0"/>
              <a:t>whales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Temporal decimation of input by factor </a:t>
            </a:r>
            <a:r>
              <a:rPr lang="en-US" sz="2400" dirty="0"/>
              <a:t>of </a:t>
            </a:r>
            <a:r>
              <a:rPr lang="en-US" sz="2400" dirty="0" smtClean="0"/>
              <a:t>20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Frequency range 0 to </a:t>
            </a:r>
            <a:r>
              <a:rPr lang="en-US" sz="2400" dirty="0"/>
              <a:t>5 </a:t>
            </a:r>
            <a:r>
              <a:rPr lang="en-US" sz="2400" dirty="0" smtClean="0"/>
              <a:t>kHz, with 10 </a:t>
            </a:r>
            <a:r>
              <a:rPr lang="en-US" sz="2400" dirty="0"/>
              <a:t>Hz frequency </a:t>
            </a:r>
            <a:r>
              <a:rPr lang="en-US" sz="2400" dirty="0" smtClean="0"/>
              <a:t>bins</a:t>
            </a:r>
            <a:endParaRPr lang="en-US" sz="2400" dirty="0"/>
          </a:p>
          <a:p>
            <a:pPr marL="342900" indent="-342900">
              <a:buFontTx/>
              <a:buAutoNum type="arabicPeriod"/>
            </a:pPr>
            <a:r>
              <a:rPr lang="en-US" sz="2400" dirty="0" smtClean="0"/>
              <a:t>Targeting </a:t>
            </a:r>
            <a:r>
              <a:rPr lang="en-US" sz="2400" b="1" dirty="0" smtClean="0"/>
              <a:t>blue </a:t>
            </a:r>
            <a:r>
              <a:rPr lang="en-US" sz="2400" b="1" dirty="0"/>
              <a:t>and fin </a:t>
            </a:r>
            <a:r>
              <a:rPr lang="en-US" sz="2400" b="1" dirty="0" smtClean="0"/>
              <a:t>whales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Temporal decimation of input by factor of 100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Frequency range 0 to 1 kHz, with </a:t>
            </a:r>
            <a:r>
              <a:rPr lang="en-US" sz="2400" dirty="0"/>
              <a:t>1 Hz frequency bins</a:t>
            </a:r>
          </a:p>
          <a:p>
            <a:pPr marL="800100" lvl="1" indent="-342900"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53656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303"/>
            <a:ext cx="9144000" cy="52322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“Soundscape surveying” via LTSA animation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209" y="1311032"/>
            <a:ext cx="84828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 smtClean="0"/>
              <a:t>Scan information content of recordings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Detect patterns in natural and anthropogenic sound 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Generate and inform research questions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Direct other analysis methods to specific periods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Provide a collaborative resource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72209" y="787812"/>
            <a:ext cx="8341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Make very dense acoustic data visually accessible</a:t>
            </a:r>
          </a:p>
        </p:txBody>
      </p:sp>
    </p:spTree>
    <p:extLst>
      <p:ext uri="{BB962C8B-B14F-4D97-AF65-F5344CB8AC3E}">
        <p14:creationId xmlns:p14="http://schemas.microsoft.com/office/powerpoint/2010/main" val="2076830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377</Words>
  <Application>Microsoft Macintosh PowerPoint</Application>
  <PresentationFormat>On-screen Show (4:3)</PresentationFormat>
  <Paragraphs>56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Ryan</dc:creator>
  <cp:lastModifiedBy>John Ryan</cp:lastModifiedBy>
  <cp:revision>63</cp:revision>
  <dcterms:created xsi:type="dcterms:W3CDTF">2015-11-11T00:15:54Z</dcterms:created>
  <dcterms:modified xsi:type="dcterms:W3CDTF">2015-11-13T00:17:14Z</dcterms:modified>
</cp:coreProperties>
</file>