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1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6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116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81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87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72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5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1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96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5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78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39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C21E4-D940-478F-AA38-60C253BB9042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B7D62-CCF8-4753-BC7F-22F58D758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0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Full-Speed Simulation Time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Managing time within the simulated GNC processes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1524000"/>
            <a:ext cx="868680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76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dirty="0" smtClean="0"/>
              <a:t>Replace system </a:t>
            </a:r>
            <a:r>
              <a:rPr lang="en-US" i="1" dirty="0" smtClean="0"/>
              <a:t>real</a:t>
            </a:r>
            <a:r>
              <a:rPr lang="en-US" dirty="0" smtClean="0"/>
              <a:t> time with managed </a:t>
            </a:r>
            <a:r>
              <a:rPr lang="en-US" i="1" dirty="0" smtClean="0"/>
              <a:t>artificial</a:t>
            </a:r>
            <a:r>
              <a:rPr lang="en-US" dirty="0" smtClean="0"/>
              <a:t> time in simulation (</a:t>
            </a:r>
            <a:r>
              <a:rPr lang="en-US" dirty="0" err="1" smtClean="0"/>
              <a:t>sim</a:t>
            </a:r>
            <a:r>
              <a:rPr lang="en-US" dirty="0" smtClean="0"/>
              <a:t>-time)</a:t>
            </a:r>
          </a:p>
          <a:p>
            <a:r>
              <a:rPr lang="en-US" dirty="0" err="1" smtClean="0"/>
              <a:t>Sim</a:t>
            </a:r>
            <a:r>
              <a:rPr lang="en-US" dirty="0" smtClean="0"/>
              <a:t>-time is only updated by the Simulator</a:t>
            </a:r>
          </a:p>
          <a:p>
            <a:r>
              <a:rPr lang="en-US" dirty="0" smtClean="0"/>
              <a:t>All other processes (Navigation, etc.) do not ‘know’ that time is artificial</a:t>
            </a:r>
          </a:p>
          <a:p>
            <a:r>
              <a:rPr lang="en-US" dirty="0" smtClean="0"/>
              <a:t>Minimize changes to source code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Design Goals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524000"/>
            <a:ext cx="868680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4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Currently, time is acquired by GNC objects using the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utils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/Time</a:t>
            </a:r>
            <a:r>
              <a:rPr lang="en-US" dirty="0" smtClean="0"/>
              <a:t> class</a:t>
            </a:r>
          </a:p>
          <a:p>
            <a:pPr lvl="1"/>
            <a:r>
              <a:rPr lang="en-US" dirty="0" smtClean="0"/>
              <a:t>There are some direct QNX system time calls sprinkled about in GNC, but…</a:t>
            </a:r>
          </a:p>
          <a:p>
            <a:pPr lvl="1"/>
            <a:r>
              <a:rPr lang="en-US" dirty="0" smtClean="0"/>
              <a:t>Those calls have equivalent methods in the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en-US" dirty="0" smtClean="0">
                <a:cs typeface="Courier New" panose="02070309020205020404" pitchFamily="49" charset="0"/>
              </a:rPr>
              <a:t> </a:t>
            </a:r>
          </a:p>
          <a:p>
            <a:pPr lvl="1"/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Time::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gettime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>
                <a:cs typeface="Courier New" panose="02070309020205020404" pitchFamily="49" charset="0"/>
              </a:rPr>
              <a:t>=&gt;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clock_gettime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smtClean="0"/>
              <a:t>Strategy: (1) The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en-US" dirty="0" smtClean="0"/>
              <a:t> class will reference a piece of shared memory to </a:t>
            </a:r>
            <a:r>
              <a:rPr lang="en-US" dirty="0" err="1" smtClean="0"/>
              <a:t>to</a:t>
            </a:r>
            <a:r>
              <a:rPr lang="en-US" dirty="0" smtClean="0"/>
              <a:t> access </a:t>
            </a:r>
            <a:r>
              <a:rPr lang="en-US" dirty="0" err="1" smtClean="0"/>
              <a:t>sim</a:t>
            </a:r>
            <a:r>
              <a:rPr lang="en-US" dirty="0" smtClean="0"/>
              <a:t>-time (2) Simulator will initialize and update </a:t>
            </a:r>
            <a:r>
              <a:rPr lang="en-US" dirty="0" err="1" smtClean="0"/>
              <a:t>sim</a:t>
            </a:r>
            <a:r>
              <a:rPr lang="en-US" dirty="0" smtClean="0"/>
              <a:t>-time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Real-time Time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524000"/>
            <a:ext cx="868680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071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1371600" y="2242066"/>
            <a:ext cx="1981200" cy="2253734"/>
            <a:chOff x="762000" y="2318266"/>
            <a:chExt cx="1981200" cy="2253734"/>
          </a:xfrm>
        </p:grpSpPr>
        <p:sp>
          <p:nvSpPr>
            <p:cNvPr id="17" name="Rounded Rectangle 16"/>
            <p:cNvSpPr/>
            <p:nvPr/>
          </p:nvSpPr>
          <p:spPr>
            <a:xfrm>
              <a:off x="762000" y="2318266"/>
              <a:ext cx="1981200" cy="2253734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32503" y="4070866"/>
              <a:ext cx="16401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Time::</a:t>
              </a:r>
              <a:r>
                <a:rPr lang="en-US" dirty="0" err="1" smtClean="0"/>
                <a:t>gettime</a:t>
              </a:r>
              <a:r>
                <a:rPr lang="en-US" dirty="0" smtClean="0"/>
                <a:t>()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4708" y="2329934"/>
              <a:ext cx="16460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err="1" smtClean="0"/>
                <a:t>LayeredControl</a:t>
              </a:r>
              <a:endParaRPr lang="en-US" b="1" i="1" dirty="0"/>
            </a:p>
          </p:txBody>
        </p:sp>
      </p:grpSp>
      <p:cxnSp>
        <p:nvCxnSpPr>
          <p:cNvPr id="20" name="Elbow Connector 19"/>
          <p:cNvCxnSpPr>
            <a:stCxn id="18" idx="3"/>
          </p:cNvCxnSpPr>
          <p:nvPr/>
        </p:nvCxnSpPr>
        <p:spPr>
          <a:xfrm flipV="1">
            <a:off x="3182296" y="2661166"/>
            <a:ext cx="2456504" cy="1518166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prstDash val="lg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Design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524000"/>
            <a:ext cx="868680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762000" y="1676400"/>
            <a:ext cx="1981200" cy="2253734"/>
            <a:chOff x="685800" y="1905000"/>
            <a:chExt cx="1981200" cy="2253734"/>
          </a:xfrm>
        </p:grpSpPr>
        <p:sp>
          <p:nvSpPr>
            <p:cNvPr id="8" name="Rounded Rectangle 7"/>
            <p:cNvSpPr/>
            <p:nvPr/>
          </p:nvSpPr>
          <p:spPr>
            <a:xfrm>
              <a:off x="685800" y="1905000"/>
              <a:ext cx="1981200" cy="225373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56303" y="3657600"/>
              <a:ext cx="16401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Time::</a:t>
              </a:r>
              <a:r>
                <a:rPr lang="en-US" dirty="0" err="1" smtClean="0"/>
                <a:t>gettime</a:t>
              </a:r>
              <a:r>
                <a:rPr lang="en-US" dirty="0" smtClean="0"/>
                <a:t>()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90600" y="1916668"/>
              <a:ext cx="12474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Navigation</a:t>
              </a:r>
              <a:endParaRPr lang="en-US" b="1" i="1" dirty="0"/>
            </a:p>
          </p:txBody>
        </p:sp>
      </p:grpSp>
      <p:cxnSp>
        <p:nvCxnSpPr>
          <p:cNvPr id="13" name="Elbow Connector 12"/>
          <p:cNvCxnSpPr/>
          <p:nvPr/>
        </p:nvCxnSpPr>
        <p:spPr>
          <a:xfrm flipV="1">
            <a:off x="2496496" y="2476500"/>
            <a:ext cx="3142304" cy="1137166"/>
          </a:xfrm>
          <a:prstGeom prst="bentConnector3">
            <a:avLst/>
          </a:prstGeom>
          <a:ln w="15875">
            <a:solidFill>
              <a:schemeClr val="tx1"/>
            </a:solidFill>
            <a:prstDash val="lg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3182296" y="4431268"/>
            <a:ext cx="2761304" cy="2274332"/>
            <a:chOff x="2514600" y="4507468"/>
            <a:chExt cx="2761304" cy="2274332"/>
          </a:xfrm>
        </p:grpSpPr>
        <p:sp>
          <p:nvSpPr>
            <p:cNvPr id="29" name="Rounded Rectangle 28"/>
            <p:cNvSpPr/>
            <p:nvPr/>
          </p:nvSpPr>
          <p:spPr>
            <a:xfrm>
              <a:off x="2514600" y="4539734"/>
              <a:ext cx="2761304" cy="224206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07949" y="4507468"/>
              <a:ext cx="11116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Simulator</a:t>
              </a:r>
              <a:endParaRPr lang="en-US" b="1" i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05200" y="5791200"/>
              <a:ext cx="16401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Time::</a:t>
              </a:r>
              <a:r>
                <a:rPr lang="en-US" dirty="0" err="1" smtClean="0"/>
                <a:t>gettime</a:t>
              </a:r>
              <a:r>
                <a:rPr lang="en-US" dirty="0" smtClean="0"/>
                <a:t>()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667000" y="6183868"/>
              <a:ext cx="24824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Simulator::</a:t>
              </a:r>
              <a:r>
                <a:rPr lang="en-US" dirty="0" err="1" smtClean="0"/>
                <a:t>updateTime</a:t>
              </a:r>
              <a:r>
                <a:rPr lang="en-US" dirty="0" smtClean="0"/>
                <a:t>()</a:t>
              </a:r>
              <a:endParaRPr lang="en-US" dirty="0"/>
            </a:p>
          </p:txBody>
        </p:sp>
      </p:grpSp>
      <p:cxnSp>
        <p:nvCxnSpPr>
          <p:cNvPr id="33" name="Elbow Connector 32"/>
          <p:cNvCxnSpPr>
            <a:endCxn id="31" idx="3"/>
          </p:cNvCxnSpPr>
          <p:nvPr/>
        </p:nvCxnSpPr>
        <p:spPr>
          <a:xfrm rot="5400000">
            <a:off x="5047226" y="4564195"/>
            <a:ext cx="2101334" cy="569608"/>
          </a:xfrm>
          <a:prstGeom prst="bentConnector2">
            <a:avLst/>
          </a:prstGeom>
          <a:ln w="15875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5638800" y="1676400"/>
            <a:ext cx="2877497" cy="21219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6528056" y="4415029"/>
            <a:ext cx="2837875" cy="685800"/>
            <a:chOff x="6019800" y="2590800"/>
            <a:chExt cx="2507931" cy="685800"/>
          </a:xfrm>
        </p:grpSpPr>
        <p:sp>
          <p:nvSpPr>
            <p:cNvPr id="2" name="Rectangle 1"/>
            <p:cNvSpPr/>
            <p:nvPr/>
          </p:nvSpPr>
          <p:spPr>
            <a:xfrm>
              <a:off x="6019800" y="2590800"/>
              <a:ext cx="2209800" cy="6858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019800" y="2754868"/>
              <a:ext cx="2507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SimTime</a:t>
              </a:r>
              <a:r>
                <a:rPr lang="en-US" dirty="0" smtClean="0"/>
                <a:t>::</a:t>
              </a:r>
              <a:r>
                <a:rPr lang="en-US" dirty="0" err="1" smtClean="0"/>
                <a:t>my</a:t>
              </a:r>
              <a:r>
                <a:rPr lang="en-US" dirty="0" err="1" smtClean="0"/>
                <a:t>Time</a:t>
              </a:r>
              <a:r>
                <a:rPr lang="en-US" dirty="0" smtClean="0"/>
                <a:t> </a:t>
              </a:r>
              <a:r>
                <a:rPr lang="en-US" dirty="0" smtClean="0"/>
                <a:t>object</a:t>
              </a:r>
              <a:endParaRPr lang="en-US" dirty="0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6810048" y="1676400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Time</a:t>
            </a:r>
            <a:endParaRPr lang="en-US" b="1" i="1" dirty="0"/>
          </a:p>
        </p:txBody>
      </p:sp>
      <p:cxnSp>
        <p:nvCxnSpPr>
          <p:cNvPr id="37" name="Elbow Connector 36"/>
          <p:cNvCxnSpPr/>
          <p:nvPr/>
        </p:nvCxnSpPr>
        <p:spPr>
          <a:xfrm flipV="1">
            <a:off x="5817110" y="5100829"/>
            <a:ext cx="1421892" cy="1191507"/>
          </a:xfrm>
          <a:prstGeom prst="bentConnector3">
            <a:avLst>
              <a:gd name="adj1" fmla="val 100076"/>
            </a:avLst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 rot="16200000" flipH="1">
            <a:off x="6827692" y="4114799"/>
            <a:ext cx="632936" cy="1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prstDash val="lg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117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In GNC, all calls for time go through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</a:p>
          <a:p>
            <a:pPr lvl="1"/>
            <a:r>
              <a:rPr lang="en-US" dirty="0" smtClean="0"/>
              <a:t>Requires replacing all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clock_gettime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 smtClean="0"/>
              <a:t>calls</a:t>
            </a:r>
          </a:p>
          <a:p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reads the artificial time from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SimTime</a:t>
            </a:r>
            <a:endParaRPr lang="en-US" dirty="0" smtClean="0"/>
          </a:p>
          <a:p>
            <a:pPr lvl="1"/>
            <a:r>
              <a:rPr lang="en-US" dirty="0"/>
              <a:t>M</a:t>
            </a:r>
            <a:r>
              <a:rPr lang="en-US" dirty="0" smtClean="0"/>
              <a:t>anages  </a:t>
            </a:r>
            <a:r>
              <a:rPr lang="en-US" dirty="0" err="1" smtClean="0"/>
              <a:t>sim</a:t>
            </a:r>
            <a:r>
              <a:rPr lang="en-US" dirty="0" smtClean="0"/>
              <a:t>-time shared memory object</a:t>
            </a:r>
            <a:endParaRPr lang="en-US" dirty="0" smtClean="0"/>
          </a:p>
          <a:p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Simulator</a:t>
            </a:r>
            <a:r>
              <a:rPr lang="en-US" dirty="0" smtClean="0"/>
              <a:t> is declared as </a:t>
            </a:r>
            <a:r>
              <a:rPr lang="en-US" dirty="0" smtClean="0"/>
              <a:t>a friend to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SimT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lang="en-US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Ensures only Simulator can </a:t>
            </a:r>
            <a:r>
              <a:rPr lang="en-US" dirty="0" err="1" smtClean="0"/>
              <a:t>intialize</a:t>
            </a:r>
            <a:r>
              <a:rPr lang="en-US" dirty="0" smtClean="0"/>
              <a:t> and update</a:t>
            </a:r>
            <a:r>
              <a:rPr lang="en-US" dirty="0" smtClean="0"/>
              <a:t> </a:t>
            </a:r>
            <a:r>
              <a:rPr lang="en-US" dirty="0" err="1" smtClean="0"/>
              <a:t>sim</a:t>
            </a:r>
            <a:r>
              <a:rPr lang="en-US" dirty="0" smtClean="0"/>
              <a:t>-time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Design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524000"/>
            <a:ext cx="868680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705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Access to </a:t>
            </a:r>
            <a:r>
              <a:rPr lang="en-US" dirty="0" err="1" smtClean="0"/>
              <a:t>sim</a:t>
            </a:r>
            <a:r>
              <a:rPr lang="en-US" dirty="0" smtClean="0"/>
              <a:t>-time variable is controlled by </a:t>
            </a:r>
            <a:r>
              <a:rPr lang="en-US" dirty="0" smtClean="0"/>
              <a:t>familiar shared-memory </a:t>
            </a:r>
            <a:r>
              <a:rPr lang="en-US" dirty="0" smtClean="0"/>
              <a:t>rules</a:t>
            </a:r>
          </a:p>
          <a:p>
            <a:pPr lvl="1"/>
            <a:r>
              <a:rPr lang="en-US" dirty="0" smtClean="0"/>
              <a:t>Allows access from multiple processes without </a:t>
            </a:r>
            <a:r>
              <a:rPr lang="en-US" dirty="0" smtClean="0"/>
              <a:t>server/driver </a:t>
            </a:r>
            <a:r>
              <a:rPr lang="en-US" dirty="0" smtClean="0"/>
              <a:t>overhead</a:t>
            </a:r>
          </a:p>
          <a:p>
            <a:r>
              <a:rPr lang="en-US" dirty="0" smtClean="0"/>
              <a:t>During simulation,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Time::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gettime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reads </a:t>
            </a:r>
            <a:r>
              <a:rPr lang="en-US" dirty="0" err="1" smtClean="0"/>
              <a:t>sim</a:t>
            </a:r>
            <a:r>
              <a:rPr lang="en-US" dirty="0" smtClean="0"/>
              <a:t>-time from shared memory and returns it</a:t>
            </a:r>
          </a:p>
          <a:p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Simulator</a:t>
            </a:r>
            <a:r>
              <a:rPr lang="en-US" dirty="0" smtClean="0"/>
              <a:t> calls private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SimT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::update()</a:t>
            </a:r>
            <a:r>
              <a:rPr lang="en-US" dirty="0" smtClean="0"/>
              <a:t> to change </a:t>
            </a:r>
            <a:r>
              <a:rPr lang="en-US" dirty="0" err="1" smtClean="0"/>
              <a:t>sim</a:t>
            </a:r>
            <a:r>
              <a:rPr lang="en-US" dirty="0" smtClean="0"/>
              <a:t>-time </a:t>
            </a:r>
            <a:r>
              <a:rPr lang="en-US" dirty="0" smtClean="0"/>
              <a:t>variable</a:t>
            </a:r>
            <a:endParaRPr lang="en-US" dirty="0" smtClean="0"/>
          </a:p>
          <a:p>
            <a:r>
              <a:rPr lang="en-US" dirty="0" smtClean="0"/>
              <a:t>The essential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en-US" dirty="0" smtClean="0"/>
              <a:t> interface </a:t>
            </a:r>
            <a:r>
              <a:rPr lang="en-US" dirty="0" smtClean="0"/>
              <a:t>does </a:t>
            </a:r>
            <a:r>
              <a:rPr lang="en-US" dirty="0" smtClean="0"/>
              <a:t>not </a:t>
            </a:r>
            <a:r>
              <a:rPr lang="en-US" dirty="0" smtClean="0"/>
              <a:t>change</a:t>
            </a:r>
          </a:p>
          <a:p>
            <a:pPr lvl="1"/>
            <a:r>
              <a:rPr lang="en-US" dirty="0" smtClean="0"/>
              <a:t>Overloaded 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Time::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gettime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to return either 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timespec</a:t>
            </a:r>
            <a:r>
              <a:rPr lang="en-US" dirty="0" smtClean="0"/>
              <a:t> or 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TimeIF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TimeSpec</a:t>
            </a:r>
            <a:endParaRPr lang="en-US" sz="2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Design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524000"/>
            <a:ext cx="868680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09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dirty="0" smtClean="0"/>
              <a:t>Assumption: only one </a:t>
            </a:r>
            <a:r>
              <a:rPr lang="en-US" dirty="0" smtClean="0"/>
              <a:t>instance of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Simulator</a:t>
            </a:r>
            <a:r>
              <a:rPr lang="en-US" dirty="0" smtClean="0"/>
              <a:t> </a:t>
            </a:r>
            <a:r>
              <a:rPr lang="en-US" dirty="0" smtClean="0"/>
              <a:t>instance exists on the system</a:t>
            </a:r>
          </a:p>
          <a:p>
            <a:pPr lvl="1"/>
            <a:r>
              <a:rPr lang="en-US" dirty="0" smtClean="0"/>
              <a:t>Don’t want multiple instances updating </a:t>
            </a:r>
            <a:r>
              <a:rPr lang="en-US" dirty="0" err="1" smtClean="0"/>
              <a:t>sim</a:t>
            </a:r>
            <a:r>
              <a:rPr lang="en-US" smtClean="0"/>
              <a:t>-time </a:t>
            </a:r>
            <a:r>
              <a:rPr lang="en-US" smtClean="0"/>
              <a:t>object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The Fine Print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524000"/>
            <a:ext cx="868680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117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524000"/>
            <a:ext cx="8686800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371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285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Full-Speed Simulation Time</vt:lpstr>
      <vt:lpstr>Design Goals</vt:lpstr>
      <vt:lpstr>Real-time Time</vt:lpstr>
      <vt:lpstr>Design</vt:lpstr>
      <vt:lpstr>Design</vt:lpstr>
      <vt:lpstr>Design</vt:lpstr>
      <vt:lpstr>The Fine Print</vt:lpstr>
      <vt:lpstr>Slide Title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Stanley</dc:creator>
  <cp:lastModifiedBy>Stanley</cp:lastModifiedBy>
  <cp:revision>23</cp:revision>
  <dcterms:created xsi:type="dcterms:W3CDTF">2015-03-03T16:52:15Z</dcterms:created>
  <dcterms:modified xsi:type="dcterms:W3CDTF">2015-03-09T16:30:10Z</dcterms:modified>
</cp:coreProperties>
</file>